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828D6-B0EC-4480-93C5-CD44638D7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5B5E3-71AD-49F4-B1E2-726623025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370C8-2232-424A-A4FC-42EB35DA5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72FD2-19AB-4268-8F0E-30CE1F2BD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2399BB-E2F2-4F5C-90EF-8F6AEC085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F8C4B7-DB30-4FC2-9B25-5F537A51C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0A4A88-C96F-4CFF-ABF9-909CF069C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AD20A-A7EC-46A9-8409-DD79BD64B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F349A-0ED9-4E6C-B1C8-7A9532DBF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B60AC-45CF-4D0F-98FD-948A4C9F5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31957-F0E5-45CF-9B02-4829E7641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32031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医药经理的竞争对手分析能力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竞争对手分析方法与工具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竞争对手信息收集与整理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竞争对手分析实践案例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提升医药经理的竞争对手分析能力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39" b="1973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285" b="18285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根据竞争关系和竞争程度，竞争对手可分为直接竞争对手、间接竞争对手、替代品竞争对手和潜在竞争对手。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竞争对手是指在同一市场或行业中，提供相似产品或服务，争夺相同客户资源和市场份额的企业或个人。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通过分析竞争对手，企业可以了解自身在市场中的位置和优劣势，从而制定针对性的市场策略。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对竞争对手的深入了解有助于企业预测市场变化，提前采取应对措施，降低经营风险。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竞争对手的存在会激发企业的创新意识和竞争意识，推动企业不断改进产品、服务和营销策略。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高技术壁垒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医药行业对技术和研发能力要求较高，因此技术实力雄厚的竞争对手往往具有较大优势。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法规限制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医药行业的监管严格，企业需要遵守相关法律法规和行业标准，这也会对竞争对手的格局产生影响。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在医药行业中，品牌知名度和美誉度对消费者的购买决策有很大影响，因此具有品牌优势的竞争对手更具竞争力。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营销网络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完善的营销网络和渠道布局是医药企业获取市场份额的关键，具备强大营销能力的竞争对手更具优势。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医药行业的竞争对手特点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竞争对手分析流程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明确竞争对手分析的目标，如了解市场格局、评估自身市场地位、发现潜在威胁等。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根据目标确定需要分析的竞争对手，包括直接竞争对手、间接竞争对手和替代品竞争对手。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确定分析目的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选定竞争对手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明确分析目标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929" r="6929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公开信息收集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通过行业报告、专业网站、学术文献等途径收集竞争对手的公开信息。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非公开信息收集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利用市场调研、专家访谈、内部情报等手段获取竞争对手的非公开信息。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收集竞争对手信息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信息整理与评估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信息分类整理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将收集到的信息进行分类整理，如产品信息、市场策略、销售数据等。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信息评估与筛选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对整理后的信息进行评估，判断信息的准确性和重要性，筛选出关键信息。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根据竞争对手分析的结果，制定相应的竞争策略，如差异化竞争、成本领先等。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行动计划制定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针对具体的竞争策略，制定详细的行动计划，包括目标、时间表和责任人等。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制定应对策略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竞争对手分析方法与工具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优势（Strengths）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评估医药经理自身产品或服务的独特优势，如专利保护、品牌影响力等。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劣势（Weaknesses）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识别自身在市场竞争中的不足，如高成本、缺乏创新等。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机会（Opportunities）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分析市场趋势和未开发领域，寻找发展机会，如新兴市场、技术创新等。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威胁（Threats）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警惕潜在的外部威胁，如政策法规变化、竞争对手的强势进入等。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PEST分析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政治（Political）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关注政策法规对医药行业的影响，如医保政策、药品审批制度等。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经济（Economic）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分析宏观经济环境对医药市场的影响，如经济增长、消费者购买力等。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社会（Social）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了解社会文化和人口结构对医药需求的影响，如健康观念、老龄化趋势等。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技术（Technological）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关注医药技术的创新和发展，如基因编辑、人工智能在医药领域的应用等。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替代品威胁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关注可能替代现有药品的新技术或产品，评估它们对市场的影响。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潜在进入者威胁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警惕新进入市场的竞争者，评估他们对现有竞争格局的影响。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购买者议价能力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了解消费者对药品价格和品质的要求，以及他们对品牌的忠诚度。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评估医药市场内的竞争状况，如市场份额、竞争对手数量等。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供应商议价能力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分析原材料供应商对医药企业的影响，如原材料价格波动、供应稳定性等。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波特五力模型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https://d.book118.com/208132031005006035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2024-09-13T16:49:47.601</cp:lastPrinted>
  <dcterms:created xsi:type="dcterms:W3CDTF">2024-09-13T08:49:47Z</dcterms:created>
  <dcterms:modified xsi:type="dcterms:W3CDTF">2024-09-13T08:49:49Z</dcterms:modified>
</cp:coreProperties>
</file>