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FD5B6-A924-436D-9E3C-FB5576058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489C3-67A3-4400-A935-738EAD806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25307-B55A-4DFF-8221-275B027D9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D0AA6A-0599-4A13-B404-C275740F5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3329B8-B8ED-4329-9757-3C7F13F5B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5AA229-1742-44FB-A733-CCAD2B9E6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C28FC2-2E8B-4C9E-BB5E-F63E94503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21D47A-D065-4357-8532-D18C60772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FC8EB-F7FB-4F69-A0B3-15F7F216B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5ACC0-111C-4BD5-AB33-BADAB32D9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6928A-0CC5-4F2B-AFB4-794C1F641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32036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严重药物反应的急诊科病人的观察与护理要点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急诊科病人药物反应的观察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护理要点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药物反应的预防和处理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与患者和家属的沟通与教育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69" b="1796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随着医疗技术的不断发展和药物的广泛使用，药物反应已成为急诊科常见的问题之一。严重药物反应可能导致患者生命受到威胁，因此，对这类病人的密切观察和专业护理至关重要。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探讨严重药物反应的急诊科病人的观察与护理要点，提高医护人员对药物反应的认识和处理能力，确保患者安全。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轻度药物反应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如皮疹、瘙痒、恶心等，一般不影响患者生命。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药物反应是指在使用药物治疗过程中，由于药物本身或其代谢产物引起的机体不良反应。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根据药物反应的性质和严重程度，可分为以下几类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中度药物反应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如呼吸困难、心律失常、肝肾功能损害等，需要及时处理。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重度药物反应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如过敏性休克、严重心律失常、急性肝肾功能衰竭等，可能危及患者生命，需紧急救治。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药物反应的定义和分类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急诊科病人药物反应的观察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过敏反应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包括皮疹、瘙痒、荨麻疹、呼吸困难、喉头水肿等。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消化系统反应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如恶心、呕吐、腹泻、便秘、肝功能异常等。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神经系统反应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包括头晕、头痛、失眠、嗜睡、抽搐等。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心血管系统反应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如心悸、胸闷、血压异常、心律失常等。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血液系统反应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包括粒细胞减少、血小板减少、再生障碍性贫血等。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常见药物反应的症状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询问病史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了解患者用药史、过敏史及家族药物反应史。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观察患者用药后的反应，特别是首次用药、联合用药及特殊人群用药。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对患者进行常规检查和专项检查，及时发现潜在的药物反应。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与患者及其家属保持良好沟通，及时获取患者用药后的反馈信息。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观察方法和技巧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病例一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患者因使用某种抗生素后出现严重过敏反应，经及时抢救成功脱险。讨论重点为过敏反应的识别、抢救措施及后续治疗。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病例二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老年患者在使用心血管药物后出现低血压、头晕等症状。讨论老年患者的用药特点、药物剂量调整及并发症预防。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病例三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儿童患者在使用解热镇痛药后出现肝功能异常。讨论儿童用药的注意事项、药物选择及肝损伤的预防和治疗。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病例四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孕妇在妊娠期间使用某药物后出现胎儿畸形。讨论妊娠期用药的安全性、药物对胎儿的影响及预防措施。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病例分享与讨论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护理要点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48" b="1714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迅速报告医生，详细描述患者的症状、反应时间、所用药物等信息，以便医生及时作出准确的诊断和治疗方案。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一旦发现患者出现严重药物反应，应立即停止相关药物的使用，避免继续加重患者的症状。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立即停药和报告医生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58540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83777" y="217655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58540" y="3999951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58540" y="4086065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40980" y="2682407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确保患者呼吸道畅通，及时清除口腔、鼻腔内的分泌物或呕吐物，防止窒息。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40980" y="4622606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对于呼吸困难的患者，可给予吸氧、吸痰等处理，必要时配合医生进行气管插管或气管切开术。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密切观察患者的意识、瞳孔、呼吸、心率、血压等生命体征的变化，及时发现异常情况并报告医生。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根据医嘱给予相应的急救措施，如心肺复苏、抗休克治疗等。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https://d.book118.com/208132036056006040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2024-09-18T21:16:40.588</cp:lastPrinted>
  <dcterms:created xsi:type="dcterms:W3CDTF">2024-09-18T13:16:40Z</dcterms:created>
  <dcterms:modified xsi:type="dcterms:W3CDTF">2024-09-18T13:16:42Z</dcterms:modified>
</cp:coreProperties>
</file>