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EDF72-2A0A-4591-9A42-5F1D55690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7E340-BD4E-4F53-9822-7B0EB5AF7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77CBB-12CC-4470-983D-99C726829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D570F-D3F7-46D6-A2C6-3C3E412F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4A3ED-2774-4255-9EEB-3BA069CA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8A8E5A-54A3-4164-B5A5-55E2EFD5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81680-591F-41E6-A3D6-78D54C8B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9623F-B7E4-47B5-8D43-896D8CA30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BED7B-A6F8-431C-A6B9-BC64B3D7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70360-030D-4161-AEC1-4697AC2C3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CCD9E-1E2E-4020-B50D-FC79A6E10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211707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《美容化妆品学》ppt课件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美容化妆品学概述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常见的美容化妆品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美容化妆品的功效与作用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美容化妆品的选择与使用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美容化妆品的安全与监管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美容化妆品学概述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49" r="73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美容化妆品是指用于清洁、保养、修饰和改善人体皮肤状态的化妆品。根据用途和效果，美容化妆品可分为护肤品、彩妆品和护发品等。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化妆品是指用于清洁、保养、修饰和改善人体皮肤状态的化妆品，主要包括护肤品、彩妆品和护发品等。护肤品主要针对皮肤问题进行保养和治疗，彩妆品则主要用于装饰和美化，护发品则主要用于改善头发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美容化妆品的定义与分类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美容化妆品起源于古代，随着人类文明的发展而不断演变。现代美容化妆品行业经历了工业化、科技化、个性化等阶段，不断满足人们对于美的追求。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化妆品起源于古代，最初是以天然植物和动物提取物为主要成分，用于清洁和保养皮肤。随着人类文明的发展，美容化妆品的种类和功效不断增多，逐渐形成了工业化生产。现代美容化妆品行业则更加注重科技化、个性化，以满足不同人群对于美的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美容化妆品的起源与发展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美容化妆品的主要成分包括油脂、水分、乳化剂、防腐剂、色素、香料等。这些成分具有保湿、滋润、美白、防晒、抗氧化等多种作用，能够改善皮肤状态，提升皮肤美感。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化妆品的主要成分包括油脂、水分、乳化剂、防腐剂、色素、香料等。油脂和水分是美容化妆品的基本成分，能够滋润皮肤并保持皮肤的水分；乳化剂则能够将油脂和水混合在一起，形成稳定的乳液；防腐剂则能够防止化妆品变质；色素和香料则主要用于调节颜色和气味。这些成分具有保湿、滋润、美白、防晒、抗氧化等多种作用，能够改善皮肤状态，提升皮肤美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美容化妆品的主要成分与作用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常见的美容化妆品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护肤类化妆品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用于清洁皮肤，去除污垢和多余油脂。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用于平衡皮肤PH值，收敛毛孔，为后续护肤步骤做准备。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富含高浓度的活性成分，针对各种皮肤问题提供专业护理。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提供滋润和保湿，锁住水分，防止皮肤干燥。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洁面乳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爽肤水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精华液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睫毛膏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彩妆类化妆品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57" r="25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遮盖皮肤瑕疵，均匀肤色。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为眼部增添色彩和层次感。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增长和浓密睫毛，使眼睛更有神采。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为嘴唇上色，增添魅力。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473" b="74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提供紫外线防护，防止皮肤晒伤和晒老。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淡化色斑，改善肤色不均。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祛斑霜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紧致皮肤，减少细纹和皱纹。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抗衰老精华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促进脂肪燃烧，达到瘦身效果。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瘦身霜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特殊用途化妆品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深层清洁毛孔，去除黑头和白头。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清洁面膜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为皮肤提供大量水分，缓解干燥和紧绷感。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保湿面膜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抑制黑色素生成，提亮肤色。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美白面膜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提高皮肤弹性，减少松弛现象。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紧致面膜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面膜类产品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美容化妆品的功效与作用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https://d.book118.com/208132117075006037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2024-09-17T11:51:35.320</cp:lastPrinted>
  <dcterms:created xsi:type="dcterms:W3CDTF">2024-09-17T03:51:35Z</dcterms:created>
  <dcterms:modified xsi:type="dcterms:W3CDTF">2024-09-17T03:51:37Z</dcterms:modified>
</cp:coreProperties>
</file>