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3E59CA64-0D52-42AE-94C1-BBC0844A00A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0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1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3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4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6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7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00A4F7-1AE6-4CC5-AEC0-AEF641E27B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3FCBF6-15B1-46E4-8650-F0D735F01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D88B04-9071-41DA-9CDC-98246B535D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66A801-D2C7-47AF-83D7-06C8E93BC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E4E3B1-AEB7-48C0-BDA5-211CA28D60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0884DE-ACF6-4073-B608-FE5D0FF5C8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C0B422-0EFC-4A85-B0E8-E189D2ACD7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05BA24-8187-43E6-A19D-8171731F4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0B280A-946B-413F-A3FA-FC018846A7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3A2D8F-E588-4C93-B54D-16581E141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9F3D1D-944A-441D-BA40-67FDB66052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8ECA7839-FCD4-4E47-B15E-98C57CAB0FAB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302E3CA4-077B-462A-9E37-4C9A310FECDB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133003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销售团队管理培训案例分析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引言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销售团队现状分析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培训方案设计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培训实施与效果评估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引言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课程背景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本课程旨在提高公司销售团队的销售技能，激励团队的士气，提升对客户的服务质量。通过全面的培训，帮助团队成员更好地应对各种销售挑战和客户需求。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培训目标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包括销售技巧和谈判能力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提高销售团队的销售技能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增强团队的凝聚力和信心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激励团队的士气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提高客户满意度和忠诚度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提升对客户的服务质量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有效倾听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言行一致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情绪管理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客户服务技能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解决问题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快速响应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客户关系维护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销售技巧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客户挖掘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产品推销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成交技巧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6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培训形式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真实情境的销售场景模拟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实战演练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集体探讨销售问题和解决方案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小组讨论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扮演不同角色进行销售演练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角色扮演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2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通过本次培训，销售团队将获得实战经验和专业技能，为公司的业务发展和客户服务提供更有力的支持。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销售团队现状分析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2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团队结构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销售团队的组成包括销售经理、销售代表和销售支持人员。销售经理负责制定销售策略和指导团队工作，销售代表负责与客户沟通和销售产品，销售支持人员提供技术和售后支持。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6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业绩情况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总体销售收入情况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销售额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公司在市场中的占有比例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市场份额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客户对产品和服务满意程度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客户满意度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产品差异性不明显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产品同质化严重，缺乏竞争优势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内部协作不足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团队合作效率低，沟通不畅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困难与挑战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市场竞争激烈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竞争对手众多，市场份额难以扩大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人员素质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销售人员的专业技能和销售技巧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技能水平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销售团队成员的沟通表达能力和谈判技巧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团队协作意识和共同目标意识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团队合作精神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6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提升销售团队绩效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为提升销售团队的绩效，需要加强团队之间的协作，提升产品差异化竞争优势，提高销售人员的专业技能和沟通能力。通过激励机制、培训计划和团队建设，促进团队的合作意识和绩效提升。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培训方案设计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培训目标设定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为了提高销售团队的绩效表现，培训的首要目标是提高销售额。同时，通过提升客户满意度和增加市场份额，进一步巩固和拓展企业在市场上的竞争优势。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培训内容安排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包括销售策略、客户开发、销售谈判等方面的培训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销售技巧训练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帮助销售团队建立良好的沟通能力，提升与客户之间的沟通效果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沟通技巧培训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提高销售人员对客户服务的意识和能力，提升客户满意度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客户服务技能提升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外部培训专家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拥有专业知识和丰富经验，能够带来新的视角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行业资深人士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拥有行业内的权威地位和资源，能够提供实战经验和案例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培训师资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内部员工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了解公司业务，更容易与员工建立共鸣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6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培训形式选择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方便灵活，能够满足不同时间、地点的培训需求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在线培训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通过实地参观和学习，帮助销售团队更好地理解市场和客户需求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实地考察学习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面对面的培训方式，有利于互动和实践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班内培训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2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8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9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设计合理的培训方案是提高销售团队绩效的关键。通过设定明确的培训目标、合理安排培训内容、选择适合的培训师资和形式，可以有效提升销售团队的综合能力，推动企业业绩的持续增长。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05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1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培训实施与效果评估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https://d.book118.com/208133003010006050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128</Paragraphs>
  <Slides>22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销售团队管理培训案例分析</vt:lpstr>
      <vt:lpstr>目录</vt:lpstr>
      <vt:lpstr>第一章 引言</vt:lpstr>
      <vt:lpstr> </vt:lpstr>
      <vt:lpstr>培训目标</vt:lpstr>
      <vt:lpstr>培训内容</vt:lpstr>
      <vt:lpstr>培训形式</vt:lpstr>
      <vt:lpstr>结尾</vt:lpstr>
      <vt:lpstr>第2章 销售团队现状分析</vt:lpstr>
      <vt:lpstr>团队结构</vt:lpstr>
      <vt:lpstr>业绩情况</vt:lpstr>
      <vt:lpstr>困难与挑战</vt:lpstr>
      <vt:lpstr>人员素质</vt:lpstr>
      <vt:lpstr> </vt:lpstr>
      <vt:lpstr>第3章 培训方案设计</vt:lpstr>
      <vt:lpstr> </vt:lpstr>
      <vt:lpstr>培训内容安排</vt:lpstr>
      <vt:lpstr>培训师资</vt:lpstr>
      <vt:lpstr>培训形式选择</vt:lpstr>
      <vt:lpstr>总结</vt:lpstr>
      <vt:lpstr>第4章 培训实施与效果评估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2024-09-29T14:37:53.065</cp:lastPrinted>
  <dcterms:created xsi:type="dcterms:W3CDTF">2024-09-29T06:37:53Z</dcterms:created>
  <dcterms:modified xsi:type="dcterms:W3CDTF">2024-09-29T06:37:55Z</dcterms:modified>
</cp:coreProperties>
</file>