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FDA44-7521-4B92-8D02-0E7FC3896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8A7AD-3A2F-4545-80DB-5722C76C4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ED427-D5AA-48E7-9098-6F624F896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D4C0E-2F31-40AC-93F7-B8B18EBFA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B26787-74AD-4A3F-AF0C-505970590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BC16B3-55CB-4A68-97CF-3BC708084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50A9BC-EF8D-4C28-A09B-2219934DF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40C71-3FEA-4CBC-80BB-3492D2991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DCC30-7A56-4AE3-8909-FD3894BDF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64F3D-0CEA-4AB5-AD2E-CD823610A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248A6-7ECD-48B4-A8DA-A125E2068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34001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生命科学行业岗位培训PPT：药物安全与毒理学评价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药物安全与毒理学概述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药物安全性评价方法及标准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毒理学评价方法及标准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药物安全与毒理学评价实例分析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药物安全与毒理学评价挑战与对策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药物安全与毒理学概述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药物安全重要性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保障公众用药安全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确保药物在研发、生产、流通和使用各环节的安全性，防止药害事件发生。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促进医药产业健康发展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药物安全是医药产业可持续发展的基石，有助于提高产业整体声誉和竞争力。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维护社会稳定和谐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药物安全与人民群众生命健康息息相关，是维护社会稳定和谐的重要因素。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研究外源化学物对生物体的毒性作用、机制、安全性评价和危险度评定的科学。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毒理学定义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包括急性毒性、慢性毒性、致癌性、致突变性、生殖毒性等方面的研究。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体内实验、体外实验和计算机模拟等。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毒理学定义及研究内容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毒理学为药物安全性评价提供了理论基础和实验方法。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药物安全性评价基础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药物安全与毒理学评价是药物研发过程中不可或缺的重要环节，有助于确保新药的安全性和有效性。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药物研发重要环节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各国药品监管部门均对药物的安全性进行严格监管，要求制药企业进行相应的毒理学研究和安全性评价。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法规监管要求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药物安全与毒理学关系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药物安全性评价方法及标准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通过给予动物一次或24小时内多次染毒，观察短期内产生的毒性反应，评估药物对机体的急性损害。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353" r="1135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急性毒性试验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观察动物在长时间内重复染毒后产生的毒性反应，评估药物对机体的慢性损害。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长期毒性试验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包括生殖毒性、遗传毒性、致癌性等，评估药物对特定生理系统的潜在危害。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特殊毒性试验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临床试验前安全性评价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014" r="1401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剂量调整与停药规则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根据患者的反应和安全性监测结果，及时调整药物剂量或停药，确保患者安全。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不良事件监测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记录并分析临床试验过程中出现的所有不良事件，评估其与药物的关联性。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安全性指标监测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定期监测患者的生命体征、实验室检查等安全性指标，及时发现潜在的药物安全问题。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临床试验中安全性评价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建立药物警戒系统，收集并分析上市后药物的安全性信息，及时发现并处理潜在的药物安全问题。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药物警戒系统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制药企业应定期向药品监管部门提交药物的安全性更新报告，包括新的安全性信息、风险评估和风险管理计划等。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定期安全性更新报告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对于存在严重安全隐患的药物，药品监管部门可依法实施药物召回，确保公众用药安全。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药物召回制度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266" r="2226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上市后药物安全性监测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毒理学评价方法及标准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评估药物在单次或短时间内暴露下的毒性作用。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采用动物模型，如小鼠、大鼠等，通过口服、注射等途径给予药物，观察短时间内动物的毒性反应和死亡情况。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根据动物的毒性反应和死亡情况，计算药物的半数致死量（LD50）等指标，评估药物的急性毒性。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结果评价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急性毒性试验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采用动物模型，如大鼠、犬等，通过模拟人类长期用药的方式给予药物，观察动物的生长、发育、繁殖等多方面的变化。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评估药物在长时间暴露下的毒性作用。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根据动物的生长、发育、繁殖等指标的变化情况，评估药物的慢性毒性作用。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慢性毒性试验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https://d.book118.com/208134001101006033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2024-09-11T15:14:51.836</cp:lastPrinted>
  <dcterms:created xsi:type="dcterms:W3CDTF">2024-09-11T07:14:51Z</dcterms:created>
  <dcterms:modified xsi:type="dcterms:W3CDTF">2024-09-11T07:14:54Z</dcterms:modified>
</cp:coreProperties>
</file>