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5C27F-068A-4E3A-A6F7-DC4A7A1C5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3498E-134B-49E4-BFCF-C486CC670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64CA0-81A1-496A-B483-ADCAA4503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0BD5B-6D20-4EC6-AA4A-EE46A34B3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EBCA53-B31C-4D41-B81E-2E9909BE9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F162E4-C6B7-4D92-A73E-4E297753C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9A040-5E93-439C-A816-2BE831D04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761A4-E16D-4F5A-8580-71BC4FD8A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C27FE-E128-484E-B6A7-009A4B4E0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A7329-018B-48B4-AC66-716B35338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EDD49-7D54-41EB-A87C-0F28101E8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3407006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对品牌营销的理解与认识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品牌定位与差异化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品牌营销概述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品牌营销是指通过一系列市场营销策略和手段，建立、维护和提升品牌形象、品牌价值和品牌忠诚度的过程。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品牌营销涉及品牌定位、品牌传播、品牌形象、品牌关系等多个方面，旨在提高消费者对品牌的认知度和忠诚度，从而增加市场份额和销售量。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品牌营销有助于提高消费者对价格的敏感度，使企业能够更好地控制价格和利润。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品牌营销有助于提高企业的竞争力和市场地位，使企业能够在市场中获得更大的份额和优势。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4182" r="241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品牌营销有助于提高消费者对产品的认知度和信任度，从而促进销售。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品牌营销的策略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确定品牌的定位和目标消费者群体，使品牌在消费者心中占据独特的地位。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塑造独特的品牌形象和品牌文化，使消费者对品牌产生认同感和忠诚度。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通过广告、公关、促销等多种方式，将品牌信息传递给消费者，提高品牌的知名度和美誉度。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建立和维护与消费者的良好关系，提供优质的服务和产品体验，提高消费者的满意度和忠诚度。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品牌定位与差异化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品牌定位是确定品牌在市场中的位置，使品牌在消费者心中形成独特的认知和价值。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品牌定位需要基于目标消费者群体的需求和偏好，以及竞争品牌的市场表现。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品牌定位需要具有清晰、独特的特点，能够与其他品牌形成明显的区分。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7153" b="71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差异化策略需要持续优化和调整，以适应市场变化和消费者需求的变化。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差异化策略是使品牌在市场中脱颖而出的关键，通过产品、服务、形象等方面的差异化来吸引消费者。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差异化策略需要基于市场需求和竞争态势，通过创新和独特性来实现。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1" b="53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品牌形象塑造是建立品牌知名度和美誉度的关键，通过品牌标识、广告宣传、公关活动等方式来传递品牌价值和形象。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品牌形象塑造需要基于品牌定位和差异化策略，确保形象的一致性和独特性。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品牌形象塑造需要注重与消费者的情感联系，通过情感共鸣来增强品牌忠诚度。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品牌传播与推广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https://d.book118.com/208134070066006040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2024-09-18T23:50:07.107</cp:lastPrinted>
  <dcterms:created xsi:type="dcterms:W3CDTF">2024-09-18T15:50:07Z</dcterms:created>
  <dcterms:modified xsi:type="dcterms:W3CDTF">2024-09-18T15:50:09Z</dcterms:modified>
</cp:coreProperties>
</file>