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3143A37-E40D-43ED-BEA0-ABD168AB72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8943F4-0380-41C9-815A-ABA9DB65A9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3F91F1-E6D1-4CCC-B18F-2F5EF6D872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219C833-11E5-4990-AA04-B66F43A4B7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4A325BF-3029-43F8-8C98-DE78893422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ED39E1-4275-4A0D-8863-2D07B494644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F291294-687F-49C0-BDC5-AA0B1C2C01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DB1A2D-0500-4932-801A-16BE22405E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B47A979-2B09-4622-8092-E6E2B30D7A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87526A-775E-48B8-AA58-CB78FF1008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21151D-D3B6-4485-BCC2-A910719EF9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08134072024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互联网+与小学武术教育的融合发展研究</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汇报人：AA</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2024-01-20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互联网+与小学武术教育的现状分析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互联网+对小学武术教育的影响分析</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小学武术教育在互联网+时代的创新发展</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互联网+与小学武术教育融合发展的实践探索</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面临的挑战与对策建议</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互联网+时代的到来</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随着互联网技术的不断发展和普及，互联网+已经渗透到社会的各个领域，包括教育领域。</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小学武术教育的现状</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小学武术教育作为中国传统文化的重要组成部分，对于培养学生的身体素质、心理素质和道德品质具有重要作用。然而，当前小学武术教育存在教学内容单一、教学方法陈旧、教学资源匮乏等问题。</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互联网+与小学武术教育融合发展的可能性</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互联网+的技术优势和资源优势可以为小学武术教育的发展提供新的思路和解决方案。</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在探讨和分析的基础上，提出针对性的策略和建议，促进互联网+与小学武术教育的融合发展。</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提出互联网+与小学武术教育融合发展的策略</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通过分析互联网+的技术优势和资源优势，以及小学武术教育的需求和现状，探讨两者融合发展的可能性。</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探讨互联网+与小学武术教育融合发展的可行性</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深入分析互联网+对小学武术教育内容、教学方法、教学资源等方面的影响，揭示其对小学武术教育的促进作用。</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研究互联网+对小学武术教育的促进作用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理论意义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本研究可以丰富和发展互联网+教育和武术教育的相关理论，为两者的融合发展提供理论支持。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实践意义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本研究可以为小学武术教育的改革和发展提供新的思路和解决方案，推动小学武术教育的创新和发展。同时，本研究也可以为其他领域的教育改革提供借鉴和参考。</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69" r="24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互联网+与小学武术教育的现状分析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互联网+在教育领域的应用</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目前，互联网+在教育领域的应用已经非常广泛，包括在线教育、远程教育、智能化教育等。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互联网+技术的优势</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互联网+技术具有跨时空、互动性、个性化等优势，可以为学生提供更加丰富的学习资源和更加灵活的学习方式。</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互联网+技术的普及</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随着互联网的快速发展，互联网+技术已经渗透到各行各业，为传统行业提供了更多的发展机会。</a:t>
            </a:r>
          </a:p>
        </p:txBody>
      </p:sp>
      <p:pic>
        <p:nvPicPr>
          <p:cNvPr id="10" name="Picture 10"/>
          <p:cNvPicPr>
            <a:picLocks noChangeAspect="1"/>
          </p:cNvPicPr>
          <p:nvPr/>
        </p:nvPicPr>
        <p:blipFill>
          <a:blip r:embed="rId2"/>
          <a:srcRect t="10042" b="10042"/>
          <a:stretch>
            <a:fillRect/>
          </a:stretch>
        </p:blipFill>
        <p:spPr>
          <a:xfrm>
            <a:off x="869006" y="1293634"/>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互联网+的发展现状</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3737" b="373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小学武术教育的现状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小学武术教育的普及程度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目前，小学武术教育已经在一些学校得到了普及，但整体普及程度仍然较低。</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小学武术教育的教学方式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传统的小学武术教育主要采用口传身授的教学方式，缺乏系统性和科学性。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小学武术教育存在的问题</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小学武术教育存在教学内容单一、教学方法陈旧、师资力量不足等问题。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4833" r="1483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互联网+与小学武术教育结合存在的问题</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目前，互联网+与小学武术教育的结合仍处于初级阶段，存在技术应用不够成熟、教学资源不够丰富等问题。</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互联网+技术在小学武术教育中的应用</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目前，一些学校已经开始尝试将互联网+技术应用于小学武术教育中，如在线教育平台、教学视频等。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互联网+技术对小学武术教育的促进作用</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互联网+技术可以为小学武术教育提供更加丰富的教学资源和更加灵活的教学方式，提高教学效果和学生的学习兴趣。</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互联网+与小学武术教育的结合现状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互联网+对小学武术教育的影响分析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线上教学平台的兴起</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多媒体教学资源的丰富</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互动教学方式的普及</a:t>
            </a:r>
          </a:p>
        </p:txBody>
      </p:sp>
      <p:pic>
        <p:nvPicPr>
          <p:cNvPr id="5" name="Picture 5"/>
          <p:cNvPicPr>
            <a:picLocks noChangeAspect="1"/>
          </p:cNvPicPr>
          <p:nvPr/>
        </p:nvPicPr>
        <p:blipFill>
          <a:blip r:embed="rId2"/>
          <a:srcRect l="5556" r="55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6000" r="6000"/>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l="8167" r="8167"/>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互联网+对小学武术教育方式的改变</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随着互联网技术的发展，线上教学平台如雨后春笋般涌现，为小学武术教育提供了更多的教学方式选择。</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通过互联网可以获取大量的多媒体教学资源，如视频、音频、动画等，使武术教学更加生动有趣。</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互联网技术使得远程互动教学成为可能，师生可以通过网络进行实时交流，提高教学效果。</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25" r="166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通过互联网可以获取丰富的武术文化资源，有助于小学生更好地了解武术的历史、文化和内涵。</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武术文化的传承与弘扬</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互联网提供了多样化的武术技能学习资源，小学生可以根据自己的兴趣和特长选择适合自己的学习内容。</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多样化武术技能的学习</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互联网技术有助于将武术教育与其他学科知识进行融合，如历史、文化、体育等，拓宽小学生的知识视野。</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跨学科知识的融合</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互联网+对小学武术教育内容的丰富</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个性化评价的实现</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通过分析学生的学习数据，教师可以更加准确地了解每个学生的学习情况，实现个性化评价，提高评价的针对性和有效性。</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过程性评价的重视</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互联网技术可以记录学生的学习过程，为教师提供更加全面、客观的评价依据，促进过程性评价的实施。</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家校互动的加强</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互联网技术为家校互动提供了更多的渠道和方式，家长可以更加便捷地了解孩子的学习情况，与教师进行沟通和交流，共同促进孩子的成长。</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4941" r="14941"/>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互联网+对小学武术教育评价体系的完善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https://d.book118.com/208134072024006034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2024-09-12T10:45:37.193</cp:lastPrinted>
  <dcterms:created xsi:type="dcterms:W3CDTF">2024-09-12T02:45:37Z</dcterms:created>
  <dcterms:modified xsi:type="dcterms:W3CDTF">2024-09-12T02:45:39Z</dcterms:modified>
</cp:coreProperties>
</file>