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251B1-8844-4045-B1F3-A585C8FCF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5F555-3E77-4AA9-91AE-0A0C161AB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1C90D-94AB-452B-A445-FE3A567F9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0CCD5-14BB-48BB-854B-7AD2BAC41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6247E-AC7C-4F5D-930A-9B82F3DB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093DF-6DC9-4D8B-B761-494E58BDF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49E6F-7429-4869-9BEE-189EEE56B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8A391-0C4C-4503-BAD1-10801CAD4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0D517-9B2B-4425-934B-3FFE7958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5E004-5A7F-4FE2-AE15-65FF857DF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8CE9B-6E06-4A9D-A323-5A15C27DF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40041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预防诈骗主题会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诈骗的定义与类型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诈骗的危害与影响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如何识别与防范诈骗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诈骗案例分享与解析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法律与政策对诈骗的打击与预防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社会共同参与，共建防诈体系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诈骗的定义与类型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诈骗是指通过虚构事实、隐瞒真相等手段，骗取他人财物的行为。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诈骗行为不仅侵犯了受害人的财产权益，还可能导致受害人的精神伤害。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通过电话、短信、网络等电信手段实施诈骗，如冒充公检法、冒充客服等。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金融诈骗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利用金融工具和渠道实施诈骗，如假币、假银行网站、假投资平台等。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社交媒体诈骗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通过社交媒体平台进行诈骗，如假冒熟人、假冒明星等。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线下诈骗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在现实生活中通过虚假交易、抽奖等方式进行诈骗。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42" b="1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以涉嫌违法犯罪等理由，要求受害人转账或提供个人信息。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冒充公检法人员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虚假中奖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投资诈骗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情感诈骗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通过电话、短信或网络等方式告知受害人中奖，但需缴纳一定费用后方可领奖。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以高额回报为诱饵，诱导受害人投资虚假项目或虚假股票等。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通过社交媒体等平台结交受害人，建立感情关系后诱导受害人转账或提供个人信息。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诈骗的常见手法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诈骗的危害与影响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67" r="272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70" r="258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诈骗者利用各种手段骗取个人财产，导致财产损失。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受害者在遭受经济损失的同时，还可能面临巨大的精神压力和心理创伤。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个人财产损失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信任危机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人际关系破裂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诈骗行为破坏了人与人之间的信任关系，导致人际关系破裂。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社会信任度下降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诈骗行为的频发会导致整个社会的信任度下降，影响社会和谐稳定。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诈骗行为的存在和频发，会削弱法律在社会中的威慑力。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法律威慑力减弱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诈骗行为的蔓延会扭曲社会的道德观念，导致更多人无视法律和道德约束。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社会道德观念扭曲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社会秩序的破坏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如何识别与防范诈骗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警惕陌生电话和短信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不要轻易相信来自陌生人的电话或短信，特别是那些声称中奖、贷款、汇款等的信息。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识别虚假信息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仔细辨别信息的来源和真实性，可以通过搜索引擎或官方渠道核实信息。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不轻信陌生链接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不要点击来自陌生人或不可信来源的链接，防止恶意软件感染或个人信息泄露。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提高警惕，不轻信陌生信息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16" r="212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使用加密通信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使用加密通信方式进行重要信息的传递和存储，确保信息的安全性。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避免在公共场合透露个人敏感信息，如身份证号、银行账号、家庭住址等。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定期清理个人信息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定期清理个人信息，删除不再需要的文件和数据，降低个人信息泄露的风险。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注意保护个人信息，不轻易透露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https://d.book118.com/208140041043006031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2024-09-08T04:38:08.686</cp:lastPrinted>
  <dcterms:created xsi:type="dcterms:W3CDTF">2024-09-07T20:38:08Z</dcterms:created>
  <dcterms:modified xsi:type="dcterms:W3CDTF">2024-09-07T20:38:10Z</dcterms:modified>
</cp:coreProperties>
</file>