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FD858-A5BD-4672-B982-23BFD15D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7BD5B-5D86-42E8-A258-73432A344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DB1DA-F9D8-48F9-8F9B-76859750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263EE-3549-4FB0-A9C8-452DE767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6FC75-D11C-409B-9295-432F2ABD9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FE368-01EB-4811-A5DC-63F2422F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0BFD2-FBA2-4D99-95AA-0399751A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D8DEF-0D84-427F-986E-4F22E5E8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C29AA-4848-4880-8139-EB266B7D5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D185B-3929-41BF-8593-3C5DD754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6D243-669F-4605-94F5-3941CFDF2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40042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学研究总结报告\n## 1.科学研究的基本概念与方法\n### 1.1科学研究的定义与分类\n### 1.2科学研究的基本过程与方法\n### 1.3科学研究的伦理与道德原则\n## 2.科学研究的发展历程与趋势\n### 2.1科学技术的发展历程\n### 2.2科学研究的未来趋势与挑战\n### 2.3科学研究对社会发展的影响\n## 3.科学研究的成果与影响\n### 3.1科学研究的成果评估与转化\n### 3.2科学研究对经济发展的影响\n### 3.3科学研究对教育与人才培养的影响\n## 4.科学研究的合作与交流\n### 4.1国际科学研究合作的形式与意义\n### 4.2国内科学研究合作的前景与挑战\n### 4.3科学研究的学术交流与平台建设\n## 5.科学研究的未来展望与建议\n### 5.1未来科学研究的发展方向与机遇\n### 5.2提高科学研究质量的措施与建议\n### 5.3促进科学研究与实际应用的结合与转化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科学研究总结报告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科学研究的基本概念与方法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自然现象为目标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理论分析</a:t>
                </a:r>
                <a:endParaRPr/>
              </a:p>
            </p:txBody>
          </p:sp>
          <p:sp>
            <p:nvSpPr>
              <p:cNvPr id="9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科学研究是一种系统性和有组织的探索活动</a:t>
                </a:r>
                <a:endParaRPr/>
              </a:p>
            </p:txBody>
          </p:sp>
          <p:sp>
            <p:nvSpPr>
              <p:cNvPr id="9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0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0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关注科学原理和理论体系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为解决实际问题提供理论支持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将科研成果转化为实际应用</a:t>
                </a:r>
                <a:endParaRPr/>
              </a:p>
            </p:txBody>
          </p:sp>
          <p:sp>
            <p:nvSpPr>
              <p:cNvPr id="10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科学研究分为基础研究、应用研究和技术开发</a:t>
                </a:r>
                <a:endParaRPr/>
              </a:p>
            </p:txBody>
          </p:sp>
          <p:sp>
            <p:nvSpPr>
              <p:cNvPr id="10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科学研究的定义与分类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科学研究的基本过程与方法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科学研究的基本过程包括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提出问题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得出结论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提出问题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：确定研究目标和方向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：通过观察、实验等手段获取信息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：运用统计学和理论模型对数据进行处理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得出结论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：根据分析结果得出科学结论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科学研究的方法包括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调查法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模拟法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：通过控制变量验证假设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：在不干预自然现象的情况下进行观察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调查法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：收集和分析相关资料和数据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模拟法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：通过计算机模型模拟实际现象</a:t>
            </a:r>
            <a:endParaRPr/>
          </a:p>
        </p:txBody>
      </p:sp>
      <p:cxnSp>
        <p:nvCxnSpPr>
          <p:cNvPr id="11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组合 1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5" name="组合 11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科学研究应遵循诚信、尊重和公正的伦理道德原则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：保证研究数据的真实性和可靠性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：尊重他人的研究成果和知识产权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：在研究过程中保持客观公正的态度</a:t>
                </a:r>
                <a:endParaRPr/>
              </a:p>
            </p:txBody>
          </p:sp>
        </p:grpSp>
        <p:grpSp>
          <p:nvGrpSpPr>
            <p:cNvPr id="118" name="组合 11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科学研究还需遵守动物保护、环境保护和数据安全等相关法律法规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：尽量减少对动物的伤害和使用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：在研究过程中保护生态环境和资源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：保护研究对象的隐私和数据安全</a:t>
                </a:r>
                <a:endParaRPr/>
              </a:p>
            </p:txBody>
          </p: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科学研究的伦理与道德原则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科学研究的发展历程与趋势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1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组合 12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科学技术的发展历程可以分为古代科学、近代科学和现代科学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：主要关注天文学、数学和医学等领域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近代科学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：以物理学、化学和生物学等学科的发展为标志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：涉及多个学科领域，如信息科学、材料科学和能源科学等</a:t>
                </a:r>
                <a:endParaRPr/>
              </a:p>
            </p:txBody>
          </p:sp>
        </p:grpSp>
        <p:grpSp>
          <p:nvGrpSpPr>
            <p:cNvPr id="130" name="组合 12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科学技术的发展受到社会需求、技术进步和政策支持等多方面的影响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：科学技术的发展以满足社会需求为导向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：科学技术的发展依赖于技术的不断创新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：政府对科学技术的发展给予政策和资金支持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科学技术的发展历程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组合 1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6" name="组合 13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科学研究的未来趋势包括跨学科研究、智能化研究和全球化研究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：多个学科领域相互融合，共同解决复杂问题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：利用人工智能技术提高研究效率和创新能力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：科学研究在全球范围内进行合作和交流</a:t>
                </a:r>
                <a:endParaRPr/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科学研究面临的挑战包括资源竞争、技术突破和伦理道德等问题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资源竞争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：科学研究需要在有限的资源中进行竞争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技术突破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：科学研究需要不断突破技术难题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：科学研究需要遵循伦理道德原则，应对道德挑战</a:t>
                </a:r>
                <a:endParaRPr/>
              </a:p>
            </p:txBody>
          </p: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科学研究的未来趋势与挑战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组合 1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5" name="组合 144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科学研究对社会发展的影响表现在经济增长、教育改革和社会福利等方面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：科学研究为经济发展提供技术支持和创新动力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：科学研究推动教育体系的改革和创新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社会福利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：科学研究提高人们的生活质量和健康水平</a:t>
                </a:r>
                <a:endParaRPr/>
              </a:p>
            </p:txBody>
          </p:sp>
        </p:grpSp>
        <p:grpSp>
          <p:nvGrpSpPr>
            <p:cNvPr id="148" name="组合 147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科学研究还需关注环境保护、能源安全和公共卫生等社会问题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：科学研究为环境保护提供科学依据和技术支持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能源安全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：科学研究推动能源技术的创新和可持续发展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：科学研究为公共卫生事业提供科学依据和解决方案</a:t>
                </a:r>
                <a:endParaRPr/>
              </a:p>
            </p:txBody>
          </p:sp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科学研究对社会发展的影响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科学研究的成果与影响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科学研究的成果评估主要包括学术成果、经济效益和社会影响等方面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：通过学术论文、专著和专利等形式体现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：通过科研成果在市场上的应用和转化实现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：通过科研成果对社会发展、教育和文化等方面的影响体现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科学研究的成果转化需要政策支持、市场机制和人才培养等多方面的努力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：政府为科研成果转化提供政策支持和资金保障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：通过市场机制推动科研成果的转化和应用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：培养具有创新能力和实践经验的人才，推动科研成果的转化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科学研究的成果评估与转化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https://d.book118.com/208140042011006040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科学研究总结报告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2024-09-18T04:18:50.144</cp:lastPrinted>
  <dcterms:created xsi:type="dcterms:W3CDTF">2024-09-17T20:18:50Z</dcterms:created>
  <dcterms:modified xsi:type="dcterms:W3CDTF">2024-09-17T20:18:52Z</dcterms:modified>
</cp:coreProperties>
</file>