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AC9F99-B355-4540-818C-7C2F22F851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23FB0E-7A23-488F-A2EF-A62D0F36DE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0D28C1-92B5-421C-B0D6-3935B1C6C7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51F07A-47EE-4FC1-BEA5-8E9CC25E41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C479C5-0402-4F27-976F-1EDAC5A57A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23F937-69DC-4259-BC5C-C10636596B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98884B-728D-45DA-987B-AA20EACED3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D6AC3D-DE70-4B5B-82C0-8D097620F9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42BA8E-013C-41AA-8D77-AAF321D07A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EE7FAF-C6AF-48CF-A0E8-349C9D8C89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A40753-38C9-441B-901B-F5805C766B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142060040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中职护理生理学PPT课件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生理学概述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细胞与组织生理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循环系统生理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呼吸系统生理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消化系统生理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排泄系统生理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内分泌系统生理</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生理学概述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生理学是一门研究生物体正常生命活动规律的学科，对于理解疾病的发生和发展机制具有重要意义。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理学是生物学的一个分支，主要研究生物体正常的生命活动规律和机制。它涉及到生物体内各个系统和器官的功能、相互协调和相互作用，以及这些功能和相互作用的调节和控制。生理学的研究对于医学、护理学、生物学等领域具有重要意义，是这些领域的基础学科之一。</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生理学的定义与重要性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生理学的研究内容包括生物体的各种功能，如代谢、循环、呼吸、排泄、感觉、运动等，以及这些功能的调节和控制机制。学习方法包括理论学习和实验研究。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生理学的研究内容包括生物体的各种功能，如代谢、循环、呼吸、排泄、感觉、运动等，以及这些功能的调节和控制机制。这些功能涉及到生物体内的各个系统和器官，如神经系统、内分泌系统、心血管系统、消化系统等。通过研究这些系统和器官的功能和相互协调，可以深入了解生物体的生命活动规律和机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生理学的研究内容与学习方法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70539" y="1444984"/>
            <a:ext cx="4955536" cy="4778362"/>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24730" y="1444984"/>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2067" y="2272065"/>
            <a:ext cx="4292478" cy="31242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rgbClr val="FFFFFF">
                    <a:alpha val="100000"/>
                  </a:srgbClr>
                </a:solidFill>
                <a:latin typeface="Microsoft Yahei"/>
                <a:ea typeface="Microsoft Yahei"/>
                <a:cs typeface="Microsoft Yahei"/>
              </a:rPr>
              <a:t>总结词：人体生理学是一个整体性的学科，各个系统和器官的功能相互关联、相互影响，共同维持人体的正常生命活动。</a:t>
            </a:r>
          </a:p>
        </p:txBody>
      </p:sp>
      <p:sp>
        <p:nvSpPr>
          <p:cNvPr id="5" name="TextBox 5"/>
          <p:cNvSpPr txBox="1"/>
          <p:nvPr/>
        </p:nvSpPr>
        <p:spPr>
          <a:xfrm>
            <a:off x="6656259" y="2272065"/>
            <a:ext cx="4295775" cy="31432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accent1">
                    <a:lumMod val="50000"/>
                    <a:alpha val="100000"/>
                  </a:schemeClr>
                </a:solidFill>
                <a:latin typeface="Microsoft Yahei"/>
                <a:ea typeface="Microsoft Yahei"/>
                <a:cs typeface="Microsoft Yahei"/>
              </a:rPr>
              <a:t>详细描述：人体是一个复杂的有机体，各个系统和器官的功能相互关联、相互影响。例如，神经系统和内分泌系统通过神经递质和激素等物质相互协调，共同调节人体的代谢和生理功能。心血管系统和呼吸系统通过血液循环和气体交换相互关联，共同维持人体的氧气和营养物质供应。消化系统和排泄系统通过物质的摄取和排出相互协调，共同维持人体的内环境稳态。因此，在生理学的学习中，需要从整体性的角度来理解和掌握各个系统和器官的功能和相互关系。</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人体生理学的整体性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细胞与组织生理</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物质运输</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信息传递</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能量转换</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细胞生长与分裂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细胞的基本功能</a:t>
              </a:r>
            </a:p>
          </p:txBody>
        </p:sp>
      </p:grpSp>
      <p:pic>
        <p:nvPicPr>
          <p:cNvPr id="28" name="Picture 28"/>
          <p:cNvPicPr>
            <a:picLocks noChangeAspect="1"/>
          </p:cNvPicPr>
          <p:nvPr/>
        </p:nvPicPr>
        <p:blipFill>
          <a:blip r:embed="rId2"/>
          <a:srcRect l="14877" r="1487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21810" r="2181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1655" r="11655"/>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细胞通过胞饮、胞吐等方式实现物质进出细胞，维持内环境稳态。</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通过释放激素、神经递质等化学信号，实现细胞间信息交流。</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细胞内的线粒体等结构负责ATP合成，为细胞活动提供能量。</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细胞通过分裂实现增殖，生长过程中需精确调控。</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426" r="1942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21726" b="21726"/>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8811" r="28811"/>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90" r="1879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组织的分类与功能</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覆盖在身体表面及体内管腔的表面，具有保护、吸收、分泌和排泄等功能。</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提供身体所需营养和连接支持，包括脂肪、血液、骨、软骨等。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分为横纹肌和平滑肌，负责身体的运动和内脏的舒缩活动。</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由神经元和神经胶质细胞组成，负责处理和传递信息。</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上皮组织</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结缔组织</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肌肉组织</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神经组织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417" b="1141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细胞能适应各种理化因素，如温度、酸碱度、渗透压等的变化。</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细胞对理化因素的适应</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长期使用或损伤会导致组织适应性改变，如肌肉的肥大或萎缩。</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组织的适应性改变</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在不利环境下，细胞会凋亡或坏死，以维持整体生理平衡。</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细胞凋亡与坏死</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受损的组织能够通过再生或疤痕形成等方式进行修复。</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组织的再生与修复</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细胞与组织的环境适应</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循环系统生理</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详细描述</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在神经调节方面，交感神经和副交感神经影响心率和心肌收缩力。在体液调节方面，激素如肾上腺素和去甲肾上腺素可以增加或减少心脏的输出量。</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总结词</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心脏是循环系统的核心，其生理功能对维持生命至关重要。</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详细描述</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心脏通过收缩和舒张运动，将血液泵入全身各器官，为身体提供必要的氧气和营养物质。同时，心脏的电生理特性确保了心脏的节律性跳动。</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心脏的泵血功能受到神经和体液因素的调节，以适应身体在不同状态下的需求。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心脏生理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总结词：血管是运输血液的管道，其结构和功能对于维持血液循环十分重要。</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详细描述：血管分为动脉、毛细血管和静脉。动脉具有弹性膜，可以缓冲血压波动；静脉则有瓣膜，防止血液回流。毛细血管连接动脉和静脉，允许血液中的营养物质和氧气进行交换。</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总结词：血管的舒缩受到多种因素的影响，如神经、激素和代谢产物等。</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详细描述：神经因素包括交感神经和副交感神经，它们通过释放递质来收缩或舒张血管。激素如肾上腺素和血管紧张素也能影响血管的舒缩。此外，局部代谢产物如乳酸和二氧化碳也可以影响血管的舒缩。</a:t>
            </a:r>
          </a:p>
        </p:txBody>
      </p:sp>
      <p:pic>
        <p:nvPicPr>
          <p:cNvPr id="6" name="Picture 6"/>
          <p:cNvPicPr>
            <a:picLocks noChangeAspect="1"/>
          </p:cNvPicPr>
          <p:nvPr/>
        </p:nvPicPr>
        <p:blipFill>
          <a:blip r:embed="rId2">
            <a:alphaModFix/>
          </a:blip>
          <a:srcRect l="10917" r="10917"/>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血管生理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总结词：血液是运输氧气、营养物质和代谢产物的媒介，对维持生命活动具有重要意义。</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详细描述：血液由血浆、红细胞和白细胞组成。血浆中含有大量的电解质、蛋白质和营养物质。红细胞主要负责运输氧气，而白细胞则参与免疫反应，对抗感染。</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总结词：血液的凝固和纤溶机制对于止血和预防血栓形成至关重要。</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详细描述：当身体受到损伤时，血液会迅速形成凝块来止血。同时，纤溶机制则负责溶解已经形成的凝块，以保持血液循环的通畅。在某些情况下，如动脉粥样硬化或深静脉血栓形成，凝血机制可能会过度激活，导致血栓形成，影响血液循环。</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血液生理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呼吸系统生理</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https://d.book118.com/208142060040006031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2024-09-08T03:02:21.566</cp:lastPrinted>
  <dcterms:created xsi:type="dcterms:W3CDTF">2024-09-07T19:02:21Z</dcterms:created>
  <dcterms:modified xsi:type="dcterms:W3CDTF">2024-09-07T19:02:23Z</dcterms:modified>
</cp:coreProperties>
</file>