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C26E3-E8EB-4794-A270-1F133C231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EEC40-EF23-444A-A087-28570FE3D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B6362-4F75-41F8-A730-4ADDC82D6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686A2-7F0C-4859-B8AC-3FDB9A5ED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B540CE-DB32-43B6-B17A-C2F389135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1F390-CEEE-4CDE-9A0A-43E465E6F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6A4BD-5A3C-492B-9948-DECEF283D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B47FD-7257-48CC-9198-84B327977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F1A29-BC6F-4349-AC1E-E2FFCDF0E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DAC70-7F14-4339-B5BB-A8B3D6506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D3866-BCA6-4E5E-9FC1-AA490D5A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0100032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红与黑读书心得体会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主人公形象分析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社会现象解读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文学艺术鉴赏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个人感悟与思考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作品背景及作者简介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《红与黑》是法国19世纪批判现实主义文学的代表作，以19世纪30年代的法国社会为背景，通过主人公朱利安的人生经历，揭示了社会黑暗面。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作者简介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司汤达（Stendhal），原名马里-亨利·贝尔（Marie-Henri Beyle），19世纪法国著名小说家、批评家，被誉为“现代小说之父”。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作为文学爱好者，对经典名著一直怀有敬畏之心，希望通过阅读《红与黑》提升自己的文学素养和审美水平。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深入了解19世纪法国社会背景，感受作者独特的文学风格，学习批判现实主义文学的创作手法。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阅读原因与目的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采用逐章阅读的方式，重点关注人物关系、情节发展和社会背景。在阅读过程中不断思考，试图理解作者的写作意图。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被作品中深刻的社会洞察和细腻的人物刻画所吸引，感受到了作者对于人性的深刻挖掘。在阅读过程中，不断产生共鸣和思考，对于社会和人性有了更深入的认识。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阅读过程及体验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主人公形象分析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聪明且勤奋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朱利安拥有敏锐的观察力和出色的记忆力，他通过自学成为了一名出色的知识分子。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矛盾与复杂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朱利安性格中充满了矛盾，他在追求个人理想与遵守社会规则之间挣扎，这使得他的思想和行为变得复杂。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野心勃勃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朱利安渴望爬上社会的顶端，他的野心驱使他不断地向上爬，但也让他陷入了道德的困境。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朱利安·索雷尔性格特点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708" b="6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朱利安在经历了一系列挫折后，逐渐认识到社会的残酷和复杂，他的思想也因此变得更加成熟。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从天真到成熟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朱利安在成长过程中，始终保持着对知识的渴望和追求，这使得他能够不断提升自己，实现自我价值。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朱利安的爱情经历对他的成长产生了深远的影响，他从中学到了很多关于人性和情感的道理。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在爱情中成长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朱利安·索雷尔成长轨迹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348" b="293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朱利安在追求爱情的同时，也在追求自己的野心和事业，这使得他在两者之间产生了激烈的内心冲突。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尽管朱利安在爱情中充满了矛盾和挣扎，但他内心深处始终向往着一份纯真的爱情，这也是他在黑暗中寻找光明的重要动力。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朱利安·索雷尔爱情观念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对纯真爱情的向往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爱情与野心的冲突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社会现象解读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在《红与黑》中，于连作为一个木匠的儿子，尽管有着出众的才华和智慧，但在社会上仍受到阶层固化的限制，使得他无法通过自己的努力获得应有的地位和尊重。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跨越阶层的困难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于连试图通过各种手段跨越自己的社会阶层，包括学习、参军、成为家庭教师等，但每次都因为社会的不公和偏见而失败。这反映了当时社会中跨越阶层的困难重重。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社会阶层固化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阶层固化与跨越困难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宗教信仰对个体命运影响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在小说中，宗教信仰对于连的命运产生了深远的影响。一方面，他试图利用宗教信仰来提升自己的社会地位，另一方面，他也因为自己的信仰而陷入了内心的矛盾和挣扎。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宗教信仰的影响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于连的信仰与他的命运紧密相连，他的每一次选择都受到了自己信仰的影响。这反映了宗教信仰在当时社会中对个体命运的巨大影响。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信仰与命运的交织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https://d.book118.com/215001000323011121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2024-09-25T03:32:27.999</cp:lastPrinted>
  <dcterms:created xsi:type="dcterms:W3CDTF">2024-09-24T19:32:28Z</dcterms:created>
  <dcterms:modified xsi:type="dcterms:W3CDTF">2024-09-24T19:32:30Z</dcterms:modified>
</cp:coreProperties>
</file>