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22950-82A7-40ED-A106-171E167F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67553-346D-42B5-86A8-63C47A12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ED060-7779-4A5E-8A73-D7AC89C4D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54001-A0FE-4E52-B94F-00A57E784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F084A-B456-4F5F-BBC8-E7E97EB8A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B785A2-54DE-4C05-8E39-C38F5B205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D4D041-5551-40A1-85E0-D04147DF6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01212C-F510-4D00-9317-D2AAEB6EC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CB16B-1464-41BC-9EC1-D0DEE38AC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C358B-C695-407A-82F6-4FA928803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1000F-2CDE-4E77-B840-C336C6D4F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00104134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护理在手术室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手术中护理配合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手术后护理延续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手术室护理人员素质要求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907" r="19907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89" r="16989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手术室应合理布局，分为手术区、辅助区、污染区等，确保手术过程顺利进行。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手术室内应配备先进的手术器械、麻醉设备、监测仪器等，确保手术安全和效果。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手术室布局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手术设备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手术室布局与设备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消毒制度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手术室应建立严格的消毒制度，对手术器械、手术台、地面等进行定期消毒，确保手术环境无菌。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手术室应保持清洁卫生，每天进行清洁和整理，确保手术室的空气质量和环境卫生。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手术室消毒与清洁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48" r="3184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手术室应建立完善的安全制度，确保手术过程中的安全和患者的隐私。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为防止交叉感染和意外伤害，手术室应采取必要的防护措施，如使用隔离服、手套、口罩等。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手术室安全与防护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手术前护理准备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评估患者身体状况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对患者的身体状况进行全面评估，包括病史、用药情况、过敏史等，以确保手术安全。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向患者及家属介绍手术流程、注意事项和术前准备，减轻患者紧张情绪，提高手术配合度。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协助医生完成必要的术前检查，如血液检查、心电图等，确保患者符合手术要求。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对手术器械进行全面检查，确保其清洁、完好、无损坏。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器械检查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根据手术需要准备麻醉药品、抗生素等，确保手术过程中用药安全。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药品准备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准备足够的手术布类和敷料，确保手术过程中使用的物品数量充足、质量可靠。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手术布类和敷料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手术物品准备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明确手术团队各成员的职责和分工，确保手术过程中各环节衔接顺畅。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人员分工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加强手术团队成员之间的沟通与协作，确保手术过程高效、安全。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制定紧急预案，应对手术过程中可能出现的意外情况，确保手术安全。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紧急预案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手术团队协调与沟通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手术中护理配合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https://d.book118.com/215001041340011101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2024-09-10T14:21:21.904</cp:lastPrinted>
  <dcterms:created xsi:type="dcterms:W3CDTF">2024-09-10T06:21:21Z</dcterms:created>
  <dcterms:modified xsi:type="dcterms:W3CDTF">2024-09-10T06:21:23Z</dcterms:modified>
</cp:coreProperties>
</file>