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E38D1A-9131-4563-9994-9EC6F5260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F64DB-F2BE-4C63-9B09-1F579DE94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5AB1F2-E3E9-4B66-BFD3-1DB2E2662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A5155A-0B71-47E9-8123-3D2DDB99C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EF4548-2A50-4E45-A700-A9C5A404E1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DC7474-7422-44DC-A1DA-AEB64BB42D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1AF9F3-F6E6-4078-94F9-9B3664BDF3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2158A9-F1A7-4F6D-BC43-F9691D8C95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DA6FBC-6ADD-4589-9887-6B77D05A5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9AB12-C1F0-4F1B-94FE-C24978559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BE670E-7316-485E-A08D-B09BA40BC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0120221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机械设计基础第二章机械装置的受力</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机械装置受力概述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静力学基础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平面力系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空间力系</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摩擦与磨损</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机械装置受力优化与设计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机械装置受力概述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957" r="159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机械装置在运行过程中受到的外部或内部作用力，这些力会对机械装置的结构和性能产生影响。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受力定义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根据力的性质和作用方式，机械装置受力可分为静载荷、动载荷、冲击载荷、交变载荷等。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受力分类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受力定义与分类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通过受力分析，可以了解机械装置在不同受力情况下的应力和变形情况，进而评估其安全性和稳定性。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评估机械装置的安全性和稳定性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受力分析可以帮助设计师发现机械装置设计中的薄弱环节，从而有针对性地进行优化和改进。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优化机械装置设计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通过受力分析，可以制定机械装置的使用和维护规范，确保其在规定条件下安全、稳定地运行。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指导机械装置的使用和维护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受力分析目的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受力分析方法</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静力学分析</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用于研究机械装置在静载荷作用下的平衡和稳定性问题，主要采用力平衡方程和力矩平衡方程进行分析。</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有限元分析</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一种数值分析方法，通过将机械装置离散化为有限个单元，利用计算机求解各单元的应力和变形情况，进而得到整个装置的受力情况。</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动力学分析</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用于研究机械装置在动载荷作用下的响应和振动问题，主要采用牛顿第二定律、动量定理和振动理论进行分析。</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试验分析</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通过实际加载试验或模拟试验，测量机械装置的应力和变形情况，验证理论分析的准确性和可靠性。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静力学基础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在已知力系上加上或减去任意平衡力系，并不改变原力系对刚体的作用。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加减平衡力系公理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作用在刚体上某点的两个力的合力不等于这两个力的矢量和，合力大小和方向由这两个力为邻边所构成的平行四边形的对角线确定。</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力的平行四边形法则</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两物体间相互作用的一对力总是大小相等，方向相反，作用在同一直线上。</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作用与反作用定律</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静力学公理与定理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144" b="2214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约束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对物体运动的限制称为约束。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约束力</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约束加给被约束物体的力称为约束力。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常见约束类型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柔索约束、光滑面约束、光滑铰链约束、固定端约束等。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约束与约束力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受力分析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对研究对象进行受力分析，是求解力学问题的基础。受力分析时，一般先分析主动力，然后分析约束力。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受力图</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研究对象所受的全部外力，按一定比例尺用线段表示，并画在研究对象上的简图称为受力图。画受力图时，一般将作用力画在物体与其接触物体的接触处，若物体间接触面积较大或作用力通过物体的重心时，可将作用力画在物体的重心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受力分析与受力图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平面力系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各力作用线在同一平面内且汇交于一点的力系称为平面汇交力系。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性质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平面汇交力系的合力等于各分力的矢量和，合力的作用线通过各分力作用线的交点，合力的大小和方向由平行四边形法则或三角形法则确定。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在机械设计中，平面汇交力系常用于分析物体的平衡条件，如刚体的平衡、杠杆的平衡等。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平面汇交力系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作用在刚体上的两个大小相等、方向相反但不共线的平行力组成的力系称为平面力偶系。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平面力偶系的合力为零，因此它不会改变刚体的平动状态，但会改变刚体的转动状态。力偶矩是描述平面力偶系转动效应的物理量，其大小等于两平行力之间的距离与平行力的乘积。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在机械设计中，平面力偶系常用于分析物体的转动平衡条件，如轴承的受力分析、齿轮的啮合分析等。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平面力偶系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https://d.book118.com/215001202214011101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2024-09-10T02:28:28.050</cp:lastPrinted>
  <dcterms:created xsi:type="dcterms:W3CDTF">2024-09-09T18:28:28Z</dcterms:created>
  <dcterms:modified xsi:type="dcterms:W3CDTF">2024-09-09T18:28:30Z</dcterms:modified>
</cp:coreProperties>
</file>