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6CA9999-E662-4CCC-9D75-763A826583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329011-4AA6-4A13-9DD8-62AB77D1DF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911E9C-869B-41BF-81DA-F0DD95A1D9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7CF361-B7EB-404F-947F-7D5FF0716D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16A8CB-E01B-4F08-99DD-CCFDC289D1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6A0C19-5FD7-459D-A9D8-2BFDE6673C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AB5396-2AD1-49AD-9DFC-72FA5B0487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12ECA8-2D2A-4CC2-95E6-58E526F131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D7DE0D-9FEB-45A9-A74B-3484B8B160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A6B91F-1FAF-4404-98E6-C3F0767C4E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038E45-111D-403D-BF83-795C77253B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500121414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中考英语专题复习培训课件阅读理解题解析与技巧详解及解题方法篇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Catalog</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Overview of Reading comprehension question types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Detailed explanation of reading comprehension question solving skills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Reading comprehension problem solving methods section</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Practical exercises and analysis of reading comprehension questions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Preparation strategies and suggestions for reading comprehension questions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Catalog</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Identifying the main idea and details: Analyzing the text to determine the central theme and supporting details, understanding the author's purpose and message</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Inference and interpretation: Drawing conclusions and making inferences based on the information provided in the text, understanding implied meanings and author's title</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单击此处添加正文，文字是您思想的为了最终呈现发布的。单击此处添加正文文字是您思。文字是您思。单击此处添加正文文字是您思。文字是您思。4行*21字</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Vocabulary in context: Recognizing and interpreting words and phrases used in the text, understanding their meanings within the given context</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Reading Comprehension Questions Analysis</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76483"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4" name="Freeform 4"/>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29362"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Skimming the text quickly to get a general idea of the content, making predictions about what the text might be based on the title, headings, and any prior knowledge</a:t>
            </a:r>
          </a:p>
        </p:txBody>
      </p:sp>
      <p:sp>
        <p:nvSpPr>
          <p:cNvPr id="7" name="TextBox 7"/>
          <p:cNvSpPr txBox="1"/>
          <p:nvPr/>
        </p:nvSpPr>
        <p:spPr>
          <a:xfrm>
            <a:off x="929362"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Previewing and prediction</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7522"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Reading the text carefully and actively, noting important information, ideas, and details, highlighting or underling key points</a:t>
            </a:r>
          </a:p>
        </p:txBody>
      </p:sp>
      <p:sp>
        <p:nvSpPr>
          <p:cNvPr id="14" name="TextBox 14"/>
          <p:cNvSpPr txBox="1"/>
          <p:nvPr/>
        </p:nvSpPr>
        <p:spPr>
          <a:xfrm>
            <a:off x="3765111"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Active reading</a:t>
            </a:r>
          </a:p>
        </p:txBody>
      </p:sp>
      <p:sp>
        <p:nvSpPr>
          <p:cNvPr id="15" name="AutoShape 15"/>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Asking questions about the text to deep understanding, clarifying any conflicting or unclear points by rereading or seeking additional information</a:t>
            </a:r>
          </a:p>
        </p:txBody>
      </p:sp>
      <p:sp>
        <p:nvSpPr>
          <p:cNvPr id="20" name="TextBox 20"/>
          <p:cNvSpPr txBox="1"/>
          <p:nvPr/>
        </p:nvSpPr>
        <p:spPr>
          <a:xfrm>
            <a:off x="6600860"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Questioning and clarifying</a:t>
            </a:r>
          </a:p>
        </p:txBody>
      </p:sp>
      <p:sp>
        <p:nvSpPr>
          <p:cNvPr id="21" name="AutoShape 21"/>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959995"/>
            <a:ext cx="2325536"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Summarizing the main points of the text in your own words, synthesizing information from different parts of the text to form a coherent understanding</a:t>
            </a:r>
          </a:p>
        </p:txBody>
      </p:sp>
      <p:sp>
        <p:nvSpPr>
          <p:cNvPr id="26" name="TextBox 26"/>
          <p:cNvSpPr txBox="1"/>
          <p:nvPr/>
        </p:nvSpPr>
        <p:spPr>
          <a:xfrm>
            <a:off x="9436609" y="1869954"/>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Summarizing and synthesizing</a:t>
            </a:r>
          </a:p>
        </p:txBody>
      </p:sp>
      <p:sp>
        <p:nvSpPr>
          <p:cNvPr id="27" name="AutoShape 27"/>
          <p:cNvSpPr/>
          <p:nvPr/>
        </p:nvSpPr>
        <p:spPr>
          <a:xfrm>
            <a:off x="541773"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213271"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020" y="1586086"/>
            <a:ext cx="300778" cy="3007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Problem solving methods for Reading comprehension</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Literal comprehension questions</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Testing understanding of specific details and facts stated directly in the text</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Interpretive comprehension questions</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Requesting interpretation and inference based on information provided in the text</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Critical thinking comprehension questions</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Evaluating and analyzing the text, assessing the author's arguments and evidence, forming and expressing opinions</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Types of Reading Comprehension Questions</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Increasing vocabulary: Learning new words and phrases, understanding their means and uses in different contexts</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Reading width: Reading a variety of texts, including fiction, non fiction, newspapers, and magazines, to develop a broad understanding of language and content</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Practicing comprehension skills: Regularly practicing reading comprehension questions and problem-solving methods to improve accuracy and speed</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Seeking help when needed: Asking for help from teachers, peers, or other resources when accounting difficulties in understanding a text or answering comprehension questions</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Strategies for Improving Reading Comprehension Skills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Overview of Reading comprehension question types</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Multiple choice questions: Usefully have four options, one of which is the correct answer The score is generally distributed according to the diversity of the question</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True or false questions: Require students to judge which statement is true or false based on the reading material The score is commonly fixed for each question</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Fill in the blank questions: Students need to fill in the blanks with appropriate words or phrases based on the context The score is commonly determined by the number of blanks and the diversity of the question</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Short answer questions: Required students to provide brief answers to questions based on the reading material The score is currently based on the accuracy and completeness of the answer</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Characteristics of question types and distribution of scores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Understanding the main idea and details of the text: Students need to grasp the overall structure and main points of the text, as well as understand specific details and examples</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Inferring and reasoning ability: Students need to infer the meaning of words, phrases, and senses based on the context, and make logical inferences and productions based on the text</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Vocabulary and grammar knowledge: Students need to have a good grasp of basic vocabulary and grammar knowledge to understand the text accurately</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Reading speed and accuracy: Students need to read quickly and accurately to complete the reading comprehension questions within the allocated time</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Test capability and requirements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Missing the question: Students may misunderstand the question or the requirements of the question, leading to incorrect answers</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Vocabulary and grammar errors: Lake of vocabulary or grammar knowledge can lead to misunderstandings of the text and incorrect answers</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Time management issues: If students do not manage their time well during the exam, they may not have enough time to read the text carefully and answer the questions accurately</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Insufficient understanding of the text: If students do not fully understand the text, they may miss important information or make incorrect inquiries</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Common types and causes of errors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Detailed explanation of reading comprehension question solving skills</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100" b="210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3812" b="1381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3812" b="1381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Quickly browse the entire text and grasp the main idea</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Skimming</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 Quickly scan the text to get a general understanding of the main idea and structure</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Theme presence</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 Pay attention to the theme presence of each paragraph, which commonly appears at the beginning or end</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Key words</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 Look for key words that are related to the topic or main idea</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250" r="1425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Make sure you understand what the question is asking and what information you need to find</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Read the question carefully</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Look for task words such as "explain," "compare," "summarize," etc., which indicates what you need to do</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Identify task words</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Figure out which part of the text the question is referring to</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Determine the scope</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Carefully review the question and clarify the task</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https://d.book118.com/215001214141011112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2024-09-18T21:00:14.555</cp:lastPrinted>
  <dcterms:created xsi:type="dcterms:W3CDTF">2024-09-18T13:00:14Z</dcterms:created>
  <dcterms:modified xsi:type="dcterms:W3CDTF">2024-09-18T13:00:16Z</dcterms:modified>
</cp:coreProperties>
</file>