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CF6EC-5CE6-4CF8-A311-369F1C9EB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F9673-AD12-40DA-8CB4-2BB661D6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D79D1-2A21-456F-9AE5-17895DC52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6A6F-745D-428C-A868-549BA677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12980E-EEE5-4C5F-BCB5-249F8F4B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2A9A8F-8A22-4E46-8777-A02A4E08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9BD1C-FB80-4C38-8B22-57C1A0196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3D5E3-2FB8-4BBE-BDE2-6BAE3B8EB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36D645-F8A5-4B2E-AADC-AC44751C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F9A16-8E1E-4601-A143-0F8E09183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12EF7-76ED-4FC6-A185-C4215DDB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png" /><Relationship Id="rId13" Type="http://schemas.openxmlformats.org/officeDocument/2006/relationships/image" Target="../media/image3.png" /><Relationship Id="rId14" Type="http://schemas.openxmlformats.org/officeDocument/2006/relationships/image" Target="../media/image1.png" /><Relationship Id="rId15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zh-CN"/>
              <a:t>单击此处编辑母版标题样式</a:t>
            </a:r>
            <a:endParaRPr lang="zh-CN" altLang="zh-CN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zh-CN"/>
              <a:t>单击此处编辑母版文本样式</a:t>
            </a:r>
            <a:endParaRPr lang="zh-CN" altLang="zh-CN"/>
          </a:p>
          <a:p>
            <a:pPr lvl="1"/>
            <a:r>
              <a:rPr lang="zh-CN" altLang="zh-CN"/>
              <a:t>第二级</a:t>
            </a:r>
            <a:endParaRPr lang="zh-CN" altLang="zh-CN"/>
          </a:p>
          <a:p>
            <a:pPr lvl="2"/>
            <a:r>
              <a:rPr lang="zh-CN" altLang="zh-CN"/>
              <a:t>第三级</a:t>
            </a:r>
            <a:endParaRPr lang="zh-CN" altLang="zh-CN"/>
          </a:p>
          <a:p>
            <a:pPr lvl="3"/>
            <a:r>
              <a:rPr lang="zh-CN" altLang="zh-CN"/>
              <a:t>第四级</a:t>
            </a:r>
            <a:endParaRPr lang="zh-CN" altLang="zh-CN"/>
          </a:p>
          <a:p>
            <a:pPr lvl="4"/>
            <a:r>
              <a:rPr lang="zh-CN" altLang="zh-CN"/>
              <a:t>第五级</a:t>
            </a:r>
            <a:endParaRPr lang="zh-CN" altLang="zh-CN"/>
          </a:p>
        </p:txBody>
      </p:sp>
      <p:sp>
        <p:nvSpPr>
          <p:cNvPr id="1028" name="日期占位符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A978C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105DA76-4054-49DE-92C7-A85EAFB73DC3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A978C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200" b="0" i="0" u="none" kern="1200" baseline="0">
                <a:solidFill>
                  <a:srgbClr val="9A978C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BFA09740-49D6-4FA4-96FD-5BF47A7A1D30}" type="slidenum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9A978C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rgbClr val="9A978C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fade/>
  </p:transition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pic>
        <p:nvPicPr>
          <p:cNvPr id="2050" name="组合 6"/>
          <p:cNvPicPr/>
          <p:nvPr/>
        </p:nvPicPr>
        <p:blipFill>
          <a:blip r:embed="rId12"/>
          <a:stretch>
            <a:fillRect/>
          </a:stretch>
        </p:blipFill>
        <p:spPr>
          <a:xfrm>
            <a:off x="8972550" y="3151188"/>
            <a:ext cx="4170363" cy="33718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1" name="Freeform 1224"/>
          <p:cNvSpPr>
            <a:spLocks noEditPoints="1"/>
          </p:cNvSpPr>
          <p:nvPr/>
        </p:nvSpPr>
        <p:spPr>
          <a:xfrm flipH="1">
            <a:off x="5495925" y="3911600"/>
            <a:ext cx="4054475" cy="2849563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1162" h="815">
                <a:moveTo>
                  <a:pt x="1160" y="552"/>
                </a:moveTo>
                <a:cubicBezTo>
                  <a:pt x="1159" y="552"/>
                  <a:pt x="1159" y="552"/>
                  <a:pt x="1158" y="551"/>
                </a:cubicBezTo>
                <a:cubicBezTo>
                  <a:pt x="1161" y="547"/>
                  <a:pt x="1162" y="542"/>
                  <a:pt x="1160" y="537"/>
                </a:cubicBezTo>
                <a:cubicBezTo>
                  <a:pt x="1159" y="534"/>
                  <a:pt x="1156" y="532"/>
                  <a:pt x="1155" y="530"/>
                </a:cubicBezTo>
                <a:cubicBezTo>
                  <a:pt x="1153" y="527"/>
                  <a:pt x="1153" y="523"/>
                  <a:pt x="1151" y="521"/>
                </a:cubicBezTo>
                <a:cubicBezTo>
                  <a:pt x="1148" y="518"/>
                  <a:pt x="1144" y="517"/>
                  <a:pt x="1142" y="514"/>
                </a:cubicBezTo>
                <a:cubicBezTo>
                  <a:pt x="1139" y="512"/>
                  <a:pt x="1138" y="509"/>
                  <a:pt x="1134" y="507"/>
                </a:cubicBezTo>
                <a:cubicBezTo>
                  <a:pt x="1131" y="505"/>
                  <a:pt x="1127" y="503"/>
                  <a:pt x="1123" y="503"/>
                </a:cubicBezTo>
                <a:cubicBezTo>
                  <a:pt x="1127" y="498"/>
                  <a:pt x="1130" y="492"/>
                  <a:pt x="1132" y="486"/>
                </a:cubicBezTo>
                <a:cubicBezTo>
                  <a:pt x="1137" y="477"/>
                  <a:pt x="1140" y="466"/>
                  <a:pt x="1136" y="456"/>
                </a:cubicBezTo>
                <a:cubicBezTo>
                  <a:pt x="1135" y="452"/>
                  <a:pt x="1132" y="448"/>
                  <a:pt x="1128" y="446"/>
                </a:cubicBezTo>
                <a:cubicBezTo>
                  <a:pt x="1126" y="445"/>
                  <a:pt x="1122" y="445"/>
                  <a:pt x="1121" y="442"/>
                </a:cubicBezTo>
                <a:cubicBezTo>
                  <a:pt x="1121" y="439"/>
                  <a:pt x="1121" y="437"/>
                  <a:pt x="1120" y="434"/>
                </a:cubicBezTo>
                <a:cubicBezTo>
                  <a:pt x="1118" y="423"/>
                  <a:pt x="1109" y="413"/>
                  <a:pt x="1098" y="410"/>
                </a:cubicBezTo>
                <a:cubicBezTo>
                  <a:pt x="1086" y="406"/>
                  <a:pt x="1072" y="408"/>
                  <a:pt x="1060" y="410"/>
                </a:cubicBezTo>
                <a:cubicBezTo>
                  <a:pt x="1045" y="413"/>
                  <a:pt x="1030" y="417"/>
                  <a:pt x="1015" y="421"/>
                </a:cubicBezTo>
                <a:cubicBezTo>
                  <a:pt x="1006" y="423"/>
                  <a:pt x="996" y="426"/>
                  <a:pt x="987" y="429"/>
                </a:cubicBezTo>
                <a:cubicBezTo>
                  <a:pt x="988" y="428"/>
                  <a:pt x="989" y="425"/>
                  <a:pt x="989" y="423"/>
                </a:cubicBezTo>
                <a:cubicBezTo>
                  <a:pt x="992" y="419"/>
                  <a:pt x="995" y="414"/>
                  <a:pt x="998" y="410"/>
                </a:cubicBezTo>
                <a:cubicBezTo>
                  <a:pt x="1006" y="400"/>
                  <a:pt x="1016" y="393"/>
                  <a:pt x="1026" y="384"/>
                </a:cubicBezTo>
                <a:cubicBezTo>
                  <a:pt x="1041" y="371"/>
                  <a:pt x="1052" y="354"/>
                  <a:pt x="1050" y="332"/>
                </a:cubicBezTo>
                <a:cubicBezTo>
                  <a:pt x="1048" y="314"/>
                  <a:pt x="1035" y="295"/>
                  <a:pt x="1017" y="290"/>
                </a:cubicBezTo>
                <a:cubicBezTo>
                  <a:pt x="1007" y="288"/>
                  <a:pt x="998" y="287"/>
                  <a:pt x="988" y="289"/>
                </a:cubicBezTo>
                <a:cubicBezTo>
                  <a:pt x="987" y="289"/>
                  <a:pt x="984" y="289"/>
                  <a:pt x="982" y="290"/>
                </a:cubicBezTo>
                <a:cubicBezTo>
                  <a:pt x="988" y="286"/>
                  <a:pt x="993" y="280"/>
                  <a:pt x="997" y="275"/>
                </a:cubicBezTo>
                <a:cubicBezTo>
                  <a:pt x="1002" y="269"/>
                  <a:pt x="1006" y="261"/>
                  <a:pt x="1003" y="253"/>
                </a:cubicBezTo>
                <a:cubicBezTo>
                  <a:pt x="1003" y="252"/>
                  <a:pt x="1002" y="252"/>
                  <a:pt x="1001" y="252"/>
                </a:cubicBezTo>
                <a:cubicBezTo>
                  <a:pt x="1000" y="252"/>
                  <a:pt x="998" y="252"/>
                  <a:pt x="997" y="253"/>
                </a:cubicBezTo>
                <a:cubicBezTo>
                  <a:pt x="994" y="253"/>
                  <a:pt x="994" y="252"/>
                  <a:pt x="995" y="249"/>
                </a:cubicBezTo>
                <a:cubicBezTo>
                  <a:pt x="996" y="248"/>
                  <a:pt x="994" y="246"/>
                  <a:pt x="993" y="246"/>
                </a:cubicBezTo>
                <a:cubicBezTo>
                  <a:pt x="994" y="243"/>
                  <a:pt x="993" y="240"/>
                  <a:pt x="991" y="238"/>
                </a:cubicBezTo>
                <a:cubicBezTo>
                  <a:pt x="988" y="234"/>
                  <a:pt x="984" y="233"/>
                  <a:pt x="980" y="232"/>
                </a:cubicBezTo>
                <a:cubicBezTo>
                  <a:pt x="975" y="231"/>
                  <a:pt x="972" y="225"/>
                  <a:pt x="966" y="225"/>
                </a:cubicBezTo>
                <a:cubicBezTo>
                  <a:pt x="961" y="224"/>
                  <a:pt x="955" y="224"/>
                  <a:pt x="949" y="225"/>
                </a:cubicBezTo>
                <a:cubicBezTo>
                  <a:pt x="934" y="227"/>
                  <a:pt x="920" y="232"/>
                  <a:pt x="905" y="234"/>
                </a:cubicBezTo>
                <a:cubicBezTo>
                  <a:pt x="898" y="235"/>
                  <a:pt x="891" y="235"/>
                  <a:pt x="884" y="237"/>
                </a:cubicBezTo>
                <a:cubicBezTo>
                  <a:pt x="879" y="238"/>
                  <a:pt x="874" y="240"/>
                  <a:pt x="870" y="242"/>
                </a:cubicBezTo>
                <a:cubicBezTo>
                  <a:pt x="870" y="241"/>
                  <a:pt x="871" y="240"/>
                  <a:pt x="872" y="239"/>
                </a:cubicBezTo>
                <a:cubicBezTo>
                  <a:pt x="874" y="236"/>
                  <a:pt x="875" y="234"/>
                  <a:pt x="877" y="232"/>
                </a:cubicBezTo>
                <a:cubicBezTo>
                  <a:pt x="894" y="206"/>
                  <a:pt x="903" y="178"/>
                  <a:pt x="899" y="148"/>
                </a:cubicBezTo>
                <a:cubicBezTo>
                  <a:pt x="895" y="121"/>
                  <a:pt x="885" y="86"/>
                  <a:pt x="857" y="76"/>
                </a:cubicBezTo>
                <a:cubicBezTo>
                  <a:pt x="851" y="73"/>
                  <a:pt x="844" y="69"/>
                  <a:pt x="838" y="70"/>
                </a:cubicBezTo>
                <a:cubicBezTo>
                  <a:pt x="833" y="70"/>
                  <a:pt x="827" y="73"/>
                  <a:pt x="824" y="77"/>
                </a:cubicBezTo>
                <a:cubicBezTo>
                  <a:pt x="822" y="78"/>
                  <a:pt x="819" y="81"/>
                  <a:pt x="816" y="82"/>
                </a:cubicBezTo>
                <a:cubicBezTo>
                  <a:pt x="813" y="82"/>
                  <a:pt x="810" y="81"/>
                  <a:pt x="806" y="80"/>
                </a:cubicBezTo>
                <a:cubicBezTo>
                  <a:pt x="800" y="79"/>
                  <a:pt x="794" y="79"/>
                  <a:pt x="788" y="82"/>
                </a:cubicBezTo>
                <a:cubicBezTo>
                  <a:pt x="775" y="87"/>
                  <a:pt x="763" y="95"/>
                  <a:pt x="752" y="105"/>
                </a:cubicBezTo>
                <a:cubicBezTo>
                  <a:pt x="747" y="110"/>
                  <a:pt x="743" y="116"/>
                  <a:pt x="738" y="121"/>
                </a:cubicBezTo>
                <a:cubicBezTo>
                  <a:pt x="736" y="124"/>
                  <a:pt x="733" y="127"/>
                  <a:pt x="733" y="131"/>
                </a:cubicBezTo>
                <a:cubicBezTo>
                  <a:pt x="732" y="131"/>
                  <a:pt x="732" y="131"/>
                  <a:pt x="732" y="131"/>
                </a:cubicBezTo>
                <a:cubicBezTo>
                  <a:pt x="729" y="130"/>
                  <a:pt x="729" y="126"/>
                  <a:pt x="727" y="125"/>
                </a:cubicBezTo>
                <a:cubicBezTo>
                  <a:pt x="724" y="123"/>
                  <a:pt x="722" y="123"/>
                  <a:pt x="719" y="123"/>
                </a:cubicBezTo>
                <a:cubicBezTo>
                  <a:pt x="712" y="122"/>
                  <a:pt x="704" y="122"/>
                  <a:pt x="697" y="123"/>
                </a:cubicBezTo>
                <a:cubicBezTo>
                  <a:pt x="689" y="124"/>
                  <a:pt x="681" y="125"/>
                  <a:pt x="673" y="126"/>
                </a:cubicBezTo>
                <a:cubicBezTo>
                  <a:pt x="670" y="127"/>
                  <a:pt x="668" y="127"/>
                  <a:pt x="665" y="128"/>
                </a:cubicBezTo>
                <a:cubicBezTo>
                  <a:pt x="662" y="127"/>
                  <a:pt x="658" y="124"/>
                  <a:pt x="655" y="122"/>
                </a:cubicBezTo>
                <a:cubicBezTo>
                  <a:pt x="652" y="121"/>
                  <a:pt x="648" y="119"/>
                  <a:pt x="645" y="117"/>
                </a:cubicBezTo>
                <a:cubicBezTo>
                  <a:pt x="638" y="114"/>
                  <a:pt x="630" y="111"/>
                  <a:pt x="623" y="109"/>
                </a:cubicBezTo>
                <a:cubicBezTo>
                  <a:pt x="610" y="106"/>
                  <a:pt x="595" y="105"/>
                  <a:pt x="581" y="106"/>
                </a:cubicBezTo>
                <a:cubicBezTo>
                  <a:pt x="567" y="107"/>
                  <a:pt x="554" y="112"/>
                  <a:pt x="543" y="121"/>
                </a:cubicBezTo>
                <a:cubicBezTo>
                  <a:pt x="540" y="124"/>
                  <a:pt x="535" y="128"/>
                  <a:pt x="533" y="132"/>
                </a:cubicBezTo>
                <a:cubicBezTo>
                  <a:pt x="533" y="132"/>
                  <a:pt x="533" y="132"/>
                  <a:pt x="533" y="132"/>
                </a:cubicBezTo>
                <a:cubicBezTo>
                  <a:pt x="530" y="131"/>
                  <a:pt x="528" y="131"/>
                  <a:pt x="525" y="130"/>
                </a:cubicBezTo>
                <a:cubicBezTo>
                  <a:pt x="520" y="116"/>
                  <a:pt x="514" y="101"/>
                  <a:pt x="505" y="89"/>
                </a:cubicBezTo>
                <a:cubicBezTo>
                  <a:pt x="499" y="81"/>
                  <a:pt x="488" y="68"/>
                  <a:pt x="477" y="74"/>
                </a:cubicBezTo>
                <a:cubicBezTo>
                  <a:pt x="474" y="75"/>
                  <a:pt x="472" y="78"/>
                  <a:pt x="469" y="79"/>
                </a:cubicBezTo>
                <a:cubicBezTo>
                  <a:pt x="465" y="81"/>
                  <a:pt x="463" y="78"/>
                  <a:pt x="460" y="76"/>
                </a:cubicBezTo>
                <a:cubicBezTo>
                  <a:pt x="457" y="74"/>
                  <a:pt x="454" y="74"/>
                  <a:pt x="451" y="77"/>
                </a:cubicBezTo>
                <a:cubicBezTo>
                  <a:pt x="450" y="79"/>
                  <a:pt x="449" y="76"/>
                  <a:pt x="447" y="75"/>
                </a:cubicBezTo>
                <a:cubicBezTo>
                  <a:pt x="445" y="73"/>
                  <a:pt x="443" y="72"/>
                  <a:pt x="440" y="71"/>
                </a:cubicBezTo>
                <a:cubicBezTo>
                  <a:pt x="436" y="69"/>
                  <a:pt x="433" y="69"/>
                  <a:pt x="429" y="72"/>
                </a:cubicBezTo>
                <a:cubicBezTo>
                  <a:pt x="424" y="75"/>
                  <a:pt x="419" y="82"/>
                  <a:pt x="415" y="87"/>
                </a:cubicBezTo>
                <a:cubicBezTo>
                  <a:pt x="410" y="92"/>
                  <a:pt x="407" y="99"/>
                  <a:pt x="402" y="105"/>
                </a:cubicBezTo>
                <a:cubicBezTo>
                  <a:pt x="397" y="112"/>
                  <a:pt x="390" y="118"/>
                  <a:pt x="386" y="126"/>
                </a:cubicBezTo>
                <a:cubicBezTo>
                  <a:pt x="383" y="133"/>
                  <a:pt x="381" y="139"/>
                  <a:pt x="380" y="147"/>
                </a:cubicBezTo>
                <a:cubicBezTo>
                  <a:pt x="377" y="162"/>
                  <a:pt x="373" y="177"/>
                  <a:pt x="371" y="192"/>
                </a:cubicBezTo>
                <a:cubicBezTo>
                  <a:pt x="369" y="183"/>
                  <a:pt x="366" y="173"/>
                  <a:pt x="362" y="164"/>
                </a:cubicBezTo>
                <a:cubicBezTo>
                  <a:pt x="357" y="153"/>
                  <a:pt x="351" y="143"/>
                  <a:pt x="344" y="133"/>
                </a:cubicBezTo>
                <a:cubicBezTo>
                  <a:pt x="342" y="129"/>
                  <a:pt x="341" y="125"/>
                  <a:pt x="338" y="122"/>
                </a:cubicBezTo>
                <a:cubicBezTo>
                  <a:pt x="337" y="121"/>
                  <a:pt x="333" y="120"/>
                  <a:pt x="333" y="119"/>
                </a:cubicBezTo>
                <a:cubicBezTo>
                  <a:pt x="332" y="118"/>
                  <a:pt x="331" y="117"/>
                  <a:pt x="330" y="116"/>
                </a:cubicBezTo>
                <a:cubicBezTo>
                  <a:pt x="329" y="114"/>
                  <a:pt x="328" y="113"/>
                  <a:pt x="327" y="111"/>
                </a:cubicBezTo>
                <a:cubicBezTo>
                  <a:pt x="325" y="109"/>
                  <a:pt x="322" y="106"/>
                  <a:pt x="319" y="104"/>
                </a:cubicBezTo>
                <a:cubicBezTo>
                  <a:pt x="319" y="103"/>
                  <a:pt x="319" y="103"/>
                  <a:pt x="319" y="103"/>
                </a:cubicBezTo>
                <a:cubicBezTo>
                  <a:pt x="314" y="98"/>
                  <a:pt x="313" y="88"/>
                  <a:pt x="310" y="82"/>
                </a:cubicBezTo>
                <a:cubicBezTo>
                  <a:pt x="307" y="74"/>
                  <a:pt x="304" y="67"/>
                  <a:pt x="300" y="60"/>
                </a:cubicBezTo>
                <a:cubicBezTo>
                  <a:pt x="296" y="53"/>
                  <a:pt x="291" y="46"/>
                  <a:pt x="286" y="40"/>
                </a:cubicBezTo>
                <a:cubicBezTo>
                  <a:pt x="280" y="33"/>
                  <a:pt x="274" y="26"/>
                  <a:pt x="267" y="20"/>
                </a:cubicBezTo>
                <a:cubicBezTo>
                  <a:pt x="261" y="15"/>
                  <a:pt x="254" y="10"/>
                  <a:pt x="246" y="6"/>
                </a:cubicBezTo>
                <a:cubicBezTo>
                  <a:pt x="244" y="5"/>
                  <a:pt x="238" y="2"/>
                  <a:pt x="236" y="4"/>
                </a:cubicBezTo>
                <a:cubicBezTo>
                  <a:pt x="229" y="0"/>
                  <a:pt x="223" y="18"/>
                  <a:pt x="222" y="23"/>
                </a:cubicBezTo>
                <a:cubicBezTo>
                  <a:pt x="217" y="41"/>
                  <a:pt x="218" y="59"/>
                  <a:pt x="222" y="77"/>
                </a:cubicBezTo>
                <a:cubicBezTo>
                  <a:pt x="227" y="99"/>
                  <a:pt x="234" y="120"/>
                  <a:pt x="245" y="140"/>
                </a:cubicBezTo>
                <a:cubicBezTo>
                  <a:pt x="251" y="150"/>
                  <a:pt x="259" y="158"/>
                  <a:pt x="267" y="167"/>
                </a:cubicBezTo>
                <a:cubicBezTo>
                  <a:pt x="271" y="172"/>
                  <a:pt x="276" y="177"/>
                  <a:pt x="281" y="182"/>
                </a:cubicBezTo>
                <a:cubicBezTo>
                  <a:pt x="269" y="179"/>
                  <a:pt x="256" y="178"/>
                  <a:pt x="244" y="180"/>
                </a:cubicBezTo>
                <a:cubicBezTo>
                  <a:pt x="244" y="176"/>
                  <a:pt x="243" y="172"/>
                  <a:pt x="243" y="168"/>
                </a:cubicBezTo>
                <a:cubicBezTo>
                  <a:pt x="242" y="163"/>
                  <a:pt x="242" y="159"/>
                  <a:pt x="241" y="154"/>
                </a:cubicBezTo>
                <a:cubicBezTo>
                  <a:pt x="239" y="146"/>
                  <a:pt x="237" y="138"/>
                  <a:pt x="233" y="130"/>
                </a:cubicBezTo>
                <a:cubicBezTo>
                  <a:pt x="229" y="122"/>
                  <a:pt x="222" y="115"/>
                  <a:pt x="217" y="107"/>
                </a:cubicBezTo>
                <a:cubicBezTo>
                  <a:pt x="213" y="99"/>
                  <a:pt x="210" y="90"/>
                  <a:pt x="204" y="84"/>
                </a:cubicBezTo>
                <a:cubicBezTo>
                  <a:pt x="199" y="80"/>
                  <a:pt x="196" y="76"/>
                  <a:pt x="193" y="71"/>
                </a:cubicBezTo>
                <a:cubicBezTo>
                  <a:pt x="191" y="68"/>
                  <a:pt x="189" y="65"/>
                  <a:pt x="186" y="63"/>
                </a:cubicBezTo>
                <a:cubicBezTo>
                  <a:pt x="183" y="59"/>
                  <a:pt x="179" y="56"/>
                  <a:pt x="176" y="52"/>
                </a:cubicBezTo>
                <a:cubicBezTo>
                  <a:pt x="170" y="47"/>
                  <a:pt x="162" y="42"/>
                  <a:pt x="156" y="49"/>
                </a:cubicBezTo>
                <a:cubicBezTo>
                  <a:pt x="156" y="49"/>
                  <a:pt x="156" y="49"/>
                  <a:pt x="156" y="49"/>
                </a:cubicBezTo>
                <a:cubicBezTo>
                  <a:pt x="153" y="45"/>
                  <a:pt x="149" y="42"/>
                  <a:pt x="145" y="42"/>
                </a:cubicBezTo>
                <a:cubicBezTo>
                  <a:pt x="138" y="42"/>
                  <a:pt x="131" y="41"/>
                  <a:pt x="126" y="45"/>
                </a:cubicBezTo>
                <a:cubicBezTo>
                  <a:pt x="119" y="50"/>
                  <a:pt x="114" y="58"/>
                  <a:pt x="108" y="65"/>
                </a:cubicBezTo>
                <a:cubicBezTo>
                  <a:pt x="103" y="72"/>
                  <a:pt x="98" y="79"/>
                  <a:pt x="94" y="87"/>
                </a:cubicBezTo>
                <a:cubicBezTo>
                  <a:pt x="87" y="103"/>
                  <a:pt x="77" y="119"/>
                  <a:pt x="74" y="137"/>
                </a:cubicBezTo>
                <a:cubicBezTo>
                  <a:pt x="72" y="145"/>
                  <a:pt x="71" y="154"/>
                  <a:pt x="71" y="163"/>
                </a:cubicBezTo>
                <a:cubicBezTo>
                  <a:pt x="71" y="168"/>
                  <a:pt x="71" y="172"/>
                  <a:pt x="72" y="177"/>
                </a:cubicBezTo>
                <a:cubicBezTo>
                  <a:pt x="72" y="178"/>
                  <a:pt x="72" y="179"/>
                  <a:pt x="72" y="181"/>
                </a:cubicBezTo>
                <a:cubicBezTo>
                  <a:pt x="69" y="178"/>
                  <a:pt x="65" y="177"/>
                  <a:pt x="63" y="173"/>
                </a:cubicBezTo>
                <a:cubicBezTo>
                  <a:pt x="58" y="164"/>
                  <a:pt x="47" y="163"/>
                  <a:pt x="38" y="160"/>
                </a:cubicBezTo>
                <a:cubicBezTo>
                  <a:pt x="35" y="159"/>
                  <a:pt x="32" y="159"/>
                  <a:pt x="30" y="158"/>
                </a:cubicBezTo>
                <a:cubicBezTo>
                  <a:pt x="26" y="152"/>
                  <a:pt x="23" y="145"/>
                  <a:pt x="19" y="139"/>
                </a:cubicBezTo>
                <a:cubicBezTo>
                  <a:pt x="13" y="133"/>
                  <a:pt x="6" y="127"/>
                  <a:pt x="0" y="122"/>
                </a:cubicBezTo>
                <a:cubicBezTo>
                  <a:pt x="0" y="126"/>
                  <a:pt x="0" y="126"/>
                  <a:pt x="0" y="126"/>
                </a:cubicBezTo>
                <a:cubicBezTo>
                  <a:pt x="1" y="127"/>
                  <a:pt x="2" y="128"/>
                  <a:pt x="3" y="129"/>
                </a:cubicBezTo>
                <a:cubicBezTo>
                  <a:pt x="9" y="134"/>
                  <a:pt x="15" y="139"/>
                  <a:pt x="19" y="145"/>
                </a:cubicBezTo>
                <a:cubicBezTo>
                  <a:pt x="22" y="149"/>
                  <a:pt x="24" y="154"/>
                  <a:pt x="27" y="158"/>
                </a:cubicBezTo>
                <a:cubicBezTo>
                  <a:pt x="20" y="157"/>
                  <a:pt x="13" y="158"/>
                  <a:pt x="5" y="160"/>
                </a:cubicBezTo>
                <a:cubicBezTo>
                  <a:pt x="4" y="160"/>
                  <a:pt x="2" y="161"/>
                  <a:pt x="0" y="162"/>
                </a:cubicBezTo>
                <a:cubicBezTo>
                  <a:pt x="1" y="160"/>
                  <a:pt x="0" y="159"/>
                  <a:pt x="0" y="157"/>
                </a:cubicBezTo>
                <a:cubicBezTo>
                  <a:pt x="0" y="166"/>
                  <a:pt x="0" y="166"/>
                  <a:pt x="0" y="166"/>
                </a:cubicBezTo>
                <a:cubicBezTo>
                  <a:pt x="5" y="163"/>
                  <a:pt x="10" y="162"/>
                  <a:pt x="15" y="162"/>
                </a:cubicBezTo>
                <a:cubicBezTo>
                  <a:pt x="27" y="159"/>
                  <a:pt x="38" y="163"/>
                  <a:pt x="49" y="167"/>
                </a:cubicBezTo>
                <a:cubicBezTo>
                  <a:pt x="52" y="168"/>
                  <a:pt x="57" y="169"/>
                  <a:pt x="59" y="173"/>
                </a:cubicBezTo>
                <a:cubicBezTo>
                  <a:pt x="60" y="174"/>
                  <a:pt x="61" y="176"/>
                  <a:pt x="62" y="178"/>
                </a:cubicBezTo>
                <a:cubicBezTo>
                  <a:pt x="65" y="182"/>
                  <a:pt x="70" y="183"/>
                  <a:pt x="73" y="188"/>
                </a:cubicBezTo>
                <a:cubicBezTo>
                  <a:pt x="79" y="197"/>
                  <a:pt x="80" y="209"/>
                  <a:pt x="81" y="220"/>
                </a:cubicBezTo>
                <a:cubicBezTo>
                  <a:pt x="81" y="231"/>
                  <a:pt x="82" y="242"/>
                  <a:pt x="84" y="253"/>
                </a:cubicBezTo>
                <a:cubicBezTo>
                  <a:pt x="86" y="264"/>
                  <a:pt x="87" y="275"/>
                  <a:pt x="90" y="285"/>
                </a:cubicBezTo>
                <a:cubicBezTo>
                  <a:pt x="97" y="304"/>
                  <a:pt x="108" y="320"/>
                  <a:pt x="114" y="338"/>
                </a:cubicBezTo>
                <a:cubicBezTo>
                  <a:pt x="114" y="339"/>
                  <a:pt x="114" y="339"/>
                  <a:pt x="115" y="339"/>
                </a:cubicBezTo>
                <a:cubicBezTo>
                  <a:pt x="115" y="339"/>
                  <a:pt x="115" y="340"/>
                  <a:pt x="115" y="340"/>
                </a:cubicBezTo>
                <a:cubicBezTo>
                  <a:pt x="114" y="343"/>
                  <a:pt x="115" y="346"/>
                  <a:pt x="118" y="348"/>
                </a:cubicBezTo>
                <a:cubicBezTo>
                  <a:pt x="122" y="353"/>
                  <a:pt x="124" y="359"/>
                  <a:pt x="127" y="365"/>
                </a:cubicBezTo>
                <a:cubicBezTo>
                  <a:pt x="128" y="366"/>
                  <a:pt x="131" y="374"/>
                  <a:pt x="129" y="374"/>
                </a:cubicBezTo>
                <a:cubicBezTo>
                  <a:pt x="128" y="374"/>
                  <a:pt x="126" y="374"/>
                  <a:pt x="125" y="374"/>
                </a:cubicBezTo>
                <a:cubicBezTo>
                  <a:pt x="124" y="376"/>
                  <a:pt x="123" y="377"/>
                  <a:pt x="124" y="378"/>
                </a:cubicBezTo>
                <a:cubicBezTo>
                  <a:pt x="118" y="374"/>
                  <a:pt x="115" y="366"/>
                  <a:pt x="109" y="361"/>
                </a:cubicBezTo>
                <a:cubicBezTo>
                  <a:pt x="108" y="360"/>
                  <a:pt x="106" y="360"/>
                  <a:pt x="106" y="362"/>
                </a:cubicBezTo>
                <a:cubicBezTo>
                  <a:pt x="105" y="367"/>
                  <a:pt x="108" y="371"/>
                  <a:pt x="110" y="375"/>
                </a:cubicBezTo>
                <a:cubicBezTo>
                  <a:pt x="110" y="375"/>
                  <a:pt x="114" y="383"/>
                  <a:pt x="112" y="382"/>
                </a:cubicBezTo>
                <a:cubicBezTo>
                  <a:pt x="110" y="382"/>
                  <a:pt x="107" y="380"/>
                  <a:pt x="105" y="379"/>
                </a:cubicBezTo>
                <a:cubicBezTo>
                  <a:pt x="102" y="378"/>
                  <a:pt x="98" y="378"/>
                  <a:pt x="97" y="381"/>
                </a:cubicBezTo>
                <a:cubicBezTo>
                  <a:pt x="96" y="382"/>
                  <a:pt x="96" y="382"/>
                  <a:pt x="96" y="382"/>
                </a:cubicBezTo>
                <a:cubicBezTo>
                  <a:pt x="90" y="377"/>
                  <a:pt x="82" y="372"/>
                  <a:pt x="75" y="368"/>
                </a:cubicBezTo>
                <a:cubicBezTo>
                  <a:pt x="66" y="363"/>
                  <a:pt x="57" y="357"/>
                  <a:pt x="47" y="352"/>
                </a:cubicBezTo>
                <a:cubicBezTo>
                  <a:pt x="38" y="348"/>
                  <a:pt x="29" y="342"/>
                  <a:pt x="20" y="337"/>
                </a:cubicBezTo>
                <a:cubicBezTo>
                  <a:pt x="13" y="333"/>
                  <a:pt x="7" y="329"/>
                  <a:pt x="0" y="326"/>
                </a:cubicBezTo>
                <a:cubicBezTo>
                  <a:pt x="0" y="330"/>
                  <a:pt x="0" y="330"/>
                  <a:pt x="0" y="330"/>
                </a:cubicBezTo>
                <a:cubicBezTo>
                  <a:pt x="7" y="333"/>
                  <a:pt x="13" y="337"/>
                  <a:pt x="20" y="341"/>
                </a:cubicBezTo>
                <a:cubicBezTo>
                  <a:pt x="29" y="346"/>
                  <a:pt x="38" y="351"/>
                  <a:pt x="47" y="356"/>
                </a:cubicBezTo>
                <a:cubicBezTo>
                  <a:pt x="52" y="359"/>
                  <a:pt x="56" y="361"/>
                  <a:pt x="61" y="363"/>
                </a:cubicBezTo>
                <a:cubicBezTo>
                  <a:pt x="60" y="363"/>
                  <a:pt x="59" y="363"/>
                  <a:pt x="58" y="363"/>
                </a:cubicBezTo>
                <a:cubicBezTo>
                  <a:pt x="56" y="362"/>
                  <a:pt x="54" y="360"/>
                  <a:pt x="51" y="359"/>
                </a:cubicBezTo>
                <a:cubicBezTo>
                  <a:pt x="51" y="359"/>
                  <a:pt x="50" y="359"/>
                  <a:pt x="50" y="359"/>
                </a:cubicBezTo>
                <a:cubicBezTo>
                  <a:pt x="48" y="357"/>
                  <a:pt x="45" y="356"/>
                  <a:pt x="43" y="356"/>
                </a:cubicBezTo>
                <a:cubicBezTo>
                  <a:pt x="32" y="352"/>
                  <a:pt x="20" y="349"/>
                  <a:pt x="9" y="348"/>
                </a:cubicBezTo>
                <a:cubicBezTo>
                  <a:pt x="6" y="348"/>
                  <a:pt x="3" y="348"/>
                  <a:pt x="0" y="347"/>
                </a:cubicBezTo>
                <a:cubicBezTo>
                  <a:pt x="0" y="350"/>
                  <a:pt x="0" y="350"/>
                  <a:pt x="0" y="350"/>
                </a:cubicBezTo>
                <a:cubicBezTo>
                  <a:pt x="12" y="352"/>
                  <a:pt x="25" y="353"/>
                  <a:pt x="37" y="356"/>
                </a:cubicBezTo>
                <a:cubicBezTo>
                  <a:pt x="41" y="357"/>
                  <a:pt x="45" y="359"/>
                  <a:pt x="48" y="360"/>
                </a:cubicBezTo>
                <a:cubicBezTo>
                  <a:pt x="48" y="360"/>
                  <a:pt x="48" y="361"/>
                  <a:pt x="48" y="361"/>
                </a:cubicBezTo>
                <a:cubicBezTo>
                  <a:pt x="51" y="366"/>
                  <a:pt x="54" y="370"/>
                  <a:pt x="56" y="374"/>
                </a:cubicBezTo>
                <a:cubicBezTo>
                  <a:pt x="59" y="380"/>
                  <a:pt x="61" y="386"/>
                  <a:pt x="64" y="392"/>
                </a:cubicBezTo>
                <a:cubicBezTo>
                  <a:pt x="70" y="403"/>
                  <a:pt x="78" y="412"/>
                  <a:pt x="87" y="421"/>
                </a:cubicBezTo>
                <a:cubicBezTo>
                  <a:pt x="91" y="425"/>
                  <a:pt x="96" y="428"/>
                  <a:pt x="101" y="432"/>
                </a:cubicBezTo>
                <a:cubicBezTo>
                  <a:pt x="107" y="436"/>
                  <a:pt x="111" y="442"/>
                  <a:pt x="115" y="448"/>
                </a:cubicBezTo>
                <a:cubicBezTo>
                  <a:pt x="122" y="460"/>
                  <a:pt x="126" y="473"/>
                  <a:pt x="131" y="485"/>
                </a:cubicBezTo>
                <a:cubicBezTo>
                  <a:pt x="131" y="485"/>
                  <a:pt x="131" y="486"/>
                  <a:pt x="131" y="486"/>
                </a:cubicBezTo>
                <a:cubicBezTo>
                  <a:pt x="130" y="489"/>
                  <a:pt x="131" y="492"/>
                  <a:pt x="132" y="495"/>
                </a:cubicBezTo>
                <a:cubicBezTo>
                  <a:pt x="134" y="499"/>
                  <a:pt x="135" y="503"/>
                  <a:pt x="135" y="507"/>
                </a:cubicBezTo>
                <a:cubicBezTo>
                  <a:pt x="136" y="515"/>
                  <a:pt x="137" y="524"/>
                  <a:pt x="142" y="531"/>
                </a:cubicBezTo>
                <a:cubicBezTo>
                  <a:pt x="146" y="535"/>
                  <a:pt x="151" y="538"/>
                  <a:pt x="154" y="542"/>
                </a:cubicBezTo>
                <a:cubicBezTo>
                  <a:pt x="158" y="545"/>
                  <a:pt x="162" y="549"/>
                  <a:pt x="166" y="553"/>
                </a:cubicBezTo>
                <a:cubicBezTo>
                  <a:pt x="175" y="561"/>
                  <a:pt x="184" y="569"/>
                  <a:pt x="194" y="575"/>
                </a:cubicBezTo>
                <a:cubicBezTo>
                  <a:pt x="204" y="582"/>
                  <a:pt x="213" y="588"/>
                  <a:pt x="224" y="594"/>
                </a:cubicBezTo>
                <a:cubicBezTo>
                  <a:pt x="228" y="596"/>
                  <a:pt x="232" y="598"/>
                  <a:pt x="237" y="599"/>
                </a:cubicBezTo>
                <a:cubicBezTo>
                  <a:pt x="243" y="600"/>
                  <a:pt x="248" y="602"/>
                  <a:pt x="253" y="606"/>
                </a:cubicBezTo>
                <a:cubicBezTo>
                  <a:pt x="257" y="609"/>
                  <a:pt x="261" y="612"/>
                  <a:pt x="265" y="615"/>
                </a:cubicBezTo>
                <a:cubicBezTo>
                  <a:pt x="270" y="618"/>
                  <a:pt x="272" y="621"/>
                  <a:pt x="275" y="626"/>
                </a:cubicBezTo>
                <a:cubicBezTo>
                  <a:pt x="270" y="632"/>
                  <a:pt x="277" y="639"/>
                  <a:pt x="281" y="643"/>
                </a:cubicBezTo>
                <a:cubicBezTo>
                  <a:pt x="291" y="651"/>
                  <a:pt x="296" y="663"/>
                  <a:pt x="303" y="673"/>
                </a:cubicBezTo>
                <a:cubicBezTo>
                  <a:pt x="312" y="684"/>
                  <a:pt x="322" y="694"/>
                  <a:pt x="329" y="706"/>
                </a:cubicBezTo>
                <a:cubicBezTo>
                  <a:pt x="334" y="716"/>
                  <a:pt x="340" y="726"/>
                  <a:pt x="345" y="736"/>
                </a:cubicBezTo>
                <a:cubicBezTo>
                  <a:pt x="348" y="741"/>
                  <a:pt x="351" y="747"/>
                  <a:pt x="353" y="753"/>
                </a:cubicBezTo>
                <a:cubicBezTo>
                  <a:pt x="354" y="758"/>
                  <a:pt x="352" y="762"/>
                  <a:pt x="352" y="766"/>
                </a:cubicBezTo>
                <a:cubicBezTo>
                  <a:pt x="352" y="768"/>
                  <a:pt x="353" y="770"/>
                  <a:pt x="353" y="771"/>
                </a:cubicBezTo>
                <a:cubicBezTo>
                  <a:pt x="353" y="771"/>
                  <a:pt x="353" y="772"/>
                  <a:pt x="353" y="772"/>
                </a:cubicBezTo>
                <a:cubicBezTo>
                  <a:pt x="352" y="777"/>
                  <a:pt x="353" y="783"/>
                  <a:pt x="353" y="789"/>
                </a:cubicBezTo>
                <a:cubicBezTo>
                  <a:pt x="354" y="795"/>
                  <a:pt x="354" y="800"/>
                  <a:pt x="354" y="806"/>
                </a:cubicBezTo>
                <a:cubicBezTo>
                  <a:pt x="353" y="809"/>
                  <a:pt x="353" y="812"/>
                  <a:pt x="352" y="815"/>
                </a:cubicBezTo>
                <a:cubicBezTo>
                  <a:pt x="356" y="815"/>
                  <a:pt x="356" y="815"/>
                  <a:pt x="356" y="815"/>
                </a:cubicBezTo>
                <a:cubicBezTo>
                  <a:pt x="357" y="810"/>
                  <a:pt x="357" y="805"/>
                  <a:pt x="357" y="800"/>
                </a:cubicBezTo>
                <a:cubicBezTo>
                  <a:pt x="357" y="791"/>
                  <a:pt x="357" y="782"/>
                  <a:pt x="356" y="774"/>
                </a:cubicBezTo>
                <a:cubicBezTo>
                  <a:pt x="358" y="775"/>
                  <a:pt x="362" y="775"/>
                  <a:pt x="366" y="773"/>
                </a:cubicBezTo>
                <a:cubicBezTo>
                  <a:pt x="373" y="770"/>
                  <a:pt x="385" y="768"/>
                  <a:pt x="389" y="760"/>
                </a:cubicBezTo>
                <a:cubicBezTo>
                  <a:pt x="393" y="752"/>
                  <a:pt x="394" y="744"/>
                  <a:pt x="392" y="735"/>
                </a:cubicBezTo>
                <a:cubicBezTo>
                  <a:pt x="392" y="735"/>
                  <a:pt x="393" y="735"/>
                  <a:pt x="393" y="735"/>
                </a:cubicBezTo>
                <a:cubicBezTo>
                  <a:pt x="393" y="735"/>
                  <a:pt x="394" y="734"/>
                  <a:pt x="393" y="734"/>
                </a:cubicBezTo>
                <a:cubicBezTo>
                  <a:pt x="392" y="731"/>
                  <a:pt x="391" y="729"/>
                  <a:pt x="390" y="726"/>
                </a:cubicBezTo>
                <a:cubicBezTo>
                  <a:pt x="391" y="727"/>
                  <a:pt x="393" y="728"/>
                  <a:pt x="394" y="729"/>
                </a:cubicBezTo>
                <a:cubicBezTo>
                  <a:pt x="397" y="730"/>
                  <a:pt x="399" y="731"/>
                  <a:pt x="402" y="732"/>
                </a:cubicBezTo>
                <a:cubicBezTo>
                  <a:pt x="398" y="732"/>
                  <a:pt x="396" y="739"/>
                  <a:pt x="397" y="743"/>
                </a:cubicBezTo>
                <a:cubicBezTo>
                  <a:pt x="397" y="743"/>
                  <a:pt x="398" y="743"/>
                  <a:pt x="398" y="743"/>
                </a:cubicBezTo>
                <a:cubicBezTo>
                  <a:pt x="399" y="740"/>
                  <a:pt x="400" y="732"/>
                  <a:pt x="404" y="733"/>
                </a:cubicBezTo>
                <a:cubicBezTo>
                  <a:pt x="405" y="733"/>
                  <a:pt x="405" y="732"/>
                  <a:pt x="405" y="732"/>
                </a:cubicBezTo>
                <a:cubicBezTo>
                  <a:pt x="411" y="732"/>
                  <a:pt x="417" y="731"/>
                  <a:pt x="421" y="726"/>
                </a:cubicBezTo>
                <a:cubicBezTo>
                  <a:pt x="420" y="728"/>
                  <a:pt x="421" y="730"/>
                  <a:pt x="421" y="732"/>
                </a:cubicBezTo>
                <a:cubicBezTo>
                  <a:pt x="427" y="752"/>
                  <a:pt x="465" y="751"/>
                  <a:pt x="469" y="732"/>
                </a:cubicBezTo>
                <a:cubicBezTo>
                  <a:pt x="469" y="732"/>
                  <a:pt x="470" y="731"/>
                  <a:pt x="470" y="731"/>
                </a:cubicBezTo>
                <a:cubicBezTo>
                  <a:pt x="469" y="734"/>
                  <a:pt x="468" y="736"/>
                  <a:pt x="467" y="738"/>
                </a:cubicBezTo>
                <a:cubicBezTo>
                  <a:pt x="463" y="745"/>
                  <a:pt x="455" y="749"/>
                  <a:pt x="447" y="750"/>
                </a:cubicBezTo>
                <a:cubicBezTo>
                  <a:pt x="439" y="751"/>
                  <a:pt x="431" y="750"/>
                  <a:pt x="425" y="746"/>
                </a:cubicBezTo>
                <a:cubicBezTo>
                  <a:pt x="419" y="743"/>
                  <a:pt x="415" y="738"/>
                  <a:pt x="411" y="732"/>
                </a:cubicBezTo>
                <a:cubicBezTo>
                  <a:pt x="411" y="732"/>
                  <a:pt x="410" y="732"/>
                  <a:pt x="410" y="733"/>
                </a:cubicBezTo>
                <a:cubicBezTo>
                  <a:pt x="412" y="749"/>
                  <a:pt x="433" y="756"/>
                  <a:pt x="447" y="753"/>
                </a:cubicBezTo>
                <a:cubicBezTo>
                  <a:pt x="453" y="752"/>
                  <a:pt x="459" y="751"/>
                  <a:pt x="463" y="748"/>
                </a:cubicBezTo>
                <a:cubicBezTo>
                  <a:pt x="461" y="759"/>
                  <a:pt x="460" y="772"/>
                  <a:pt x="458" y="784"/>
                </a:cubicBezTo>
                <a:cubicBezTo>
                  <a:pt x="456" y="793"/>
                  <a:pt x="454" y="803"/>
                  <a:pt x="454" y="812"/>
                </a:cubicBezTo>
                <a:cubicBezTo>
                  <a:pt x="454" y="813"/>
                  <a:pt x="454" y="813"/>
                  <a:pt x="454" y="813"/>
                </a:cubicBezTo>
                <a:cubicBezTo>
                  <a:pt x="453" y="805"/>
                  <a:pt x="453" y="798"/>
                  <a:pt x="455" y="791"/>
                </a:cubicBezTo>
                <a:cubicBezTo>
                  <a:pt x="455" y="790"/>
                  <a:pt x="454" y="790"/>
                  <a:pt x="454" y="790"/>
                </a:cubicBezTo>
                <a:cubicBezTo>
                  <a:pt x="450" y="797"/>
                  <a:pt x="450" y="806"/>
                  <a:pt x="451" y="814"/>
                </a:cubicBezTo>
                <a:cubicBezTo>
                  <a:pt x="451" y="814"/>
                  <a:pt x="451" y="815"/>
                  <a:pt x="451" y="815"/>
                </a:cubicBezTo>
                <a:cubicBezTo>
                  <a:pt x="459" y="815"/>
                  <a:pt x="459" y="815"/>
                  <a:pt x="459" y="815"/>
                </a:cubicBezTo>
                <a:cubicBezTo>
                  <a:pt x="476" y="808"/>
                  <a:pt x="492" y="798"/>
                  <a:pt x="507" y="788"/>
                </a:cubicBezTo>
                <a:cubicBezTo>
                  <a:pt x="525" y="776"/>
                  <a:pt x="543" y="763"/>
                  <a:pt x="561" y="752"/>
                </a:cubicBezTo>
                <a:cubicBezTo>
                  <a:pt x="579" y="740"/>
                  <a:pt x="597" y="727"/>
                  <a:pt x="616" y="716"/>
                </a:cubicBezTo>
                <a:cubicBezTo>
                  <a:pt x="631" y="707"/>
                  <a:pt x="645" y="697"/>
                  <a:pt x="658" y="686"/>
                </a:cubicBezTo>
                <a:cubicBezTo>
                  <a:pt x="653" y="695"/>
                  <a:pt x="653" y="705"/>
                  <a:pt x="660" y="713"/>
                </a:cubicBezTo>
                <a:cubicBezTo>
                  <a:pt x="662" y="716"/>
                  <a:pt x="665" y="718"/>
                  <a:pt x="668" y="720"/>
                </a:cubicBezTo>
                <a:cubicBezTo>
                  <a:pt x="664" y="721"/>
                  <a:pt x="661" y="724"/>
                  <a:pt x="658" y="726"/>
                </a:cubicBezTo>
                <a:cubicBezTo>
                  <a:pt x="651" y="731"/>
                  <a:pt x="645" y="736"/>
                  <a:pt x="638" y="741"/>
                </a:cubicBezTo>
                <a:cubicBezTo>
                  <a:pt x="628" y="749"/>
                  <a:pt x="617" y="756"/>
                  <a:pt x="606" y="762"/>
                </a:cubicBezTo>
                <a:cubicBezTo>
                  <a:pt x="596" y="767"/>
                  <a:pt x="586" y="774"/>
                  <a:pt x="577" y="781"/>
                </a:cubicBezTo>
                <a:cubicBezTo>
                  <a:pt x="560" y="794"/>
                  <a:pt x="541" y="804"/>
                  <a:pt x="523" y="815"/>
                </a:cubicBezTo>
                <a:cubicBezTo>
                  <a:pt x="530" y="815"/>
                  <a:pt x="530" y="815"/>
                  <a:pt x="530" y="815"/>
                </a:cubicBezTo>
                <a:cubicBezTo>
                  <a:pt x="546" y="805"/>
                  <a:pt x="563" y="795"/>
                  <a:pt x="578" y="784"/>
                </a:cubicBezTo>
                <a:cubicBezTo>
                  <a:pt x="597" y="771"/>
                  <a:pt x="617" y="760"/>
                  <a:pt x="636" y="747"/>
                </a:cubicBezTo>
                <a:cubicBezTo>
                  <a:pt x="643" y="742"/>
                  <a:pt x="649" y="738"/>
                  <a:pt x="656" y="732"/>
                </a:cubicBezTo>
                <a:cubicBezTo>
                  <a:pt x="660" y="729"/>
                  <a:pt x="666" y="721"/>
                  <a:pt x="672" y="721"/>
                </a:cubicBezTo>
                <a:cubicBezTo>
                  <a:pt x="676" y="721"/>
                  <a:pt x="680" y="721"/>
                  <a:pt x="684" y="720"/>
                </a:cubicBezTo>
                <a:cubicBezTo>
                  <a:pt x="689" y="718"/>
                  <a:pt x="693" y="716"/>
                  <a:pt x="698" y="714"/>
                </a:cubicBezTo>
                <a:cubicBezTo>
                  <a:pt x="702" y="713"/>
                  <a:pt x="706" y="713"/>
                  <a:pt x="710" y="712"/>
                </a:cubicBezTo>
                <a:cubicBezTo>
                  <a:pt x="712" y="713"/>
                  <a:pt x="715" y="714"/>
                  <a:pt x="719" y="714"/>
                </a:cubicBezTo>
                <a:cubicBezTo>
                  <a:pt x="727" y="715"/>
                  <a:pt x="736" y="713"/>
                  <a:pt x="741" y="706"/>
                </a:cubicBezTo>
                <a:cubicBezTo>
                  <a:pt x="744" y="702"/>
                  <a:pt x="747" y="698"/>
                  <a:pt x="747" y="693"/>
                </a:cubicBezTo>
                <a:cubicBezTo>
                  <a:pt x="747" y="692"/>
                  <a:pt x="748" y="691"/>
                  <a:pt x="748" y="690"/>
                </a:cubicBezTo>
                <a:cubicBezTo>
                  <a:pt x="751" y="688"/>
                  <a:pt x="754" y="686"/>
                  <a:pt x="757" y="683"/>
                </a:cubicBezTo>
                <a:cubicBezTo>
                  <a:pt x="769" y="675"/>
                  <a:pt x="780" y="665"/>
                  <a:pt x="792" y="656"/>
                </a:cubicBezTo>
                <a:cubicBezTo>
                  <a:pt x="802" y="647"/>
                  <a:pt x="813" y="639"/>
                  <a:pt x="821" y="628"/>
                </a:cubicBezTo>
                <a:cubicBezTo>
                  <a:pt x="821" y="628"/>
                  <a:pt x="821" y="628"/>
                  <a:pt x="821" y="629"/>
                </a:cubicBezTo>
                <a:cubicBezTo>
                  <a:pt x="822" y="644"/>
                  <a:pt x="825" y="659"/>
                  <a:pt x="830" y="673"/>
                </a:cubicBezTo>
                <a:cubicBezTo>
                  <a:pt x="833" y="681"/>
                  <a:pt x="836" y="688"/>
                  <a:pt x="840" y="695"/>
                </a:cubicBezTo>
                <a:cubicBezTo>
                  <a:pt x="843" y="702"/>
                  <a:pt x="846" y="709"/>
                  <a:pt x="850" y="715"/>
                </a:cubicBezTo>
                <a:cubicBezTo>
                  <a:pt x="858" y="725"/>
                  <a:pt x="868" y="734"/>
                  <a:pt x="881" y="735"/>
                </a:cubicBezTo>
                <a:cubicBezTo>
                  <a:pt x="888" y="736"/>
                  <a:pt x="895" y="735"/>
                  <a:pt x="902" y="735"/>
                </a:cubicBezTo>
                <a:cubicBezTo>
                  <a:pt x="910" y="735"/>
                  <a:pt x="917" y="735"/>
                  <a:pt x="924" y="734"/>
                </a:cubicBezTo>
                <a:cubicBezTo>
                  <a:pt x="932" y="733"/>
                  <a:pt x="940" y="732"/>
                  <a:pt x="948" y="729"/>
                </a:cubicBezTo>
                <a:cubicBezTo>
                  <a:pt x="953" y="727"/>
                  <a:pt x="960" y="725"/>
                  <a:pt x="965" y="721"/>
                </a:cubicBezTo>
                <a:cubicBezTo>
                  <a:pt x="973" y="712"/>
                  <a:pt x="980" y="697"/>
                  <a:pt x="980" y="684"/>
                </a:cubicBezTo>
                <a:cubicBezTo>
                  <a:pt x="980" y="670"/>
                  <a:pt x="973" y="658"/>
                  <a:pt x="967" y="646"/>
                </a:cubicBezTo>
                <a:cubicBezTo>
                  <a:pt x="960" y="631"/>
                  <a:pt x="953" y="616"/>
                  <a:pt x="943" y="603"/>
                </a:cubicBezTo>
                <a:cubicBezTo>
                  <a:pt x="940" y="599"/>
                  <a:pt x="936" y="593"/>
                  <a:pt x="931" y="588"/>
                </a:cubicBezTo>
                <a:cubicBezTo>
                  <a:pt x="935" y="588"/>
                  <a:pt x="939" y="588"/>
                  <a:pt x="942" y="588"/>
                </a:cubicBezTo>
                <a:cubicBezTo>
                  <a:pt x="943" y="589"/>
                  <a:pt x="943" y="589"/>
                  <a:pt x="944" y="589"/>
                </a:cubicBezTo>
                <a:cubicBezTo>
                  <a:pt x="947" y="588"/>
                  <a:pt x="954" y="592"/>
                  <a:pt x="957" y="593"/>
                </a:cubicBezTo>
                <a:cubicBezTo>
                  <a:pt x="961" y="594"/>
                  <a:pt x="966" y="596"/>
                  <a:pt x="970" y="598"/>
                </a:cubicBezTo>
                <a:cubicBezTo>
                  <a:pt x="977" y="600"/>
                  <a:pt x="984" y="600"/>
                  <a:pt x="991" y="600"/>
                </a:cubicBezTo>
                <a:cubicBezTo>
                  <a:pt x="997" y="601"/>
                  <a:pt x="1003" y="601"/>
                  <a:pt x="1009" y="600"/>
                </a:cubicBezTo>
                <a:cubicBezTo>
                  <a:pt x="1023" y="598"/>
                  <a:pt x="1036" y="595"/>
                  <a:pt x="1050" y="593"/>
                </a:cubicBezTo>
                <a:cubicBezTo>
                  <a:pt x="1057" y="592"/>
                  <a:pt x="1064" y="590"/>
                  <a:pt x="1071" y="589"/>
                </a:cubicBezTo>
                <a:cubicBezTo>
                  <a:pt x="1078" y="589"/>
                  <a:pt x="1084" y="588"/>
                  <a:pt x="1091" y="588"/>
                </a:cubicBezTo>
                <a:cubicBezTo>
                  <a:pt x="1098" y="587"/>
                  <a:pt x="1105" y="585"/>
                  <a:pt x="1112" y="582"/>
                </a:cubicBezTo>
                <a:cubicBezTo>
                  <a:pt x="1119" y="579"/>
                  <a:pt x="1127" y="576"/>
                  <a:pt x="1135" y="574"/>
                </a:cubicBezTo>
                <a:cubicBezTo>
                  <a:pt x="1143" y="571"/>
                  <a:pt x="1155" y="567"/>
                  <a:pt x="1159" y="560"/>
                </a:cubicBezTo>
                <a:cubicBezTo>
                  <a:pt x="1161" y="558"/>
                  <a:pt x="1162" y="554"/>
                  <a:pt x="1160" y="552"/>
                </a:cubicBezTo>
                <a:close/>
                <a:moveTo>
                  <a:pt x="1016" y="424"/>
                </a:moveTo>
                <a:cubicBezTo>
                  <a:pt x="1028" y="421"/>
                  <a:pt x="1041" y="418"/>
                  <a:pt x="1054" y="415"/>
                </a:cubicBezTo>
                <a:cubicBezTo>
                  <a:pt x="1065" y="413"/>
                  <a:pt x="1078" y="410"/>
                  <a:pt x="1090" y="412"/>
                </a:cubicBezTo>
                <a:cubicBezTo>
                  <a:pt x="1103" y="414"/>
                  <a:pt x="1115" y="423"/>
                  <a:pt x="1117" y="436"/>
                </a:cubicBezTo>
                <a:cubicBezTo>
                  <a:pt x="1118" y="439"/>
                  <a:pt x="1117" y="445"/>
                  <a:pt x="1120" y="447"/>
                </a:cubicBezTo>
                <a:cubicBezTo>
                  <a:pt x="1125" y="449"/>
                  <a:pt x="1129" y="449"/>
                  <a:pt x="1132" y="454"/>
                </a:cubicBezTo>
                <a:cubicBezTo>
                  <a:pt x="1137" y="464"/>
                  <a:pt x="1134" y="477"/>
                  <a:pt x="1129" y="486"/>
                </a:cubicBezTo>
                <a:cubicBezTo>
                  <a:pt x="1123" y="498"/>
                  <a:pt x="1116" y="510"/>
                  <a:pt x="1108" y="519"/>
                </a:cubicBezTo>
                <a:cubicBezTo>
                  <a:pt x="1103" y="524"/>
                  <a:pt x="1099" y="528"/>
                  <a:pt x="1095" y="533"/>
                </a:cubicBezTo>
                <a:cubicBezTo>
                  <a:pt x="1092" y="536"/>
                  <a:pt x="1089" y="540"/>
                  <a:pt x="1084" y="541"/>
                </a:cubicBezTo>
                <a:cubicBezTo>
                  <a:pt x="1084" y="541"/>
                  <a:pt x="1084" y="541"/>
                  <a:pt x="1084" y="541"/>
                </a:cubicBezTo>
                <a:cubicBezTo>
                  <a:pt x="1078" y="541"/>
                  <a:pt x="1072" y="542"/>
                  <a:pt x="1066" y="542"/>
                </a:cubicBezTo>
                <a:cubicBezTo>
                  <a:pt x="1049" y="544"/>
                  <a:pt x="1033" y="545"/>
                  <a:pt x="1016" y="545"/>
                </a:cubicBezTo>
                <a:cubicBezTo>
                  <a:pt x="1007" y="545"/>
                  <a:pt x="998" y="545"/>
                  <a:pt x="989" y="545"/>
                </a:cubicBezTo>
                <a:cubicBezTo>
                  <a:pt x="991" y="544"/>
                  <a:pt x="992" y="544"/>
                  <a:pt x="994" y="544"/>
                </a:cubicBezTo>
                <a:cubicBezTo>
                  <a:pt x="996" y="544"/>
                  <a:pt x="999" y="544"/>
                  <a:pt x="1002" y="544"/>
                </a:cubicBezTo>
                <a:cubicBezTo>
                  <a:pt x="1001" y="544"/>
                  <a:pt x="1001" y="544"/>
                  <a:pt x="1001" y="544"/>
                </a:cubicBezTo>
                <a:cubicBezTo>
                  <a:pt x="1001" y="544"/>
                  <a:pt x="1001" y="545"/>
                  <a:pt x="1001" y="545"/>
                </a:cubicBezTo>
                <a:cubicBezTo>
                  <a:pt x="1005" y="545"/>
                  <a:pt x="1008" y="544"/>
                  <a:pt x="1012" y="544"/>
                </a:cubicBezTo>
                <a:cubicBezTo>
                  <a:pt x="1013" y="544"/>
                  <a:pt x="1014" y="544"/>
                  <a:pt x="1015" y="544"/>
                </a:cubicBezTo>
                <a:cubicBezTo>
                  <a:pt x="1021" y="544"/>
                  <a:pt x="1027" y="544"/>
                  <a:pt x="1033" y="543"/>
                </a:cubicBezTo>
                <a:cubicBezTo>
                  <a:pt x="1040" y="541"/>
                  <a:pt x="1045" y="539"/>
                  <a:pt x="1051" y="537"/>
                </a:cubicBezTo>
                <a:cubicBezTo>
                  <a:pt x="1052" y="537"/>
                  <a:pt x="1051" y="536"/>
                  <a:pt x="1051" y="536"/>
                </a:cubicBezTo>
                <a:cubicBezTo>
                  <a:pt x="1045" y="538"/>
                  <a:pt x="1038" y="540"/>
                  <a:pt x="1031" y="541"/>
                </a:cubicBezTo>
                <a:cubicBezTo>
                  <a:pt x="1030" y="541"/>
                  <a:pt x="1028" y="541"/>
                  <a:pt x="1026" y="541"/>
                </a:cubicBezTo>
                <a:cubicBezTo>
                  <a:pt x="1033" y="540"/>
                  <a:pt x="1038" y="537"/>
                  <a:pt x="1044" y="536"/>
                </a:cubicBezTo>
                <a:cubicBezTo>
                  <a:pt x="1045" y="535"/>
                  <a:pt x="1045" y="535"/>
                  <a:pt x="1044" y="535"/>
                </a:cubicBezTo>
                <a:cubicBezTo>
                  <a:pt x="1037" y="536"/>
                  <a:pt x="1029" y="539"/>
                  <a:pt x="1022" y="540"/>
                </a:cubicBezTo>
                <a:cubicBezTo>
                  <a:pt x="1018" y="541"/>
                  <a:pt x="1015" y="541"/>
                  <a:pt x="1011" y="541"/>
                </a:cubicBezTo>
                <a:cubicBezTo>
                  <a:pt x="1011" y="541"/>
                  <a:pt x="1010" y="541"/>
                  <a:pt x="1010" y="541"/>
                </a:cubicBezTo>
                <a:cubicBezTo>
                  <a:pt x="1007" y="541"/>
                  <a:pt x="1003" y="541"/>
                  <a:pt x="1000" y="541"/>
                </a:cubicBezTo>
                <a:cubicBezTo>
                  <a:pt x="1007" y="539"/>
                  <a:pt x="1014" y="536"/>
                  <a:pt x="1020" y="534"/>
                </a:cubicBezTo>
                <a:cubicBezTo>
                  <a:pt x="1021" y="534"/>
                  <a:pt x="1020" y="533"/>
                  <a:pt x="1020" y="533"/>
                </a:cubicBezTo>
                <a:cubicBezTo>
                  <a:pt x="1008" y="537"/>
                  <a:pt x="996" y="540"/>
                  <a:pt x="984" y="543"/>
                </a:cubicBezTo>
                <a:cubicBezTo>
                  <a:pt x="984" y="543"/>
                  <a:pt x="984" y="543"/>
                  <a:pt x="984" y="543"/>
                </a:cubicBezTo>
                <a:cubicBezTo>
                  <a:pt x="982" y="543"/>
                  <a:pt x="981" y="543"/>
                  <a:pt x="979" y="544"/>
                </a:cubicBezTo>
                <a:cubicBezTo>
                  <a:pt x="978" y="544"/>
                  <a:pt x="977" y="544"/>
                  <a:pt x="977" y="544"/>
                </a:cubicBezTo>
                <a:cubicBezTo>
                  <a:pt x="981" y="542"/>
                  <a:pt x="985" y="539"/>
                  <a:pt x="989" y="537"/>
                </a:cubicBezTo>
                <a:cubicBezTo>
                  <a:pt x="996" y="533"/>
                  <a:pt x="1004" y="529"/>
                  <a:pt x="1012" y="527"/>
                </a:cubicBezTo>
                <a:cubicBezTo>
                  <a:pt x="1012" y="527"/>
                  <a:pt x="1012" y="526"/>
                  <a:pt x="1012" y="526"/>
                </a:cubicBezTo>
                <a:cubicBezTo>
                  <a:pt x="1003" y="528"/>
                  <a:pt x="997" y="531"/>
                  <a:pt x="989" y="535"/>
                </a:cubicBezTo>
                <a:cubicBezTo>
                  <a:pt x="985" y="536"/>
                  <a:pt x="982" y="538"/>
                  <a:pt x="978" y="540"/>
                </a:cubicBezTo>
                <a:cubicBezTo>
                  <a:pt x="976" y="541"/>
                  <a:pt x="973" y="542"/>
                  <a:pt x="971" y="543"/>
                </a:cubicBezTo>
                <a:cubicBezTo>
                  <a:pt x="970" y="543"/>
                  <a:pt x="969" y="543"/>
                  <a:pt x="968" y="543"/>
                </a:cubicBezTo>
                <a:cubicBezTo>
                  <a:pt x="962" y="542"/>
                  <a:pt x="955" y="541"/>
                  <a:pt x="950" y="544"/>
                </a:cubicBezTo>
                <a:cubicBezTo>
                  <a:pt x="946" y="546"/>
                  <a:pt x="943" y="548"/>
                  <a:pt x="941" y="552"/>
                </a:cubicBezTo>
                <a:cubicBezTo>
                  <a:pt x="938" y="550"/>
                  <a:pt x="933" y="551"/>
                  <a:pt x="930" y="551"/>
                </a:cubicBezTo>
                <a:cubicBezTo>
                  <a:pt x="929" y="551"/>
                  <a:pt x="928" y="551"/>
                  <a:pt x="927" y="551"/>
                </a:cubicBezTo>
                <a:cubicBezTo>
                  <a:pt x="937" y="549"/>
                  <a:pt x="947" y="544"/>
                  <a:pt x="956" y="541"/>
                </a:cubicBezTo>
                <a:cubicBezTo>
                  <a:pt x="964" y="538"/>
                  <a:pt x="971" y="535"/>
                  <a:pt x="978" y="532"/>
                </a:cubicBezTo>
                <a:cubicBezTo>
                  <a:pt x="985" y="528"/>
                  <a:pt x="993" y="524"/>
                  <a:pt x="1001" y="521"/>
                </a:cubicBezTo>
                <a:cubicBezTo>
                  <a:pt x="1001" y="520"/>
                  <a:pt x="1001" y="519"/>
                  <a:pt x="1000" y="520"/>
                </a:cubicBezTo>
                <a:cubicBezTo>
                  <a:pt x="992" y="523"/>
                  <a:pt x="985" y="527"/>
                  <a:pt x="977" y="530"/>
                </a:cubicBezTo>
                <a:cubicBezTo>
                  <a:pt x="970" y="533"/>
                  <a:pt x="963" y="535"/>
                  <a:pt x="955" y="538"/>
                </a:cubicBezTo>
                <a:cubicBezTo>
                  <a:pt x="942" y="543"/>
                  <a:pt x="928" y="548"/>
                  <a:pt x="914" y="549"/>
                </a:cubicBezTo>
                <a:cubicBezTo>
                  <a:pt x="913" y="549"/>
                  <a:pt x="913" y="550"/>
                  <a:pt x="912" y="550"/>
                </a:cubicBezTo>
                <a:cubicBezTo>
                  <a:pt x="912" y="550"/>
                  <a:pt x="911" y="550"/>
                  <a:pt x="911" y="550"/>
                </a:cubicBezTo>
                <a:cubicBezTo>
                  <a:pt x="909" y="550"/>
                  <a:pt x="907" y="550"/>
                  <a:pt x="905" y="550"/>
                </a:cubicBezTo>
                <a:cubicBezTo>
                  <a:pt x="905" y="550"/>
                  <a:pt x="906" y="549"/>
                  <a:pt x="906" y="549"/>
                </a:cubicBezTo>
                <a:cubicBezTo>
                  <a:pt x="906" y="549"/>
                  <a:pt x="907" y="549"/>
                  <a:pt x="907" y="549"/>
                </a:cubicBezTo>
                <a:cubicBezTo>
                  <a:pt x="911" y="549"/>
                  <a:pt x="915" y="547"/>
                  <a:pt x="919" y="545"/>
                </a:cubicBezTo>
                <a:cubicBezTo>
                  <a:pt x="924" y="543"/>
                  <a:pt x="929" y="540"/>
                  <a:pt x="934" y="538"/>
                </a:cubicBezTo>
                <a:cubicBezTo>
                  <a:pt x="944" y="532"/>
                  <a:pt x="954" y="526"/>
                  <a:pt x="965" y="523"/>
                </a:cubicBezTo>
                <a:cubicBezTo>
                  <a:pt x="966" y="522"/>
                  <a:pt x="966" y="521"/>
                  <a:pt x="965" y="521"/>
                </a:cubicBezTo>
                <a:cubicBezTo>
                  <a:pt x="954" y="525"/>
                  <a:pt x="944" y="529"/>
                  <a:pt x="934" y="534"/>
                </a:cubicBezTo>
                <a:cubicBezTo>
                  <a:pt x="929" y="536"/>
                  <a:pt x="924" y="539"/>
                  <a:pt x="919" y="541"/>
                </a:cubicBezTo>
                <a:cubicBezTo>
                  <a:pt x="916" y="543"/>
                  <a:pt x="912" y="544"/>
                  <a:pt x="909" y="545"/>
                </a:cubicBezTo>
                <a:cubicBezTo>
                  <a:pt x="910" y="545"/>
                  <a:pt x="910" y="544"/>
                  <a:pt x="910" y="544"/>
                </a:cubicBezTo>
                <a:cubicBezTo>
                  <a:pt x="911" y="543"/>
                  <a:pt x="912" y="543"/>
                  <a:pt x="913" y="542"/>
                </a:cubicBezTo>
                <a:cubicBezTo>
                  <a:pt x="916" y="541"/>
                  <a:pt x="919" y="539"/>
                  <a:pt x="921" y="538"/>
                </a:cubicBezTo>
                <a:cubicBezTo>
                  <a:pt x="928" y="534"/>
                  <a:pt x="934" y="529"/>
                  <a:pt x="940" y="525"/>
                </a:cubicBezTo>
                <a:cubicBezTo>
                  <a:pt x="947" y="521"/>
                  <a:pt x="954" y="517"/>
                  <a:pt x="960" y="513"/>
                </a:cubicBezTo>
                <a:cubicBezTo>
                  <a:pt x="967" y="508"/>
                  <a:pt x="974" y="504"/>
                  <a:pt x="980" y="500"/>
                </a:cubicBezTo>
                <a:cubicBezTo>
                  <a:pt x="981" y="500"/>
                  <a:pt x="980" y="500"/>
                  <a:pt x="980" y="500"/>
                </a:cubicBezTo>
                <a:cubicBezTo>
                  <a:pt x="964" y="508"/>
                  <a:pt x="950" y="518"/>
                  <a:pt x="934" y="527"/>
                </a:cubicBezTo>
                <a:cubicBezTo>
                  <a:pt x="928" y="531"/>
                  <a:pt x="923" y="534"/>
                  <a:pt x="917" y="537"/>
                </a:cubicBezTo>
                <a:cubicBezTo>
                  <a:pt x="918" y="535"/>
                  <a:pt x="920" y="534"/>
                  <a:pt x="921" y="532"/>
                </a:cubicBezTo>
                <a:cubicBezTo>
                  <a:pt x="921" y="532"/>
                  <a:pt x="921" y="532"/>
                  <a:pt x="921" y="532"/>
                </a:cubicBezTo>
                <a:cubicBezTo>
                  <a:pt x="926" y="532"/>
                  <a:pt x="930" y="529"/>
                  <a:pt x="934" y="526"/>
                </a:cubicBezTo>
                <a:cubicBezTo>
                  <a:pt x="939" y="523"/>
                  <a:pt x="943" y="520"/>
                  <a:pt x="948" y="517"/>
                </a:cubicBezTo>
                <a:cubicBezTo>
                  <a:pt x="957" y="510"/>
                  <a:pt x="965" y="503"/>
                  <a:pt x="972" y="495"/>
                </a:cubicBezTo>
                <a:cubicBezTo>
                  <a:pt x="973" y="494"/>
                  <a:pt x="972" y="494"/>
                  <a:pt x="972" y="494"/>
                </a:cubicBezTo>
                <a:cubicBezTo>
                  <a:pt x="964" y="503"/>
                  <a:pt x="955" y="510"/>
                  <a:pt x="945" y="516"/>
                </a:cubicBezTo>
                <a:cubicBezTo>
                  <a:pt x="940" y="519"/>
                  <a:pt x="936" y="522"/>
                  <a:pt x="931" y="524"/>
                </a:cubicBezTo>
                <a:cubicBezTo>
                  <a:pt x="930" y="525"/>
                  <a:pt x="929" y="525"/>
                  <a:pt x="928" y="526"/>
                </a:cubicBezTo>
                <a:cubicBezTo>
                  <a:pt x="928" y="526"/>
                  <a:pt x="928" y="526"/>
                  <a:pt x="928" y="525"/>
                </a:cubicBezTo>
                <a:cubicBezTo>
                  <a:pt x="928" y="525"/>
                  <a:pt x="928" y="525"/>
                  <a:pt x="928" y="525"/>
                </a:cubicBezTo>
                <a:cubicBezTo>
                  <a:pt x="934" y="521"/>
                  <a:pt x="939" y="517"/>
                  <a:pt x="945" y="513"/>
                </a:cubicBezTo>
                <a:cubicBezTo>
                  <a:pt x="950" y="510"/>
                  <a:pt x="953" y="508"/>
                  <a:pt x="957" y="502"/>
                </a:cubicBezTo>
                <a:cubicBezTo>
                  <a:pt x="957" y="502"/>
                  <a:pt x="957" y="502"/>
                  <a:pt x="957" y="502"/>
                </a:cubicBezTo>
                <a:cubicBezTo>
                  <a:pt x="960" y="499"/>
                  <a:pt x="963" y="496"/>
                  <a:pt x="965" y="494"/>
                </a:cubicBezTo>
                <a:cubicBezTo>
                  <a:pt x="974" y="485"/>
                  <a:pt x="983" y="476"/>
                  <a:pt x="994" y="469"/>
                </a:cubicBezTo>
                <a:cubicBezTo>
                  <a:pt x="994" y="469"/>
                  <a:pt x="994" y="468"/>
                  <a:pt x="993" y="469"/>
                </a:cubicBezTo>
                <a:cubicBezTo>
                  <a:pt x="983" y="474"/>
                  <a:pt x="975" y="483"/>
                  <a:pt x="966" y="491"/>
                </a:cubicBezTo>
                <a:cubicBezTo>
                  <a:pt x="964" y="492"/>
                  <a:pt x="962" y="494"/>
                  <a:pt x="960" y="496"/>
                </a:cubicBezTo>
                <a:cubicBezTo>
                  <a:pt x="957" y="497"/>
                  <a:pt x="954" y="499"/>
                  <a:pt x="951" y="501"/>
                </a:cubicBezTo>
                <a:cubicBezTo>
                  <a:pt x="953" y="499"/>
                  <a:pt x="955" y="497"/>
                  <a:pt x="957" y="495"/>
                </a:cubicBezTo>
                <a:cubicBezTo>
                  <a:pt x="964" y="488"/>
                  <a:pt x="972" y="481"/>
                  <a:pt x="979" y="475"/>
                </a:cubicBezTo>
                <a:cubicBezTo>
                  <a:pt x="982" y="471"/>
                  <a:pt x="986" y="468"/>
                  <a:pt x="989" y="465"/>
                </a:cubicBezTo>
                <a:cubicBezTo>
                  <a:pt x="993" y="461"/>
                  <a:pt x="997" y="459"/>
                  <a:pt x="1001" y="457"/>
                </a:cubicBezTo>
                <a:cubicBezTo>
                  <a:pt x="1006" y="453"/>
                  <a:pt x="1012" y="448"/>
                  <a:pt x="1019" y="447"/>
                </a:cubicBezTo>
                <a:cubicBezTo>
                  <a:pt x="1019" y="447"/>
                  <a:pt x="1019" y="446"/>
                  <a:pt x="1019" y="446"/>
                </a:cubicBezTo>
                <a:cubicBezTo>
                  <a:pt x="1013" y="446"/>
                  <a:pt x="1008" y="449"/>
                  <a:pt x="1003" y="453"/>
                </a:cubicBezTo>
                <a:cubicBezTo>
                  <a:pt x="997" y="458"/>
                  <a:pt x="990" y="462"/>
                  <a:pt x="984" y="468"/>
                </a:cubicBezTo>
                <a:cubicBezTo>
                  <a:pt x="975" y="474"/>
                  <a:pt x="967" y="481"/>
                  <a:pt x="959" y="489"/>
                </a:cubicBezTo>
                <a:cubicBezTo>
                  <a:pt x="955" y="492"/>
                  <a:pt x="951" y="497"/>
                  <a:pt x="947" y="501"/>
                </a:cubicBezTo>
                <a:cubicBezTo>
                  <a:pt x="955" y="492"/>
                  <a:pt x="964" y="484"/>
                  <a:pt x="972" y="476"/>
                </a:cubicBezTo>
                <a:cubicBezTo>
                  <a:pt x="977" y="471"/>
                  <a:pt x="982" y="465"/>
                  <a:pt x="987" y="462"/>
                </a:cubicBezTo>
                <a:cubicBezTo>
                  <a:pt x="992" y="459"/>
                  <a:pt x="996" y="457"/>
                  <a:pt x="1000" y="452"/>
                </a:cubicBezTo>
                <a:cubicBezTo>
                  <a:pt x="1001" y="452"/>
                  <a:pt x="1000" y="451"/>
                  <a:pt x="999" y="451"/>
                </a:cubicBezTo>
                <a:cubicBezTo>
                  <a:pt x="990" y="461"/>
                  <a:pt x="978" y="467"/>
                  <a:pt x="969" y="476"/>
                </a:cubicBezTo>
                <a:cubicBezTo>
                  <a:pt x="962" y="483"/>
                  <a:pt x="954" y="489"/>
                  <a:pt x="948" y="496"/>
                </a:cubicBezTo>
                <a:cubicBezTo>
                  <a:pt x="949" y="494"/>
                  <a:pt x="950" y="492"/>
                  <a:pt x="951" y="490"/>
                </a:cubicBezTo>
                <a:cubicBezTo>
                  <a:pt x="952" y="491"/>
                  <a:pt x="952" y="491"/>
                  <a:pt x="953" y="491"/>
                </a:cubicBezTo>
                <a:cubicBezTo>
                  <a:pt x="958" y="487"/>
                  <a:pt x="962" y="481"/>
                  <a:pt x="966" y="476"/>
                </a:cubicBezTo>
                <a:cubicBezTo>
                  <a:pt x="970" y="471"/>
                  <a:pt x="974" y="467"/>
                  <a:pt x="979" y="463"/>
                </a:cubicBezTo>
                <a:cubicBezTo>
                  <a:pt x="988" y="454"/>
                  <a:pt x="999" y="447"/>
                  <a:pt x="1008" y="439"/>
                </a:cubicBezTo>
                <a:cubicBezTo>
                  <a:pt x="1009" y="439"/>
                  <a:pt x="1008" y="439"/>
                  <a:pt x="1008" y="439"/>
                </a:cubicBezTo>
                <a:cubicBezTo>
                  <a:pt x="996" y="444"/>
                  <a:pt x="987" y="453"/>
                  <a:pt x="977" y="461"/>
                </a:cubicBezTo>
                <a:cubicBezTo>
                  <a:pt x="972" y="466"/>
                  <a:pt x="968" y="471"/>
                  <a:pt x="963" y="475"/>
                </a:cubicBezTo>
                <a:cubicBezTo>
                  <a:pt x="961" y="478"/>
                  <a:pt x="959" y="480"/>
                  <a:pt x="957" y="482"/>
                </a:cubicBezTo>
                <a:cubicBezTo>
                  <a:pt x="965" y="470"/>
                  <a:pt x="972" y="457"/>
                  <a:pt x="976" y="443"/>
                </a:cubicBezTo>
                <a:cubicBezTo>
                  <a:pt x="977" y="441"/>
                  <a:pt x="977" y="439"/>
                  <a:pt x="978" y="438"/>
                </a:cubicBezTo>
                <a:cubicBezTo>
                  <a:pt x="978" y="438"/>
                  <a:pt x="979" y="437"/>
                  <a:pt x="979" y="437"/>
                </a:cubicBezTo>
                <a:cubicBezTo>
                  <a:pt x="990" y="431"/>
                  <a:pt x="1004" y="428"/>
                  <a:pt x="1016" y="424"/>
                </a:cubicBezTo>
                <a:close/>
                <a:moveTo>
                  <a:pt x="893" y="481"/>
                </a:moveTo>
                <a:cubicBezTo>
                  <a:pt x="893" y="481"/>
                  <a:pt x="893" y="481"/>
                  <a:pt x="893" y="481"/>
                </a:cubicBezTo>
                <a:cubicBezTo>
                  <a:pt x="893" y="481"/>
                  <a:pt x="893" y="481"/>
                  <a:pt x="894" y="481"/>
                </a:cubicBezTo>
                <a:cubicBezTo>
                  <a:pt x="895" y="480"/>
                  <a:pt x="894" y="478"/>
                  <a:pt x="894" y="477"/>
                </a:cubicBezTo>
                <a:cubicBezTo>
                  <a:pt x="895" y="474"/>
                  <a:pt x="895" y="471"/>
                  <a:pt x="896" y="469"/>
                </a:cubicBezTo>
                <a:cubicBezTo>
                  <a:pt x="896" y="466"/>
                  <a:pt x="896" y="462"/>
                  <a:pt x="895" y="459"/>
                </a:cubicBezTo>
                <a:cubicBezTo>
                  <a:pt x="895" y="456"/>
                  <a:pt x="896" y="452"/>
                  <a:pt x="895" y="448"/>
                </a:cubicBezTo>
                <a:cubicBezTo>
                  <a:pt x="895" y="448"/>
                  <a:pt x="894" y="448"/>
                  <a:pt x="894" y="448"/>
                </a:cubicBezTo>
                <a:cubicBezTo>
                  <a:pt x="893" y="452"/>
                  <a:pt x="894" y="455"/>
                  <a:pt x="894" y="459"/>
                </a:cubicBezTo>
                <a:cubicBezTo>
                  <a:pt x="894" y="462"/>
                  <a:pt x="893" y="466"/>
                  <a:pt x="894" y="469"/>
                </a:cubicBezTo>
                <a:cubicBezTo>
                  <a:pt x="894" y="471"/>
                  <a:pt x="893" y="474"/>
                  <a:pt x="892" y="477"/>
                </a:cubicBezTo>
                <a:cubicBezTo>
                  <a:pt x="892" y="476"/>
                  <a:pt x="892" y="475"/>
                  <a:pt x="892" y="475"/>
                </a:cubicBezTo>
                <a:cubicBezTo>
                  <a:pt x="890" y="465"/>
                  <a:pt x="889" y="455"/>
                  <a:pt x="885" y="446"/>
                </a:cubicBezTo>
                <a:cubicBezTo>
                  <a:pt x="883" y="441"/>
                  <a:pt x="880" y="437"/>
                  <a:pt x="877" y="432"/>
                </a:cubicBezTo>
                <a:cubicBezTo>
                  <a:pt x="877" y="428"/>
                  <a:pt x="875" y="424"/>
                  <a:pt x="874" y="420"/>
                </a:cubicBezTo>
                <a:cubicBezTo>
                  <a:pt x="873" y="414"/>
                  <a:pt x="872" y="408"/>
                  <a:pt x="873" y="403"/>
                </a:cubicBezTo>
                <a:cubicBezTo>
                  <a:pt x="873" y="402"/>
                  <a:pt x="871" y="401"/>
                  <a:pt x="871" y="402"/>
                </a:cubicBezTo>
                <a:cubicBezTo>
                  <a:pt x="871" y="408"/>
                  <a:pt x="871" y="413"/>
                  <a:pt x="872" y="419"/>
                </a:cubicBezTo>
                <a:cubicBezTo>
                  <a:pt x="872" y="422"/>
                  <a:pt x="873" y="425"/>
                  <a:pt x="874" y="427"/>
                </a:cubicBezTo>
                <a:cubicBezTo>
                  <a:pt x="870" y="422"/>
                  <a:pt x="865" y="417"/>
                  <a:pt x="859" y="412"/>
                </a:cubicBezTo>
                <a:cubicBezTo>
                  <a:pt x="859" y="408"/>
                  <a:pt x="858" y="405"/>
                  <a:pt x="857" y="402"/>
                </a:cubicBezTo>
                <a:cubicBezTo>
                  <a:pt x="856" y="397"/>
                  <a:pt x="856" y="390"/>
                  <a:pt x="857" y="385"/>
                </a:cubicBezTo>
                <a:cubicBezTo>
                  <a:pt x="857" y="384"/>
                  <a:pt x="855" y="383"/>
                  <a:pt x="855" y="385"/>
                </a:cubicBezTo>
                <a:cubicBezTo>
                  <a:pt x="855" y="391"/>
                  <a:pt x="855" y="396"/>
                  <a:pt x="856" y="402"/>
                </a:cubicBezTo>
                <a:cubicBezTo>
                  <a:pt x="856" y="404"/>
                  <a:pt x="856" y="407"/>
                  <a:pt x="857" y="410"/>
                </a:cubicBezTo>
                <a:cubicBezTo>
                  <a:pt x="855" y="408"/>
                  <a:pt x="853" y="407"/>
                  <a:pt x="851" y="405"/>
                </a:cubicBezTo>
                <a:cubicBezTo>
                  <a:pt x="851" y="404"/>
                  <a:pt x="851" y="403"/>
                  <a:pt x="851" y="402"/>
                </a:cubicBezTo>
                <a:cubicBezTo>
                  <a:pt x="851" y="401"/>
                  <a:pt x="850" y="400"/>
                  <a:pt x="850" y="399"/>
                </a:cubicBezTo>
                <a:cubicBezTo>
                  <a:pt x="850" y="398"/>
                  <a:pt x="848" y="398"/>
                  <a:pt x="848" y="399"/>
                </a:cubicBezTo>
                <a:cubicBezTo>
                  <a:pt x="848" y="400"/>
                  <a:pt x="848" y="402"/>
                  <a:pt x="849" y="403"/>
                </a:cubicBezTo>
                <a:cubicBezTo>
                  <a:pt x="849" y="403"/>
                  <a:pt x="849" y="403"/>
                  <a:pt x="849" y="404"/>
                </a:cubicBezTo>
                <a:cubicBezTo>
                  <a:pt x="841" y="399"/>
                  <a:pt x="833" y="396"/>
                  <a:pt x="824" y="394"/>
                </a:cubicBezTo>
                <a:cubicBezTo>
                  <a:pt x="821" y="394"/>
                  <a:pt x="816" y="391"/>
                  <a:pt x="812" y="391"/>
                </a:cubicBezTo>
                <a:cubicBezTo>
                  <a:pt x="813" y="390"/>
                  <a:pt x="814" y="390"/>
                  <a:pt x="815" y="389"/>
                </a:cubicBezTo>
                <a:cubicBezTo>
                  <a:pt x="820" y="385"/>
                  <a:pt x="824" y="382"/>
                  <a:pt x="828" y="378"/>
                </a:cubicBezTo>
                <a:cubicBezTo>
                  <a:pt x="836" y="372"/>
                  <a:pt x="851" y="362"/>
                  <a:pt x="854" y="350"/>
                </a:cubicBezTo>
                <a:cubicBezTo>
                  <a:pt x="854" y="350"/>
                  <a:pt x="855" y="350"/>
                  <a:pt x="855" y="349"/>
                </a:cubicBezTo>
                <a:cubicBezTo>
                  <a:pt x="855" y="335"/>
                  <a:pt x="848" y="321"/>
                  <a:pt x="838" y="310"/>
                </a:cubicBezTo>
                <a:cubicBezTo>
                  <a:pt x="838" y="310"/>
                  <a:pt x="838" y="309"/>
                  <a:pt x="838" y="309"/>
                </a:cubicBezTo>
                <a:cubicBezTo>
                  <a:pt x="839" y="309"/>
                  <a:pt x="839" y="308"/>
                  <a:pt x="839" y="308"/>
                </a:cubicBezTo>
                <a:cubicBezTo>
                  <a:pt x="840" y="305"/>
                  <a:pt x="845" y="302"/>
                  <a:pt x="847" y="300"/>
                </a:cubicBezTo>
                <a:cubicBezTo>
                  <a:pt x="851" y="295"/>
                  <a:pt x="856" y="290"/>
                  <a:pt x="860" y="285"/>
                </a:cubicBezTo>
                <a:cubicBezTo>
                  <a:pt x="864" y="280"/>
                  <a:pt x="868" y="274"/>
                  <a:pt x="874" y="272"/>
                </a:cubicBezTo>
                <a:cubicBezTo>
                  <a:pt x="879" y="270"/>
                  <a:pt x="883" y="269"/>
                  <a:pt x="886" y="266"/>
                </a:cubicBezTo>
                <a:cubicBezTo>
                  <a:pt x="899" y="257"/>
                  <a:pt x="911" y="251"/>
                  <a:pt x="927" y="252"/>
                </a:cubicBezTo>
                <a:cubicBezTo>
                  <a:pt x="945" y="254"/>
                  <a:pt x="957" y="264"/>
                  <a:pt x="966" y="280"/>
                </a:cubicBezTo>
                <a:cubicBezTo>
                  <a:pt x="980" y="306"/>
                  <a:pt x="988" y="337"/>
                  <a:pt x="988" y="367"/>
                </a:cubicBezTo>
                <a:cubicBezTo>
                  <a:pt x="986" y="382"/>
                  <a:pt x="984" y="397"/>
                  <a:pt x="978" y="411"/>
                </a:cubicBezTo>
                <a:cubicBezTo>
                  <a:pt x="972" y="429"/>
                  <a:pt x="962" y="446"/>
                  <a:pt x="953" y="463"/>
                </a:cubicBezTo>
                <a:cubicBezTo>
                  <a:pt x="945" y="478"/>
                  <a:pt x="935" y="492"/>
                  <a:pt x="924" y="505"/>
                </a:cubicBezTo>
                <a:cubicBezTo>
                  <a:pt x="926" y="501"/>
                  <a:pt x="929" y="496"/>
                  <a:pt x="931" y="492"/>
                </a:cubicBezTo>
                <a:cubicBezTo>
                  <a:pt x="933" y="487"/>
                  <a:pt x="935" y="482"/>
                  <a:pt x="938" y="478"/>
                </a:cubicBezTo>
                <a:cubicBezTo>
                  <a:pt x="939" y="478"/>
                  <a:pt x="938" y="477"/>
                  <a:pt x="938" y="477"/>
                </a:cubicBezTo>
                <a:cubicBezTo>
                  <a:pt x="933" y="480"/>
                  <a:pt x="932" y="486"/>
                  <a:pt x="929" y="491"/>
                </a:cubicBezTo>
                <a:cubicBezTo>
                  <a:pt x="926" y="497"/>
                  <a:pt x="921" y="503"/>
                  <a:pt x="920" y="510"/>
                </a:cubicBezTo>
                <a:cubicBezTo>
                  <a:pt x="920" y="510"/>
                  <a:pt x="919" y="510"/>
                  <a:pt x="919" y="511"/>
                </a:cubicBezTo>
                <a:cubicBezTo>
                  <a:pt x="913" y="517"/>
                  <a:pt x="907" y="524"/>
                  <a:pt x="901" y="530"/>
                </a:cubicBezTo>
                <a:cubicBezTo>
                  <a:pt x="901" y="529"/>
                  <a:pt x="902" y="527"/>
                  <a:pt x="902" y="526"/>
                </a:cubicBezTo>
                <a:cubicBezTo>
                  <a:pt x="904" y="522"/>
                  <a:pt x="907" y="517"/>
                  <a:pt x="909" y="513"/>
                </a:cubicBezTo>
                <a:cubicBezTo>
                  <a:pt x="910" y="513"/>
                  <a:pt x="909" y="513"/>
                  <a:pt x="909" y="513"/>
                </a:cubicBezTo>
                <a:cubicBezTo>
                  <a:pt x="908" y="514"/>
                  <a:pt x="906" y="516"/>
                  <a:pt x="905" y="517"/>
                </a:cubicBezTo>
                <a:cubicBezTo>
                  <a:pt x="906" y="517"/>
                  <a:pt x="906" y="516"/>
                  <a:pt x="906" y="516"/>
                </a:cubicBezTo>
                <a:cubicBezTo>
                  <a:pt x="909" y="507"/>
                  <a:pt x="912" y="498"/>
                  <a:pt x="913" y="488"/>
                </a:cubicBezTo>
                <a:cubicBezTo>
                  <a:pt x="913" y="488"/>
                  <a:pt x="912" y="488"/>
                  <a:pt x="912" y="488"/>
                </a:cubicBezTo>
                <a:cubicBezTo>
                  <a:pt x="909" y="497"/>
                  <a:pt x="908" y="506"/>
                  <a:pt x="904" y="515"/>
                </a:cubicBezTo>
                <a:cubicBezTo>
                  <a:pt x="901" y="522"/>
                  <a:pt x="898" y="529"/>
                  <a:pt x="894" y="535"/>
                </a:cubicBezTo>
                <a:cubicBezTo>
                  <a:pt x="894" y="535"/>
                  <a:pt x="894" y="535"/>
                  <a:pt x="894" y="535"/>
                </a:cubicBezTo>
                <a:cubicBezTo>
                  <a:pt x="893" y="537"/>
                  <a:pt x="891" y="538"/>
                  <a:pt x="890" y="540"/>
                </a:cubicBezTo>
                <a:cubicBezTo>
                  <a:pt x="890" y="538"/>
                  <a:pt x="890" y="537"/>
                  <a:pt x="890" y="535"/>
                </a:cubicBezTo>
                <a:cubicBezTo>
                  <a:pt x="891" y="526"/>
                  <a:pt x="894" y="516"/>
                  <a:pt x="894" y="507"/>
                </a:cubicBezTo>
                <a:cubicBezTo>
                  <a:pt x="894" y="498"/>
                  <a:pt x="894" y="490"/>
                  <a:pt x="893" y="481"/>
                </a:cubicBezTo>
                <a:close/>
                <a:moveTo>
                  <a:pt x="713" y="477"/>
                </a:moveTo>
                <a:cubicBezTo>
                  <a:pt x="712" y="474"/>
                  <a:pt x="712" y="471"/>
                  <a:pt x="711" y="468"/>
                </a:cubicBezTo>
                <a:cubicBezTo>
                  <a:pt x="710" y="459"/>
                  <a:pt x="714" y="450"/>
                  <a:pt x="715" y="441"/>
                </a:cubicBezTo>
                <a:cubicBezTo>
                  <a:pt x="716" y="435"/>
                  <a:pt x="717" y="429"/>
                  <a:pt x="721" y="424"/>
                </a:cubicBezTo>
                <a:cubicBezTo>
                  <a:pt x="724" y="421"/>
                  <a:pt x="728" y="418"/>
                  <a:pt x="731" y="416"/>
                </a:cubicBezTo>
                <a:cubicBezTo>
                  <a:pt x="735" y="415"/>
                  <a:pt x="739" y="414"/>
                  <a:pt x="742" y="414"/>
                </a:cubicBezTo>
                <a:cubicBezTo>
                  <a:pt x="740" y="414"/>
                  <a:pt x="738" y="415"/>
                  <a:pt x="737" y="416"/>
                </a:cubicBezTo>
                <a:cubicBezTo>
                  <a:pt x="733" y="418"/>
                  <a:pt x="729" y="421"/>
                  <a:pt x="726" y="424"/>
                </a:cubicBezTo>
                <a:cubicBezTo>
                  <a:pt x="720" y="433"/>
                  <a:pt x="716" y="443"/>
                  <a:pt x="714" y="454"/>
                </a:cubicBezTo>
                <a:cubicBezTo>
                  <a:pt x="713" y="461"/>
                  <a:pt x="712" y="469"/>
                  <a:pt x="713" y="477"/>
                </a:cubicBezTo>
                <a:close/>
                <a:moveTo>
                  <a:pt x="712" y="421"/>
                </a:moveTo>
                <a:cubicBezTo>
                  <a:pt x="712" y="420"/>
                  <a:pt x="711" y="418"/>
                  <a:pt x="709" y="416"/>
                </a:cubicBezTo>
                <a:cubicBezTo>
                  <a:pt x="712" y="417"/>
                  <a:pt x="715" y="417"/>
                  <a:pt x="717" y="417"/>
                </a:cubicBezTo>
                <a:cubicBezTo>
                  <a:pt x="720" y="417"/>
                  <a:pt x="723" y="417"/>
                  <a:pt x="726" y="416"/>
                </a:cubicBezTo>
                <a:cubicBezTo>
                  <a:pt x="721" y="419"/>
                  <a:pt x="718" y="423"/>
                  <a:pt x="715" y="428"/>
                </a:cubicBezTo>
                <a:cubicBezTo>
                  <a:pt x="714" y="425"/>
                  <a:pt x="713" y="421"/>
                  <a:pt x="712" y="421"/>
                </a:cubicBezTo>
                <a:close/>
                <a:moveTo>
                  <a:pt x="741" y="410"/>
                </a:moveTo>
                <a:cubicBezTo>
                  <a:pt x="728" y="413"/>
                  <a:pt x="715" y="413"/>
                  <a:pt x="702" y="412"/>
                </a:cubicBezTo>
                <a:cubicBezTo>
                  <a:pt x="695" y="411"/>
                  <a:pt x="689" y="411"/>
                  <a:pt x="682" y="410"/>
                </a:cubicBezTo>
                <a:cubicBezTo>
                  <a:pt x="676" y="409"/>
                  <a:pt x="670" y="409"/>
                  <a:pt x="664" y="407"/>
                </a:cubicBezTo>
                <a:cubicBezTo>
                  <a:pt x="653" y="404"/>
                  <a:pt x="644" y="398"/>
                  <a:pt x="636" y="390"/>
                </a:cubicBezTo>
                <a:cubicBezTo>
                  <a:pt x="632" y="386"/>
                  <a:pt x="626" y="379"/>
                  <a:pt x="620" y="383"/>
                </a:cubicBezTo>
                <a:cubicBezTo>
                  <a:pt x="619" y="383"/>
                  <a:pt x="619" y="384"/>
                  <a:pt x="620" y="384"/>
                </a:cubicBezTo>
                <a:cubicBezTo>
                  <a:pt x="628" y="385"/>
                  <a:pt x="633" y="393"/>
                  <a:pt x="639" y="399"/>
                </a:cubicBezTo>
                <a:cubicBezTo>
                  <a:pt x="638" y="398"/>
                  <a:pt x="637" y="398"/>
                  <a:pt x="635" y="397"/>
                </a:cubicBezTo>
                <a:cubicBezTo>
                  <a:pt x="634" y="396"/>
                  <a:pt x="633" y="396"/>
                  <a:pt x="632" y="396"/>
                </a:cubicBezTo>
                <a:cubicBezTo>
                  <a:pt x="631" y="396"/>
                  <a:pt x="631" y="396"/>
                  <a:pt x="631" y="396"/>
                </a:cubicBezTo>
                <a:cubicBezTo>
                  <a:pt x="630" y="399"/>
                  <a:pt x="636" y="399"/>
                  <a:pt x="637" y="400"/>
                </a:cubicBezTo>
                <a:cubicBezTo>
                  <a:pt x="640" y="402"/>
                  <a:pt x="643" y="404"/>
                  <a:pt x="646" y="406"/>
                </a:cubicBezTo>
                <a:cubicBezTo>
                  <a:pt x="647" y="406"/>
                  <a:pt x="647" y="405"/>
                  <a:pt x="647" y="405"/>
                </a:cubicBezTo>
                <a:cubicBezTo>
                  <a:pt x="647" y="405"/>
                  <a:pt x="647" y="404"/>
                  <a:pt x="646" y="404"/>
                </a:cubicBezTo>
                <a:cubicBezTo>
                  <a:pt x="656" y="409"/>
                  <a:pt x="665" y="412"/>
                  <a:pt x="676" y="413"/>
                </a:cubicBezTo>
                <a:cubicBezTo>
                  <a:pt x="685" y="414"/>
                  <a:pt x="695" y="415"/>
                  <a:pt x="704" y="416"/>
                </a:cubicBezTo>
                <a:cubicBezTo>
                  <a:pt x="705" y="417"/>
                  <a:pt x="706" y="417"/>
                  <a:pt x="707" y="418"/>
                </a:cubicBezTo>
                <a:cubicBezTo>
                  <a:pt x="709" y="420"/>
                  <a:pt x="710" y="422"/>
                  <a:pt x="711" y="424"/>
                </a:cubicBezTo>
                <a:cubicBezTo>
                  <a:pt x="712" y="425"/>
                  <a:pt x="713" y="429"/>
                  <a:pt x="714" y="430"/>
                </a:cubicBezTo>
                <a:cubicBezTo>
                  <a:pt x="714" y="431"/>
                  <a:pt x="713" y="432"/>
                  <a:pt x="713" y="433"/>
                </a:cubicBezTo>
                <a:cubicBezTo>
                  <a:pt x="712" y="439"/>
                  <a:pt x="712" y="444"/>
                  <a:pt x="710" y="450"/>
                </a:cubicBezTo>
                <a:cubicBezTo>
                  <a:pt x="709" y="454"/>
                  <a:pt x="708" y="459"/>
                  <a:pt x="707" y="463"/>
                </a:cubicBezTo>
                <a:cubicBezTo>
                  <a:pt x="702" y="472"/>
                  <a:pt x="691" y="476"/>
                  <a:pt x="683" y="480"/>
                </a:cubicBezTo>
                <a:cubicBezTo>
                  <a:pt x="671" y="485"/>
                  <a:pt x="660" y="489"/>
                  <a:pt x="648" y="494"/>
                </a:cubicBezTo>
                <a:cubicBezTo>
                  <a:pt x="642" y="496"/>
                  <a:pt x="636" y="499"/>
                  <a:pt x="630" y="500"/>
                </a:cubicBezTo>
                <a:cubicBezTo>
                  <a:pt x="624" y="501"/>
                  <a:pt x="619" y="501"/>
                  <a:pt x="613" y="502"/>
                </a:cubicBezTo>
                <a:cubicBezTo>
                  <a:pt x="601" y="503"/>
                  <a:pt x="590" y="500"/>
                  <a:pt x="581" y="493"/>
                </a:cubicBezTo>
                <a:cubicBezTo>
                  <a:pt x="572" y="487"/>
                  <a:pt x="563" y="477"/>
                  <a:pt x="557" y="468"/>
                </a:cubicBezTo>
                <a:cubicBezTo>
                  <a:pt x="550" y="457"/>
                  <a:pt x="547" y="445"/>
                  <a:pt x="543" y="434"/>
                </a:cubicBezTo>
                <a:cubicBezTo>
                  <a:pt x="539" y="423"/>
                  <a:pt x="536" y="412"/>
                  <a:pt x="540" y="401"/>
                </a:cubicBezTo>
                <a:cubicBezTo>
                  <a:pt x="542" y="395"/>
                  <a:pt x="543" y="389"/>
                  <a:pt x="545" y="383"/>
                </a:cubicBezTo>
                <a:cubicBezTo>
                  <a:pt x="547" y="378"/>
                  <a:pt x="550" y="375"/>
                  <a:pt x="553" y="371"/>
                </a:cubicBezTo>
                <a:cubicBezTo>
                  <a:pt x="560" y="366"/>
                  <a:pt x="567" y="360"/>
                  <a:pt x="576" y="360"/>
                </a:cubicBezTo>
                <a:cubicBezTo>
                  <a:pt x="583" y="360"/>
                  <a:pt x="589" y="361"/>
                  <a:pt x="595" y="364"/>
                </a:cubicBezTo>
                <a:cubicBezTo>
                  <a:pt x="598" y="365"/>
                  <a:pt x="601" y="367"/>
                  <a:pt x="604" y="368"/>
                </a:cubicBezTo>
                <a:cubicBezTo>
                  <a:pt x="606" y="369"/>
                  <a:pt x="607" y="370"/>
                  <a:pt x="609" y="370"/>
                </a:cubicBezTo>
                <a:cubicBezTo>
                  <a:pt x="609" y="370"/>
                  <a:pt x="609" y="370"/>
                  <a:pt x="609" y="370"/>
                </a:cubicBezTo>
                <a:cubicBezTo>
                  <a:pt x="608" y="371"/>
                  <a:pt x="607" y="372"/>
                  <a:pt x="607" y="373"/>
                </a:cubicBezTo>
                <a:cubicBezTo>
                  <a:pt x="606" y="375"/>
                  <a:pt x="605" y="378"/>
                  <a:pt x="605" y="380"/>
                </a:cubicBezTo>
                <a:cubicBezTo>
                  <a:pt x="593" y="374"/>
                  <a:pt x="579" y="385"/>
                  <a:pt x="567" y="386"/>
                </a:cubicBezTo>
                <a:cubicBezTo>
                  <a:pt x="566" y="386"/>
                  <a:pt x="566" y="388"/>
                  <a:pt x="567" y="388"/>
                </a:cubicBezTo>
                <a:cubicBezTo>
                  <a:pt x="573" y="387"/>
                  <a:pt x="579" y="384"/>
                  <a:pt x="584" y="383"/>
                </a:cubicBezTo>
                <a:cubicBezTo>
                  <a:pt x="591" y="381"/>
                  <a:pt x="598" y="380"/>
                  <a:pt x="604" y="381"/>
                </a:cubicBezTo>
                <a:cubicBezTo>
                  <a:pt x="605" y="381"/>
                  <a:pt x="605" y="381"/>
                  <a:pt x="605" y="381"/>
                </a:cubicBezTo>
                <a:cubicBezTo>
                  <a:pt x="605" y="381"/>
                  <a:pt x="605" y="382"/>
                  <a:pt x="605" y="383"/>
                </a:cubicBezTo>
                <a:cubicBezTo>
                  <a:pt x="604" y="383"/>
                  <a:pt x="604" y="383"/>
                  <a:pt x="603" y="384"/>
                </a:cubicBezTo>
                <a:cubicBezTo>
                  <a:pt x="602" y="386"/>
                  <a:pt x="601" y="389"/>
                  <a:pt x="601" y="391"/>
                </a:cubicBezTo>
                <a:cubicBezTo>
                  <a:pt x="595" y="392"/>
                  <a:pt x="592" y="397"/>
                  <a:pt x="587" y="400"/>
                </a:cubicBezTo>
                <a:cubicBezTo>
                  <a:pt x="583" y="402"/>
                  <a:pt x="581" y="404"/>
                  <a:pt x="578" y="407"/>
                </a:cubicBezTo>
                <a:cubicBezTo>
                  <a:pt x="576" y="409"/>
                  <a:pt x="574" y="410"/>
                  <a:pt x="571" y="412"/>
                </a:cubicBezTo>
                <a:cubicBezTo>
                  <a:pt x="571" y="412"/>
                  <a:pt x="571" y="412"/>
                  <a:pt x="570" y="412"/>
                </a:cubicBezTo>
                <a:cubicBezTo>
                  <a:pt x="570" y="413"/>
                  <a:pt x="569" y="414"/>
                  <a:pt x="568" y="414"/>
                </a:cubicBezTo>
                <a:cubicBezTo>
                  <a:pt x="567" y="415"/>
                  <a:pt x="569" y="418"/>
                  <a:pt x="571" y="416"/>
                </a:cubicBezTo>
                <a:cubicBezTo>
                  <a:pt x="574" y="413"/>
                  <a:pt x="577" y="410"/>
                  <a:pt x="581" y="407"/>
                </a:cubicBezTo>
                <a:cubicBezTo>
                  <a:pt x="583" y="406"/>
                  <a:pt x="585" y="404"/>
                  <a:pt x="587" y="402"/>
                </a:cubicBezTo>
                <a:cubicBezTo>
                  <a:pt x="590" y="398"/>
                  <a:pt x="596" y="393"/>
                  <a:pt x="601" y="391"/>
                </a:cubicBezTo>
                <a:cubicBezTo>
                  <a:pt x="602" y="392"/>
                  <a:pt x="602" y="392"/>
                  <a:pt x="602" y="393"/>
                </a:cubicBezTo>
                <a:cubicBezTo>
                  <a:pt x="599" y="395"/>
                  <a:pt x="597" y="398"/>
                  <a:pt x="595" y="401"/>
                </a:cubicBezTo>
                <a:cubicBezTo>
                  <a:pt x="595" y="401"/>
                  <a:pt x="595" y="401"/>
                  <a:pt x="596" y="401"/>
                </a:cubicBezTo>
                <a:cubicBezTo>
                  <a:pt x="598" y="399"/>
                  <a:pt x="600" y="396"/>
                  <a:pt x="602" y="394"/>
                </a:cubicBezTo>
                <a:cubicBezTo>
                  <a:pt x="603" y="394"/>
                  <a:pt x="603" y="395"/>
                  <a:pt x="604" y="395"/>
                </a:cubicBezTo>
                <a:cubicBezTo>
                  <a:pt x="602" y="397"/>
                  <a:pt x="601" y="400"/>
                  <a:pt x="600" y="403"/>
                </a:cubicBezTo>
                <a:cubicBezTo>
                  <a:pt x="600" y="403"/>
                  <a:pt x="600" y="403"/>
                  <a:pt x="600" y="403"/>
                </a:cubicBezTo>
                <a:cubicBezTo>
                  <a:pt x="601" y="400"/>
                  <a:pt x="603" y="398"/>
                  <a:pt x="605" y="396"/>
                </a:cubicBezTo>
                <a:cubicBezTo>
                  <a:pt x="606" y="397"/>
                  <a:pt x="608" y="397"/>
                  <a:pt x="610" y="397"/>
                </a:cubicBezTo>
                <a:cubicBezTo>
                  <a:pt x="612" y="397"/>
                  <a:pt x="614" y="397"/>
                  <a:pt x="617" y="397"/>
                </a:cubicBezTo>
                <a:cubicBezTo>
                  <a:pt x="617" y="397"/>
                  <a:pt x="617" y="397"/>
                  <a:pt x="617" y="397"/>
                </a:cubicBezTo>
                <a:cubicBezTo>
                  <a:pt x="617" y="404"/>
                  <a:pt x="621" y="410"/>
                  <a:pt x="625" y="414"/>
                </a:cubicBezTo>
                <a:cubicBezTo>
                  <a:pt x="631" y="421"/>
                  <a:pt x="637" y="428"/>
                  <a:pt x="644" y="433"/>
                </a:cubicBezTo>
                <a:cubicBezTo>
                  <a:pt x="644" y="434"/>
                  <a:pt x="645" y="433"/>
                  <a:pt x="644" y="433"/>
                </a:cubicBezTo>
                <a:cubicBezTo>
                  <a:pt x="638" y="428"/>
                  <a:pt x="633" y="421"/>
                  <a:pt x="628" y="415"/>
                </a:cubicBezTo>
                <a:cubicBezTo>
                  <a:pt x="626" y="412"/>
                  <a:pt x="623" y="410"/>
                  <a:pt x="622" y="407"/>
                </a:cubicBezTo>
                <a:cubicBezTo>
                  <a:pt x="620" y="404"/>
                  <a:pt x="620" y="401"/>
                  <a:pt x="619" y="398"/>
                </a:cubicBezTo>
                <a:cubicBezTo>
                  <a:pt x="619" y="398"/>
                  <a:pt x="619" y="398"/>
                  <a:pt x="619" y="398"/>
                </a:cubicBezTo>
                <a:cubicBezTo>
                  <a:pt x="619" y="398"/>
                  <a:pt x="619" y="397"/>
                  <a:pt x="619" y="397"/>
                </a:cubicBezTo>
                <a:cubicBezTo>
                  <a:pt x="619" y="397"/>
                  <a:pt x="618" y="397"/>
                  <a:pt x="618" y="397"/>
                </a:cubicBezTo>
                <a:cubicBezTo>
                  <a:pt x="619" y="396"/>
                  <a:pt x="620" y="396"/>
                  <a:pt x="622" y="396"/>
                </a:cubicBezTo>
                <a:cubicBezTo>
                  <a:pt x="622" y="398"/>
                  <a:pt x="623" y="400"/>
                  <a:pt x="625" y="401"/>
                </a:cubicBezTo>
                <a:cubicBezTo>
                  <a:pt x="626" y="404"/>
                  <a:pt x="629" y="405"/>
                  <a:pt x="630" y="406"/>
                </a:cubicBezTo>
                <a:cubicBezTo>
                  <a:pt x="630" y="407"/>
                  <a:pt x="631" y="406"/>
                  <a:pt x="631" y="406"/>
                </a:cubicBezTo>
                <a:cubicBezTo>
                  <a:pt x="629" y="405"/>
                  <a:pt x="628" y="403"/>
                  <a:pt x="627" y="401"/>
                </a:cubicBezTo>
                <a:cubicBezTo>
                  <a:pt x="625" y="399"/>
                  <a:pt x="624" y="398"/>
                  <a:pt x="623" y="396"/>
                </a:cubicBezTo>
                <a:cubicBezTo>
                  <a:pt x="624" y="396"/>
                  <a:pt x="625" y="395"/>
                  <a:pt x="625" y="395"/>
                </a:cubicBezTo>
                <a:cubicBezTo>
                  <a:pt x="625" y="396"/>
                  <a:pt x="625" y="396"/>
                  <a:pt x="626" y="397"/>
                </a:cubicBezTo>
                <a:cubicBezTo>
                  <a:pt x="632" y="405"/>
                  <a:pt x="641" y="409"/>
                  <a:pt x="651" y="412"/>
                </a:cubicBezTo>
                <a:cubicBezTo>
                  <a:pt x="651" y="412"/>
                  <a:pt x="651" y="412"/>
                  <a:pt x="651" y="412"/>
                </a:cubicBezTo>
                <a:cubicBezTo>
                  <a:pt x="641" y="409"/>
                  <a:pt x="634" y="402"/>
                  <a:pt x="627" y="395"/>
                </a:cubicBezTo>
                <a:cubicBezTo>
                  <a:pt x="627" y="395"/>
                  <a:pt x="627" y="395"/>
                  <a:pt x="627" y="395"/>
                </a:cubicBezTo>
                <a:cubicBezTo>
                  <a:pt x="628" y="394"/>
                  <a:pt x="629" y="394"/>
                  <a:pt x="630" y="394"/>
                </a:cubicBezTo>
                <a:cubicBezTo>
                  <a:pt x="631" y="393"/>
                  <a:pt x="631" y="392"/>
                  <a:pt x="630" y="392"/>
                </a:cubicBezTo>
                <a:cubicBezTo>
                  <a:pt x="626" y="392"/>
                  <a:pt x="622" y="392"/>
                  <a:pt x="619" y="393"/>
                </a:cubicBezTo>
                <a:cubicBezTo>
                  <a:pt x="615" y="393"/>
                  <a:pt x="612" y="393"/>
                  <a:pt x="610" y="390"/>
                </a:cubicBezTo>
                <a:cubicBezTo>
                  <a:pt x="608" y="387"/>
                  <a:pt x="607" y="383"/>
                  <a:pt x="608" y="380"/>
                </a:cubicBezTo>
                <a:cubicBezTo>
                  <a:pt x="610" y="372"/>
                  <a:pt x="619" y="365"/>
                  <a:pt x="627" y="371"/>
                </a:cubicBezTo>
                <a:cubicBezTo>
                  <a:pt x="631" y="374"/>
                  <a:pt x="634" y="378"/>
                  <a:pt x="639" y="380"/>
                </a:cubicBezTo>
                <a:cubicBezTo>
                  <a:pt x="643" y="382"/>
                  <a:pt x="648" y="382"/>
                  <a:pt x="652" y="383"/>
                </a:cubicBezTo>
                <a:cubicBezTo>
                  <a:pt x="665" y="384"/>
                  <a:pt x="677" y="388"/>
                  <a:pt x="689" y="392"/>
                </a:cubicBezTo>
                <a:cubicBezTo>
                  <a:pt x="700" y="394"/>
                  <a:pt x="711" y="398"/>
                  <a:pt x="722" y="400"/>
                </a:cubicBezTo>
                <a:cubicBezTo>
                  <a:pt x="731" y="401"/>
                  <a:pt x="741" y="399"/>
                  <a:pt x="750" y="398"/>
                </a:cubicBezTo>
                <a:cubicBezTo>
                  <a:pt x="758" y="397"/>
                  <a:pt x="766" y="395"/>
                  <a:pt x="774" y="394"/>
                </a:cubicBezTo>
                <a:cubicBezTo>
                  <a:pt x="778" y="393"/>
                  <a:pt x="785" y="392"/>
                  <a:pt x="787" y="388"/>
                </a:cubicBezTo>
                <a:cubicBezTo>
                  <a:pt x="787" y="387"/>
                  <a:pt x="786" y="386"/>
                  <a:pt x="786" y="387"/>
                </a:cubicBezTo>
                <a:cubicBezTo>
                  <a:pt x="784" y="390"/>
                  <a:pt x="778" y="390"/>
                  <a:pt x="775" y="391"/>
                </a:cubicBezTo>
                <a:cubicBezTo>
                  <a:pt x="771" y="392"/>
                  <a:pt x="767" y="392"/>
                  <a:pt x="764" y="393"/>
                </a:cubicBezTo>
                <a:cubicBezTo>
                  <a:pt x="758" y="394"/>
                  <a:pt x="752" y="395"/>
                  <a:pt x="746" y="395"/>
                </a:cubicBezTo>
                <a:cubicBezTo>
                  <a:pt x="740" y="396"/>
                  <a:pt x="733" y="397"/>
                  <a:pt x="727" y="396"/>
                </a:cubicBezTo>
                <a:cubicBezTo>
                  <a:pt x="720" y="396"/>
                  <a:pt x="712" y="394"/>
                  <a:pt x="705" y="392"/>
                </a:cubicBezTo>
                <a:cubicBezTo>
                  <a:pt x="709" y="392"/>
                  <a:pt x="712" y="391"/>
                  <a:pt x="715" y="390"/>
                </a:cubicBezTo>
                <a:cubicBezTo>
                  <a:pt x="723" y="388"/>
                  <a:pt x="731" y="387"/>
                  <a:pt x="740" y="387"/>
                </a:cubicBezTo>
                <a:cubicBezTo>
                  <a:pt x="740" y="387"/>
                  <a:pt x="740" y="386"/>
                  <a:pt x="740" y="386"/>
                </a:cubicBezTo>
                <a:cubicBezTo>
                  <a:pt x="733" y="385"/>
                  <a:pt x="727" y="386"/>
                  <a:pt x="721" y="388"/>
                </a:cubicBezTo>
                <a:cubicBezTo>
                  <a:pt x="717" y="389"/>
                  <a:pt x="712" y="390"/>
                  <a:pt x="707" y="390"/>
                </a:cubicBezTo>
                <a:cubicBezTo>
                  <a:pt x="704" y="390"/>
                  <a:pt x="700" y="389"/>
                  <a:pt x="697" y="390"/>
                </a:cubicBezTo>
                <a:cubicBezTo>
                  <a:pt x="694" y="389"/>
                  <a:pt x="691" y="388"/>
                  <a:pt x="688" y="387"/>
                </a:cubicBezTo>
                <a:cubicBezTo>
                  <a:pt x="688" y="387"/>
                  <a:pt x="688" y="387"/>
                  <a:pt x="688" y="387"/>
                </a:cubicBezTo>
                <a:cubicBezTo>
                  <a:pt x="690" y="387"/>
                  <a:pt x="693" y="386"/>
                  <a:pt x="695" y="386"/>
                </a:cubicBezTo>
                <a:cubicBezTo>
                  <a:pt x="706" y="385"/>
                  <a:pt x="716" y="383"/>
                  <a:pt x="726" y="381"/>
                </a:cubicBezTo>
                <a:cubicBezTo>
                  <a:pt x="727" y="381"/>
                  <a:pt x="727" y="380"/>
                  <a:pt x="726" y="380"/>
                </a:cubicBezTo>
                <a:cubicBezTo>
                  <a:pt x="717" y="382"/>
                  <a:pt x="708" y="384"/>
                  <a:pt x="698" y="384"/>
                </a:cubicBezTo>
                <a:cubicBezTo>
                  <a:pt x="694" y="384"/>
                  <a:pt x="690" y="385"/>
                  <a:pt x="686" y="385"/>
                </a:cubicBezTo>
                <a:cubicBezTo>
                  <a:pt x="683" y="385"/>
                  <a:pt x="680" y="384"/>
                  <a:pt x="678" y="383"/>
                </a:cubicBezTo>
                <a:cubicBezTo>
                  <a:pt x="678" y="383"/>
                  <a:pt x="679" y="383"/>
                  <a:pt x="680" y="383"/>
                </a:cubicBezTo>
                <a:cubicBezTo>
                  <a:pt x="687" y="382"/>
                  <a:pt x="694" y="380"/>
                  <a:pt x="701" y="378"/>
                </a:cubicBezTo>
                <a:cubicBezTo>
                  <a:pt x="717" y="375"/>
                  <a:pt x="732" y="370"/>
                  <a:pt x="748" y="367"/>
                </a:cubicBezTo>
                <a:cubicBezTo>
                  <a:pt x="749" y="366"/>
                  <a:pt x="748" y="366"/>
                  <a:pt x="748" y="366"/>
                </a:cubicBezTo>
                <a:cubicBezTo>
                  <a:pt x="740" y="366"/>
                  <a:pt x="734" y="369"/>
                  <a:pt x="726" y="371"/>
                </a:cubicBezTo>
                <a:cubicBezTo>
                  <a:pt x="718" y="372"/>
                  <a:pt x="711" y="375"/>
                  <a:pt x="703" y="376"/>
                </a:cubicBezTo>
                <a:cubicBezTo>
                  <a:pt x="695" y="377"/>
                  <a:pt x="688" y="379"/>
                  <a:pt x="681" y="380"/>
                </a:cubicBezTo>
                <a:cubicBezTo>
                  <a:pt x="675" y="381"/>
                  <a:pt x="669" y="380"/>
                  <a:pt x="664" y="379"/>
                </a:cubicBezTo>
                <a:cubicBezTo>
                  <a:pt x="667" y="378"/>
                  <a:pt x="670" y="378"/>
                  <a:pt x="673" y="377"/>
                </a:cubicBezTo>
                <a:cubicBezTo>
                  <a:pt x="678" y="376"/>
                  <a:pt x="684" y="377"/>
                  <a:pt x="689" y="375"/>
                </a:cubicBezTo>
                <a:cubicBezTo>
                  <a:pt x="694" y="374"/>
                  <a:pt x="699" y="372"/>
                  <a:pt x="704" y="371"/>
                </a:cubicBezTo>
                <a:cubicBezTo>
                  <a:pt x="705" y="371"/>
                  <a:pt x="704" y="370"/>
                  <a:pt x="704" y="370"/>
                </a:cubicBezTo>
                <a:cubicBezTo>
                  <a:pt x="694" y="372"/>
                  <a:pt x="684" y="374"/>
                  <a:pt x="674" y="375"/>
                </a:cubicBezTo>
                <a:cubicBezTo>
                  <a:pt x="675" y="375"/>
                  <a:pt x="676" y="374"/>
                  <a:pt x="677" y="374"/>
                </a:cubicBezTo>
                <a:cubicBezTo>
                  <a:pt x="687" y="369"/>
                  <a:pt x="698" y="363"/>
                  <a:pt x="709" y="359"/>
                </a:cubicBezTo>
                <a:cubicBezTo>
                  <a:pt x="710" y="359"/>
                  <a:pt x="710" y="359"/>
                  <a:pt x="709" y="359"/>
                </a:cubicBezTo>
                <a:cubicBezTo>
                  <a:pt x="690" y="363"/>
                  <a:pt x="674" y="378"/>
                  <a:pt x="654" y="376"/>
                </a:cubicBezTo>
                <a:cubicBezTo>
                  <a:pt x="654" y="376"/>
                  <a:pt x="654" y="377"/>
                  <a:pt x="653" y="377"/>
                </a:cubicBezTo>
                <a:cubicBezTo>
                  <a:pt x="652" y="377"/>
                  <a:pt x="651" y="377"/>
                  <a:pt x="650" y="377"/>
                </a:cubicBezTo>
                <a:cubicBezTo>
                  <a:pt x="657" y="376"/>
                  <a:pt x="664" y="374"/>
                  <a:pt x="670" y="371"/>
                </a:cubicBezTo>
                <a:cubicBezTo>
                  <a:pt x="680" y="368"/>
                  <a:pt x="689" y="364"/>
                  <a:pt x="698" y="360"/>
                </a:cubicBezTo>
                <a:cubicBezTo>
                  <a:pt x="718" y="351"/>
                  <a:pt x="738" y="342"/>
                  <a:pt x="760" y="338"/>
                </a:cubicBezTo>
                <a:cubicBezTo>
                  <a:pt x="761" y="337"/>
                  <a:pt x="760" y="336"/>
                  <a:pt x="760" y="336"/>
                </a:cubicBezTo>
                <a:cubicBezTo>
                  <a:pt x="739" y="340"/>
                  <a:pt x="720" y="349"/>
                  <a:pt x="701" y="357"/>
                </a:cubicBezTo>
                <a:cubicBezTo>
                  <a:pt x="691" y="361"/>
                  <a:pt x="681" y="365"/>
                  <a:pt x="671" y="369"/>
                </a:cubicBezTo>
                <a:cubicBezTo>
                  <a:pt x="663" y="371"/>
                  <a:pt x="655" y="373"/>
                  <a:pt x="647" y="375"/>
                </a:cubicBezTo>
                <a:cubicBezTo>
                  <a:pt x="647" y="374"/>
                  <a:pt x="647" y="374"/>
                  <a:pt x="647" y="374"/>
                </a:cubicBezTo>
                <a:cubicBezTo>
                  <a:pt x="654" y="373"/>
                  <a:pt x="661" y="370"/>
                  <a:pt x="667" y="367"/>
                </a:cubicBezTo>
                <a:cubicBezTo>
                  <a:pt x="680" y="362"/>
                  <a:pt x="691" y="352"/>
                  <a:pt x="705" y="349"/>
                </a:cubicBezTo>
                <a:cubicBezTo>
                  <a:pt x="705" y="349"/>
                  <a:pt x="705" y="349"/>
                  <a:pt x="705" y="349"/>
                </a:cubicBezTo>
                <a:cubicBezTo>
                  <a:pt x="698" y="350"/>
                  <a:pt x="693" y="352"/>
                  <a:pt x="687" y="356"/>
                </a:cubicBezTo>
                <a:cubicBezTo>
                  <a:pt x="679" y="360"/>
                  <a:pt x="671" y="364"/>
                  <a:pt x="663" y="367"/>
                </a:cubicBezTo>
                <a:cubicBezTo>
                  <a:pt x="661" y="368"/>
                  <a:pt x="658" y="369"/>
                  <a:pt x="656" y="369"/>
                </a:cubicBezTo>
                <a:cubicBezTo>
                  <a:pt x="658" y="368"/>
                  <a:pt x="661" y="366"/>
                  <a:pt x="663" y="365"/>
                </a:cubicBezTo>
                <a:cubicBezTo>
                  <a:pt x="663" y="365"/>
                  <a:pt x="663" y="365"/>
                  <a:pt x="663" y="365"/>
                </a:cubicBezTo>
                <a:cubicBezTo>
                  <a:pt x="660" y="366"/>
                  <a:pt x="657" y="366"/>
                  <a:pt x="654" y="367"/>
                </a:cubicBezTo>
                <a:cubicBezTo>
                  <a:pt x="651" y="369"/>
                  <a:pt x="648" y="370"/>
                  <a:pt x="644" y="371"/>
                </a:cubicBezTo>
                <a:cubicBezTo>
                  <a:pt x="644" y="371"/>
                  <a:pt x="644" y="371"/>
                  <a:pt x="643" y="371"/>
                </a:cubicBezTo>
                <a:cubicBezTo>
                  <a:pt x="647" y="369"/>
                  <a:pt x="650" y="367"/>
                  <a:pt x="654" y="365"/>
                </a:cubicBezTo>
                <a:cubicBezTo>
                  <a:pt x="659" y="362"/>
                  <a:pt x="664" y="359"/>
                  <a:pt x="668" y="355"/>
                </a:cubicBezTo>
                <a:cubicBezTo>
                  <a:pt x="677" y="349"/>
                  <a:pt x="687" y="343"/>
                  <a:pt x="697" y="338"/>
                </a:cubicBezTo>
                <a:cubicBezTo>
                  <a:pt x="698" y="338"/>
                  <a:pt x="697" y="337"/>
                  <a:pt x="696" y="337"/>
                </a:cubicBezTo>
                <a:cubicBezTo>
                  <a:pt x="686" y="342"/>
                  <a:pt x="675" y="347"/>
                  <a:pt x="665" y="354"/>
                </a:cubicBezTo>
                <a:cubicBezTo>
                  <a:pt x="660" y="358"/>
                  <a:pt x="655" y="361"/>
                  <a:pt x="649" y="364"/>
                </a:cubicBezTo>
                <a:cubicBezTo>
                  <a:pt x="648" y="365"/>
                  <a:pt x="647" y="366"/>
                  <a:pt x="646" y="366"/>
                </a:cubicBezTo>
                <a:cubicBezTo>
                  <a:pt x="646" y="366"/>
                  <a:pt x="646" y="366"/>
                  <a:pt x="647" y="365"/>
                </a:cubicBezTo>
                <a:cubicBezTo>
                  <a:pt x="649" y="364"/>
                  <a:pt x="651" y="362"/>
                  <a:pt x="653" y="361"/>
                </a:cubicBezTo>
                <a:cubicBezTo>
                  <a:pt x="658" y="358"/>
                  <a:pt x="663" y="355"/>
                  <a:pt x="668" y="351"/>
                </a:cubicBezTo>
                <a:cubicBezTo>
                  <a:pt x="677" y="344"/>
                  <a:pt x="685" y="335"/>
                  <a:pt x="696" y="330"/>
                </a:cubicBezTo>
                <a:cubicBezTo>
                  <a:pt x="697" y="329"/>
                  <a:pt x="696" y="328"/>
                  <a:pt x="696" y="329"/>
                </a:cubicBezTo>
                <a:cubicBezTo>
                  <a:pt x="683" y="334"/>
                  <a:pt x="674" y="344"/>
                  <a:pt x="663" y="351"/>
                </a:cubicBezTo>
                <a:cubicBezTo>
                  <a:pt x="659" y="354"/>
                  <a:pt x="654" y="356"/>
                  <a:pt x="650" y="359"/>
                </a:cubicBezTo>
                <a:cubicBezTo>
                  <a:pt x="650" y="359"/>
                  <a:pt x="650" y="359"/>
                  <a:pt x="650" y="359"/>
                </a:cubicBezTo>
                <a:cubicBezTo>
                  <a:pt x="655" y="355"/>
                  <a:pt x="660" y="351"/>
                  <a:pt x="666" y="347"/>
                </a:cubicBezTo>
                <a:cubicBezTo>
                  <a:pt x="676" y="340"/>
                  <a:pt x="685" y="332"/>
                  <a:pt x="695" y="324"/>
                </a:cubicBezTo>
                <a:cubicBezTo>
                  <a:pt x="705" y="316"/>
                  <a:pt x="716" y="308"/>
                  <a:pt x="725" y="298"/>
                </a:cubicBezTo>
                <a:cubicBezTo>
                  <a:pt x="729" y="293"/>
                  <a:pt x="733" y="287"/>
                  <a:pt x="738" y="283"/>
                </a:cubicBezTo>
                <a:cubicBezTo>
                  <a:pt x="741" y="282"/>
                  <a:pt x="743" y="280"/>
                  <a:pt x="745" y="278"/>
                </a:cubicBezTo>
                <a:cubicBezTo>
                  <a:pt x="745" y="278"/>
                  <a:pt x="746" y="278"/>
                  <a:pt x="746" y="278"/>
                </a:cubicBezTo>
                <a:cubicBezTo>
                  <a:pt x="758" y="276"/>
                  <a:pt x="768" y="279"/>
                  <a:pt x="779" y="281"/>
                </a:cubicBezTo>
                <a:cubicBezTo>
                  <a:pt x="788" y="284"/>
                  <a:pt x="796" y="285"/>
                  <a:pt x="804" y="289"/>
                </a:cubicBezTo>
                <a:cubicBezTo>
                  <a:pt x="804" y="289"/>
                  <a:pt x="805" y="289"/>
                  <a:pt x="805" y="289"/>
                </a:cubicBezTo>
                <a:cubicBezTo>
                  <a:pt x="807" y="290"/>
                  <a:pt x="808" y="291"/>
                  <a:pt x="810" y="292"/>
                </a:cubicBezTo>
                <a:cubicBezTo>
                  <a:pt x="828" y="302"/>
                  <a:pt x="847" y="320"/>
                  <a:pt x="852" y="341"/>
                </a:cubicBezTo>
                <a:cubicBezTo>
                  <a:pt x="852" y="342"/>
                  <a:pt x="852" y="342"/>
                  <a:pt x="852" y="342"/>
                </a:cubicBezTo>
                <a:cubicBezTo>
                  <a:pt x="854" y="351"/>
                  <a:pt x="846" y="359"/>
                  <a:pt x="839" y="365"/>
                </a:cubicBezTo>
                <a:cubicBezTo>
                  <a:pt x="832" y="371"/>
                  <a:pt x="825" y="377"/>
                  <a:pt x="817" y="382"/>
                </a:cubicBezTo>
                <a:cubicBezTo>
                  <a:pt x="806" y="391"/>
                  <a:pt x="792" y="397"/>
                  <a:pt x="778" y="402"/>
                </a:cubicBezTo>
                <a:cubicBezTo>
                  <a:pt x="766" y="406"/>
                  <a:pt x="754" y="407"/>
                  <a:pt x="741" y="410"/>
                </a:cubicBezTo>
                <a:close/>
                <a:moveTo>
                  <a:pt x="521" y="621"/>
                </a:moveTo>
                <a:cubicBezTo>
                  <a:pt x="520" y="621"/>
                  <a:pt x="520" y="621"/>
                  <a:pt x="519" y="621"/>
                </a:cubicBezTo>
                <a:cubicBezTo>
                  <a:pt x="521" y="620"/>
                  <a:pt x="522" y="617"/>
                  <a:pt x="522" y="615"/>
                </a:cubicBezTo>
                <a:cubicBezTo>
                  <a:pt x="523" y="613"/>
                  <a:pt x="520" y="613"/>
                  <a:pt x="520" y="614"/>
                </a:cubicBezTo>
                <a:cubicBezTo>
                  <a:pt x="520" y="616"/>
                  <a:pt x="519" y="617"/>
                  <a:pt x="519" y="618"/>
                </a:cubicBezTo>
                <a:cubicBezTo>
                  <a:pt x="518" y="618"/>
                  <a:pt x="517" y="619"/>
                  <a:pt x="516" y="619"/>
                </a:cubicBezTo>
                <a:cubicBezTo>
                  <a:pt x="515" y="619"/>
                  <a:pt x="515" y="620"/>
                  <a:pt x="516" y="621"/>
                </a:cubicBezTo>
                <a:cubicBezTo>
                  <a:pt x="514" y="621"/>
                  <a:pt x="513" y="621"/>
                  <a:pt x="512" y="621"/>
                </a:cubicBezTo>
                <a:cubicBezTo>
                  <a:pt x="509" y="622"/>
                  <a:pt x="506" y="623"/>
                  <a:pt x="504" y="624"/>
                </a:cubicBezTo>
                <a:cubicBezTo>
                  <a:pt x="501" y="625"/>
                  <a:pt x="499" y="625"/>
                  <a:pt x="497" y="624"/>
                </a:cubicBezTo>
                <a:cubicBezTo>
                  <a:pt x="497" y="623"/>
                  <a:pt x="497" y="623"/>
                  <a:pt x="496" y="622"/>
                </a:cubicBezTo>
                <a:cubicBezTo>
                  <a:pt x="495" y="621"/>
                  <a:pt x="495" y="620"/>
                  <a:pt x="493" y="619"/>
                </a:cubicBezTo>
                <a:cubicBezTo>
                  <a:pt x="493" y="619"/>
                  <a:pt x="492" y="619"/>
                  <a:pt x="492" y="619"/>
                </a:cubicBezTo>
                <a:cubicBezTo>
                  <a:pt x="492" y="619"/>
                  <a:pt x="492" y="619"/>
                  <a:pt x="491" y="619"/>
                </a:cubicBezTo>
                <a:cubicBezTo>
                  <a:pt x="491" y="619"/>
                  <a:pt x="490" y="618"/>
                  <a:pt x="490" y="618"/>
                </a:cubicBezTo>
                <a:cubicBezTo>
                  <a:pt x="491" y="616"/>
                  <a:pt x="492" y="615"/>
                  <a:pt x="494" y="613"/>
                </a:cubicBezTo>
                <a:cubicBezTo>
                  <a:pt x="495" y="611"/>
                  <a:pt x="498" y="609"/>
                  <a:pt x="499" y="606"/>
                </a:cubicBezTo>
                <a:cubicBezTo>
                  <a:pt x="503" y="600"/>
                  <a:pt x="506" y="592"/>
                  <a:pt x="513" y="588"/>
                </a:cubicBezTo>
                <a:cubicBezTo>
                  <a:pt x="518" y="585"/>
                  <a:pt x="522" y="583"/>
                  <a:pt x="525" y="578"/>
                </a:cubicBezTo>
                <a:cubicBezTo>
                  <a:pt x="528" y="571"/>
                  <a:pt x="532" y="566"/>
                  <a:pt x="536" y="560"/>
                </a:cubicBezTo>
                <a:cubicBezTo>
                  <a:pt x="547" y="548"/>
                  <a:pt x="558" y="537"/>
                  <a:pt x="570" y="526"/>
                </a:cubicBezTo>
                <a:cubicBezTo>
                  <a:pt x="573" y="523"/>
                  <a:pt x="577" y="519"/>
                  <a:pt x="580" y="515"/>
                </a:cubicBezTo>
                <a:cubicBezTo>
                  <a:pt x="582" y="512"/>
                  <a:pt x="585" y="507"/>
                  <a:pt x="589" y="505"/>
                </a:cubicBezTo>
                <a:cubicBezTo>
                  <a:pt x="590" y="504"/>
                  <a:pt x="590" y="502"/>
                  <a:pt x="588" y="503"/>
                </a:cubicBezTo>
                <a:cubicBezTo>
                  <a:pt x="585" y="504"/>
                  <a:pt x="582" y="508"/>
                  <a:pt x="579" y="511"/>
                </a:cubicBezTo>
                <a:cubicBezTo>
                  <a:pt x="576" y="515"/>
                  <a:pt x="573" y="519"/>
                  <a:pt x="569" y="523"/>
                </a:cubicBezTo>
                <a:cubicBezTo>
                  <a:pt x="565" y="526"/>
                  <a:pt x="562" y="529"/>
                  <a:pt x="559" y="532"/>
                </a:cubicBezTo>
                <a:cubicBezTo>
                  <a:pt x="559" y="531"/>
                  <a:pt x="560" y="530"/>
                  <a:pt x="561" y="529"/>
                </a:cubicBezTo>
                <a:cubicBezTo>
                  <a:pt x="563" y="526"/>
                  <a:pt x="566" y="522"/>
                  <a:pt x="569" y="519"/>
                </a:cubicBezTo>
                <a:cubicBezTo>
                  <a:pt x="574" y="513"/>
                  <a:pt x="580" y="507"/>
                  <a:pt x="584" y="500"/>
                </a:cubicBezTo>
                <a:cubicBezTo>
                  <a:pt x="584" y="500"/>
                  <a:pt x="584" y="500"/>
                  <a:pt x="584" y="500"/>
                </a:cubicBezTo>
                <a:cubicBezTo>
                  <a:pt x="592" y="504"/>
                  <a:pt x="601" y="507"/>
                  <a:pt x="610" y="506"/>
                </a:cubicBezTo>
                <a:cubicBezTo>
                  <a:pt x="614" y="505"/>
                  <a:pt x="618" y="505"/>
                  <a:pt x="623" y="505"/>
                </a:cubicBezTo>
                <a:cubicBezTo>
                  <a:pt x="617" y="510"/>
                  <a:pt x="609" y="520"/>
                  <a:pt x="608" y="521"/>
                </a:cubicBezTo>
                <a:cubicBezTo>
                  <a:pt x="594" y="537"/>
                  <a:pt x="577" y="551"/>
                  <a:pt x="563" y="567"/>
                </a:cubicBezTo>
                <a:cubicBezTo>
                  <a:pt x="555" y="575"/>
                  <a:pt x="547" y="582"/>
                  <a:pt x="540" y="590"/>
                </a:cubicBezTo>
                <a:cubicBezTo>
                  <a:pt x="533" y="596"/>
                  <a:pt x="529" y="602"/>
                  <a:pt x="527" y="610"/>
                </a:cubicBezTo>
                <a:cubicBezTo>
                  <a:pt x="526" y="611"/>
                  <a:pt x="526" y="613"/>
                  <a:pt x="525" y="616"/>
                </a:cubicBezTo>
                <a:cubicBezTo>
                  <a:pt x="525" y="616"/>
                  <a:pt x="525" y="616"/>
                  <a:pt x="524" y="616"/>
                </a:cubicBezTo>
                <a:cubicBezTo>
                  <a:pt x="524" y="616"/>
                  <a:pt x="523" y="617"/>
                  <a:pt x="523" y="617"/>
                </a:cubicBezTo>
                <a:cubicBezTo>
                  <a:pt x="522" y="618"/>
                  <a:pt x="521" y="619"/>
                  <a:pt x="521" y="621"/>
                </a:cubicBezTo>
                <a:cubicBezTo>
                  <a:pt x="521" y="621"/>
                  <a:pt x="521" y="621"/>
                  <a:pt x="521" y="621"/>
                </a:cubicBezTo>
                <a:close/>
                <a:moveTo>
                  <a:pt x="453" y="616"/>
                </a:moveTo>
                <a:cubicBezTo>
                  <a:pt x="451" y="615"/>
                  <a:pt x="449" y="613"/>
                  <a:pt x="448" y="612"/>
                </a:cubicBezTo>
                <a:cubicBezTo>
                  <a:pt x="448" y="611"/>
                  <a:pt x="448" y="610"/>
                  <a:pt x="447" y="610"/>
                </a:cubicBezTo>
                <a:cubicBezTo>
                  <a:pt x="450" y="612"/>
                  <a:pt x="453" y="613"/>
                  <a:pt x="457" y="614"/>
                </a:cubicBezTo>
                <a:cubicBezTo>
                  <a:pt x="458" y="615"/>
                  <a:pt x="459" y="616"/>
                  <a:pt x="460" y="617"/>
                </a:cubicBezTo>
                <a:cubicBezTo>
                  <a:pt x="465" y="619"/>
                  <a:pt x="471" y="620"/>
                  <a:pt x="476" y="622"/>
                </a:cubicBezTo>
                <a:cubicBezTo>
                  <a:pt x="482" y="624"/>
                  <a:pt x="486" y="624"/>
                  <a:pt x="492" y="622"/>
                </a:cubicBezTo>
                <a:cubicBezTo>
                  <a:pt x="492" y="622"/>
                  <a:pt x="492" y="622"/>
                  <a:pt x="492" y="622"/>
                </a:cubicBezTo>
                <a:cubicBezTo>
                  <a:pt x="492" y="623"/>
                  <a:pt x="493" y="623"/>
                  <a:pt x="493" y="624"/>
                </a:cubicBezTo>
                <a:cubicBezTo>
                  <a:pt x="494" y="628"/>
                  <a:pt x="498" y="630"/>
                  <a:pt x="503" y="629"/>
                </a:cubicBezTo>
                <a:cubicBezTo>
                  <a:pt x="506" y="628"/>
                  <a:pt x="508" y="627"/>
                  <a:pt x="511" y="625"/>
                </a:cubicBezTo>
                <a:cubicBezTo>
                  <a:pt x="513" y="625"/>
                  <a:pt x="515" y="625"/>
                  <a:pt x="517" y="625"/>
                </a:cubicBezTo>
                <a:cubicBezTo>
                  <a:pt x="518" y="634"/>
                  <a:pt x="509" y="640"/>
                  <a:pt x="501" y="639"/>
                </a:cubicBezTo>
                <a:cubicBezTo>
                  <a:pt x="492" y="639"/>
                  <a:pt x="484" y="635"/>
                  <a:pt x="476" y="632"/>
                </a:cubicBezTo>
                <a:cubicBezTo>
                  <a:pt x="472" y="630"/>
                  <a:pt x="468" y="628"/>
                  <a:pt x="464" y="626"/>
                </a:cubicBezTo>
                <a:cubicBezTo>
                  <a:pt x="461" y="624"/>
                  <a:pt x="458" y="621"/>
                  <a:pt x="454" y="619"/>
                </a:cubicBezTo>
                <a:cubicBezTo>
                  <a:pt x="454" y="619"/>
                  <a:pt x="453" y="619"/>
                  <a:pt x="453" y="619"/>
                </a:cubicBezTo>
                <a:cubicBezTo>
                  <a:pt x="454" y="618"/>
                  <a:pt x="454" y="617"/>
                  <a:pt x="453" y="616"/>
                </a:cubicBezTo>
                <a:close/>
                <a:moveTo>
                  <a:pt x="360" y="549"/>
                </a:moveTo>
                <a:cubicBezTo>
                  <a:pt x="361" y="525"/>
                  <a:pt x="362" y="499"/>
                  <a:pt x="367" y="475"/>
                </a:cubicBezTo>
                <a:cubicBezTo>
                  <a:pt x="367" y="474"/>
                  <a:pt x="367" y="474"/>
                  <a:pt x="366" y="473"/>
                </a:cubicBezTo>
                <a:cubicBezTo>
                  <a:pt x="366" y="473"/>
                  <a:pt x="366" y="473"/>
                  <a:pt x="367" y="473"/>
                </a:cubicBezTo>
                <a:cubicBezTo>
                  <a:pt x="368" y="472"/>
                  <a:pt x="370" y="471"/>
                  <a:pt x="372" y="471"/>
                </a:cubicBezTo>
                <a:cubicBezTo>
                  <a:pt x="372" y="471"/>
                  <a:pt x="372" y="471"/>
                  <a:pt x="372" y="471"/>
                </a:cubicBezTo>
                <a:cubicBezTo>
                  <a:pt x="372" y="471"/>
                  <a:pt x="372" y="471"/>
                  <a:pt x="372" y="472"/>
                </a:cubicBezTo>
                <a:cubicBezTo>
                  <a:pt x="371" y="472"/>
                  <a:pt x="371" y="473"/>
                  <a:pt x="371" y="474"/>
                </a:cubicBezTo>
                <a:cubicBezTo>
                  <a:pt x="371" y="476"/>
                  <a:pt x="370" y="478"/>
                  <a:pt x="370" y="479"/>
                </a:cubicBezTo>
                <a:cubicBezTo>
                  <a:pt x="370" y="480"/>
                  <a:pt x="371" y="480"/>
                  <a:pt x="371" y="480"/>
                </a:cubicBezTo>
                <a:cubicBezTo>
                  <a:pt x="372" y="478"/>
                  <a:pt x="373" y="475"/>
                  <a:pt x="373" y="473"/>
                </a:cubicBezTo>
                <a:cubicBezTo>
                  <a:pt x="373" y="472"/>
                  <a:pt x="374" y="471"/>
                  <a:pt x="373" y="470"/>
                </a:cubicBezTo>
                <a:cubicBezTo>
                  <a:pt x="376" y="469"/>
                  <a:pt x="378" y="468"/>
                  <a:pt x="380" y="466"/>
                </a:cubicBezTo>
                <a:cubicBezTo>
                  <a:pt x="380" y="467"/>
                  <a:pt x="380" y="467"/>
                  <a:pt x="380" y="468"/>
                </a:cubicBezTo>
                <a:cubicBezTo>
                  <a:pt x="380" y="468"/>
                  <a:pt x="380" y="469"/>
                  <a:pt x="380" y="469"/>
                </a:cubicBezTo>
                <a:cubicBezTo>
                  <a:pt x="377" y="475"/>
                  <a:pt x="377" y="484"/>
                  <a:pt x="376" y="490"/>
                </a:cubicBezTo>
                <a:cubicBezTo>
                  <a:pt x="374" y="499"/>
                  <a:pt x="375" y="507"/>
                  <a:pt x="375" y="516"/>
                </a:cubicBezTo>
                <a:cubicBezTo>
                  <a:pt x="375" y="526"/>
                  <a:pt x="375" y="535"/>
                  <a:pt x="374" y="545"/>
                </a:cubicBezTo>
                <a:cubicBezTo>
                  <a:pt x="373" y="550"/>
                  <a:pt x="372" y="556"/>
                  <a:pt x="371" y="561"/>
                </a:cubicBezTo>
                <a:cubicBezTo>
                  <a:pt x="370" y="565"/>
                  <a:pt x="369" y="568"/>
                  <a:pt x="369" y="571"/>
                </a:cubicBezTo>
                <a:cubicBezTo>
                  <a:pt x="369" y="571"/>
                  <a:pt x="369" y="571"/>
                  <a:pt x="368" y="571"/>
                </a:cubicBezTo>
                <a:cubicBezTo>
                  <a:pt x="366" y="575"/>
                  <a:pt x="368" y="580"/>
                  <a:pt x="365" y="584"/>
                </a:cubicBezTo>
                <a:cubicBezTo>
                  <a:pt x="364" y="585"/>
                  <a:pt x="364" y="586"/>
                  <a:pt x="363" y="587"/>
                </a:cubicBezTo>
                <a:cubicBezTo>
                  <a:pt x="363" y="586"/>
                  <a:pt x="363" y="585"/>
                  <a:pt x="363" y="584"/>
                </a:cubicBezTo>
                <a:cubicBezTo>
                  <a:pt x="363" y="572"/>
                  <a:pt x="360" y="561"/>
                  <a:pt x="360" y="549"/>
                </a:cubicBezTo>
                <a:close/>
                <a:moveTo>
                  <a:pt x="359" y="574"/>
                </a:moveTo>
                <a:cubicBezTo>
                  <a:pt x="360" y="581"/>
                  <a:pt x="361" y="587"/>
                  <a:pt x="357" y="593"/>
                </a:cubicBezTo>
                <a:cubicBezTo>
                  <a:pt x="356" y="594"/>
                  <a:pt x="355" y="595"/>
                  <a:pt x="355" y="596"/>
                </a:cubicBezTo>
                <a:cubicBezTo>
                  <a:pt x="354" y="596"/>
                  <a:pt x="353" y="597"/>
                  <a:pt x="352" y="598"/>
                </a:cubicBezTo>
                <a:cubicBezTo>
                  <a:pt x="351" y="598"/>
                  <a:pt x="351" y="599"/>
                  <a:pt x="350" y="599"/>
                </a:cubicBezTo>
                <a:cubicBezTo>
                  <a:pt x="350" y="599"/>
                  <a:pt x="349" y="599"/>
                  <a:pt x="349" y="599"/>
                </a:cubicBezTo>
                <a:cubicBezTo>
                  <a:pt x="349" y="598"/>
                  <a:pt x="349" y="596"/>
                  <a:pt x="349" y="595"/>
                </a:cubicBezTo>
                <a:cubicBezTo>
                  <a:pt x="350" y="595"/>
                  <a:pt x="350" y="596"/>
                  <a:pt x="350" y="596"/>
                </a:cubicBezTo>
                <a:cubicBezTo>
                  <a:pt x="350" y="596"/>
                  <a:pt x="351" y="596"/>
                  <a:pt x="351" y="595"/>
                </a:cubicBezTo>
                <a:cubicBezTo>
                  <a:pt x="351" y="591"/>
                  <a:pt x="352" y="587"/>
                  <a:pt x="352" y="582"/>
                </a:cubicBezTo>
                <a:cubicBezTo>
                  <a:pt x="351" y="579"/>
                  <a:pt x="351" y="576"/>
                  <a:pt x="350" y="573"/>
                </a:cubicBezTo>
                <a:cubicBezTo>
                  <a:pt x="351" y="575"/>
                  <a:pt x="352" y="577"/>
                  <a:pt x="352" y="580"/>
                </a:cubicBezTo>
                <a:cubicBezTo>
                  <a:pt x="352" y="583"/>
                  <a:pt x="352" y="587"/>
                  <a:pt x="352" y="590"/>
                </a:cubicBezTo>
                <a:cubicBezTo>
                  <a:pt x="352" y="591"/>
                  <a:pt x="353" y="591"/>
                  <a:pt x="353" y="590"/>
                </a:cubicBezTo>
                <a:cubicBezTo>
                  <a:pt x="353" y="586"/>
                  <a:pt x="353" y="582"/>
                  <a:pt x="353" y="578"/>
                </a:cubicBezTo>
                <a:cubicBezTo>
                  <a:pt x="352" y="574"/>
                  <a:pt x="352" y="571"/>
                  <a:pt x="350" y="568"/>
                </a:cubicBezTo>
                <a:cubicBezTo>
                  <a:pt x="350" y="568"/>
                  <a:pt x="349" y="568"/>
                  <a:pt x="349" y="568"/>
                </a:cubicBezTo>
                <a:cubicBezTo>
                  <a:pt x="349" y="567"/>
                  <a:pt x="349" y="566"/>
                  <a:pt x="349" y="565"/>
                </a:cubicBezTo>
                <a:cubicBezTo>
                  <a:pt x="348" y="562"/>
                  <a:pt x="348" y="558"/>
                  <a:pt x="348" y="554"/>
                </a:cubicBezTo>
                <a:cubicBezTo>
                  <a:pt x="347" y="551"/>
                  <a:pt x="348" y="548"/>
                  <a:pt x="347" y="544"/>
                </a:cubicBezTo>
                <a:cubicBezTo>
                  <a:pt x="347" y="538"/>
                  <a:pt x="347" y="532"/>
                  <a:pt x="346" y="526"/>
                </a:cubicBezTo>
                <a:cubicBezTo>
                  <a:pt x="346" y="525"/>
                  <a:pt x="345" y="525"/>
                  <a:pt x="345" y="526"/>
                </a:cubicBezTo>
                <a:cubicBezTo>
                  <a:pt x="345" y="533"/>
                  <a:pt x="344" y="540"/>
                  <a:pt x="346" y="547"/>
                </a:cubicBezTo>
                <a:cubicBezTo>
                  <a:pt x="347" y="553"/>
                  <a:pt x="346" y="561"/>
                  <a:pt x="347" y="567"/>
                </a:cubicBezTo>
                <a:cubicBezTo>
                  <a:pt x="347" y="574"/>
                  <a:pt x="350" y="580"/>
                  <a:pt x="349" y="586"/>
                </a:cubicBezTo>
                <a:cubicBezTo>
                  <a:pt x="349" y="587"/>
                  <a:pt x="349" y="588"/>
                  <a:pt x="349" y="590"/>
                </a:cubicBezTo>
                <a:cubicBezTo>
                  <a:pt x="349" y="589"/>
                  <a:pt x="349" y="589"/>
                  <a:pt x="349" y="588"/>
                </a:cubicBezTo>
                <a:cubicBezTo>
                  <a:pt x="347" y="584"/>
                  <a:pt x="345" y="579"/>
                  <a:pt x="344" y="575"/>
                </a:cubicBezTo>
                <a:cubicBezTo>
                  <a:pt x="342" y="564"/>
                  <a:pt x="340" y="552"/>
                  <a:pt x="340" y="541"/>
                </a:cubicBezTo>
                <a:cubicBezTo>
                  <a:pt x="340" y="522"/>
                  <a:pt x="344" y="504"/>
                  <a:pt x="340" y="485"/>
                </a:cubicBezTo>
                <a:cubicBezTo>
                  <a:pt x="340" y="485"/>
                  <a:pt x="341" y="485"/>
                  <a:pt x="341" y="485"/>
                </a:cubicBezTo>
                <a:cubicBezTo>
                  <a:pt x="349" y="482"/>
                  <a:pt x="356" y="478"/>
                  <a:pt x="364" y="474"/>
                </a:cubicBezTo>
                <a:cubicBezTo>
                  <a:pt x="361" y="484"/>
                  <a:pt x="360" y="496"/>
                  <a:pt x="359" y="506"/>
                </a:cubicBezTo>
                <a:cubicBezTo>
                  <a:pt x="359" y="518"/>
                  <a:pt x="358" y="530"/>
                  <a:pt x="357" y="542"/>
                </a:cubicBezTo>
                <a:cubicBezTo>
                  <a:pt x="357" y="553"/>
                  <a:pt x="358" y="563"/>
                  <a:pt x="359" y="574"/>
                </a:cubicBezTo>
                <a:close/>
                <a:moveTo>
                  <a:pt x="323" y="576"/>
                </a:moveTo>
                <a:cubicBezTo>
                  <a:pt x="323" y="576"/>
                  <a:pt x="323" y="576"/>
                  <a:pt x="323" y="576"/>
                </a:cubicBezTo>
                <a:cubicBezTo>
                  <a:pt x="322" y="577"/>
                  <a:pt x="322" y="577"/>
                  <a:pt x="321" y="578"/>
                </a:cubicBezTo>
                <a:cubicBezTo>
                  <a:pt x="320" y="578"/>
                  <a:pt x="320" y="579"/>
                  <a:pt x="319" y="579"/>
                </a:cubicBezTo>
                <a:cubicBezTo>
                  <a:pt x="319" y="579"/>
                  <a:pt x="319" y="579"/>
                  <a:pt x="319" y="579"/>
                </a:cubicBezTo>
                <a:cubicBezTo>
                  <a:pt x="311" y="566"/>
                  <a:pt x="307" y="551"/>
                  <a:pt x="302" y="537"/>
                </a:cubicBezTo>
                <a:cubicBezTo>
                  <a:pt x="297" y="523"/>
                  <a:pt x="291" y="509"/>
                  <a:pt x="286" y="495"/>
                </a:cubicBezTo>
                <a:cubicBezTo>
                  <a:pt x="282" y="486"/>
                  <a:pt x="277" y="478"/>
                  <a:pt x="272" y="469"/>
                </a:cubicBezTo>
                <a:cubicBezTo>
                  <a:pt x="274" y="471"/>
                  <a:pt x="276" y="473"/>
                  <a:pt x="279" y="475"/>
                </a:cubicBezTo>
                <a:cubicBezTo>
                  <a:pt x="286" y="480"/>
                  <a:pt x="294" y="484"/>
                  <a:pt x="303" y="487"/>
                </a:cubicBezTo>
                <a:cubicBezTo>
                  <a:pt x="303" y="487"/>
                  <a:pt x="303" y="487"/>
                  <a:pt x="303" y="487"/>
                </a:cubicBezTo>
                <a:cubicBezTo>
                  <a:pt x="303" y="491"/>
                  <a:pt x="304" y="495"/>
                  <a:pt x="305" y="499"/>
                </a:cubicBezTo>
                <a:cubicBezTo>
                  <a:pt x="305" y="503"/>
                  <a:pt x="306" y="506"/>
                  <a:pt x="307" y="510"/>
                </a:cubicBezTo>
                <a:cubicBezTo>
                  <a:pt x="309" y="517"/>
                  <a:pt x="313" y="524"/>
                  <a:pt x="316" y="531"/>
                </a:cubicBezTo>
                <a:cubicBezTo>
                  <a:pt x="321" y="545"/>
                  <a:pt x="326" y="560"/>
                  <a:pt x="336" y="571"/>
                </a:cubicBezTo>
                <a:cubicBezTo>
                  <a:pt x="335" y="571"/>
                  <a:pt x="334" y="570"/>
                  <a:pt x="333" y="570"/>
                </a:cubicBezTo>
                <a:cubicBezTo>
                  <a:pt x="330" y="570"/>
                  <a:pt x="327" y="571"/>
                  <a:pt x="325" y="573"/>
                </a:cubicBezTo>
                <a:cubicBezTo>
                  <a:pt x="325" y="574"/>
                  <a:pt x="324" y="574"/>
                  <a:pt x="324" y="575"/>
                </a:cubicBezTo>
                <a:cubicBezTo>
                  <a:pt x="323" y="574"/>
                  <a:pt x="323" y="574"/>
                  <a:pt x="322" y="574"/>
                </a:cubicBezTo>
                <a:cubicBezTo>
                  <a:pt x="322" y="574"/>
                  <a:pt x="321" y="574"/>
                  <a:pt x="322" y="574"/>
                </a:cubicBezTo>
                <a:cubicBezTo>
                  <a:pt x="322" y="575"/>
                  <a:pt x="322" y="575"/>
                  <a:pt x="323" y="576"/>
                </a:cubicBezTo>
                <a:close/>
                <a:moveTo>
                  <a:pt x="176" y="253"/>
                </a:moveTo>
                <a:cubicBezTo>
                  <a:pt x="172" y="261"/>
                  <a:pt x="166" y="272"/>
                  <a:pt x="168" y="281"/>
                </a:cubicBezTo>
                <a:cubicBezTo>
                  <a:pt x="167" y="278"/>
                  <a:pt x="166" y="274"/>
                  <a:pt x="165" y="270"/>
                </a:cubicBezTo>
                <a:cubicBezTo>
                  <a:pt x="165" y="271"/>
                  <a:pt x="166" y="271"/>
                  <a:pt x="167" y="271"/>
                </a:cubicBezTo>
                <a:cubicBezTo>
                  <a:pt x="167" y="272"/>
                  <a:pt x="167" y="271"/>
                  <a:pt x="167" y="271"/>
                </a:cubicBezTo>
                <a:cubicBezTo>
                  <a:pt x="167" y="269"/>
                  <a:pt x="165" y="267"/>
                  <a:pt x="165" y="265"/>
                </a:cubicBezTo>
                <a:cubicBezTo>
                  <a:pt x="166" y="262"/>
                  <a:pt x="166" y="259"/>
                  <a:pt x="167" y="256"/>
                </a:cubicBezTo>
                <a:cubicBezTo>
                  <a:pt x="168" y="251"/>
                  <a:pt x="170" y="245"/>
                  <a:pt x="173" y="241"/>
                </a:cubicBezTo>
                <a:cubicBezTo>
                  <a:pt x="174" y="241"/>
                  <a:pt x="173" y="241"/>
                  <a:pt x="173" y="241"/>
                </a:cubicBezTo>
                <a:cubicBezTo>
                  <a:pt x="169" y="246"/>
                  <a:pt x="167" y="252"/>
                  <a:pt x="165" y="258"/>
                </a:cubicBezTo>
                <a:cubicBezTo>
                  <a:pt x="165" y="258"/>
                  <a:pt x="165" y="258"/>
                  <a:pt x="165" y="259"/>
                </a:cubicBezTo>
                <a:cubicBezTo>
                  <a:pt x="164" y="257"/>
                  <a:pt x="164" y="256"/>
                  <a:pt x="164" y="255"/>
                </a:cubicBezTo>
                <a:cubicBezTo>
                  <a:pt x="164" y="252"/>
                  <a:pt x="164" y="249"/>
                  <a:pt x="165" y="246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4"/>
                  <a:pt x="165" y="244"/>
                  <a:pt x="165" y="244"/>
                </a:cubicBezTo>
                <a:cubicBezTo>
                  <a:pt x="167" y="237"/>
                  <a:pt x="170" y="232"/>
                  <a:pt x="174" y="226"/>
                </a:cubicBezTo>
                <a:cubicBezTo>
                  <a:pt x="174" y="226"/>
                  <a:pt x="173" y="226"/>
                  <a:pt x="173" y="226"/>
                </a:cubicBezTo>
                <a:cubicBezTo>
                  <a:pt x="170" y="229"/>
                  <a:pt x="167" y="234"/>
                  <a:pt x="165" y="239"/>
                </a:cubicBezTo>
                <a:cubicBezTo>
                  <a:pt x="165" y="237"/>
                  <a:pt x="165" y="236"/>
                  <a:pt x="165" y="234"/>
                </a:cubicBezTo>
                <a:cubicBezTo>
                  <a:pt x="165" y="230"/>
                  <a:pt x="166" y="226"/>
                  <a:pt x="166" y="222"/>
                </a:cubicBezTo>
                <a:cubicBezTo>
                  <a:pt x="166" y="221"/>
                  <a:pt x="164" y="221"/>
                  <a:pt x="164" y="222"/>
                </a:cubicBezTo>
                <a:cubicBezTo>
                  <a:pt x="164" y="224"/>
                  <a:pt x="164" y="227"/>
                  <a:pt x="164" y="229"/>
                </a:cubicBezTo>
                <a:cubicBezTo>
                  <a:pt x="164" y="231"/>
                  <a:pt x="163" y="233"/>
                  <a:pt x="163" y="235"/>
                </a:cubicBezTo>
                <a:cubicBezTo>
                  <a:pt x="163" y="238"/>
                  <a:pt x="163" y="241"/>
                  <a:pt x="164" y="244"/>
                </a:cubicBezTo>
                <a:cubicBezTo>
                  <a:pt x="164" y="245"/>
                  <a:pt x="163" y="247"/>
                  <a:pt x="163" y="248"/>
                </a:cubicBezTo>
                <a:cubicBezTo>
                  <a:pt x="163" y="250"/>
                  <a:pt x="162" y="253"/>
                  <a:pt x="162" y="257"/>
                </a:cubicBezTo>
                <a:cubicBezTo>
                  <a:pt x="161" y="250"/>
                  <a:pt x="160" y="244"/>
                  <a:pt x="160" y="237"/>
                </a:cubicBezTo>
                <a:cubicBezTo>
                  <a:pt x="161" y="233"/>
                  <a:pt x="161" y="229"/>
                  <a:pt x="159" y="226"/>
                </a:cubicBezTo>
                <a:cubicBezTo>
                  <a:pt x="156" y="222"/>
                  <a:pt x="152" y="218"/>
                  <a:pt x="151" y="212"/>
                </a:cubicBezTo>
                <a:cubicBezTo>
                  <a:pt x="151" y="204"/>
                  <a:pt x="151" y="198"/>
                  <a:pt x="146" y="190"/>
                </a:cubicBezTo>
                <a:cubicBezTo>
                  <a:pt x="144" y="187"/>
                  <a:pt x="141" y="183"/>
                  <a:pt x="140" y="179"/>
                </a:cubicBezTo>
                <a:cubicBezTo>
                  <a:pt x="139" y="178"/>
                  <a:pt x="138" y="170"/>
                  <a:pt x="141" y="171"/>
                </a:cubicBezTo>
                <a:cubicBezTo>
                  <a:pt x="143" y="171"/>
                  <a:pt x="144" y="172"/>
                  <a:pt x="146" y="173"/>
                </a:cubicBezTo>
                <a:cubicBezTo>
                  <a:pt x="151" y="175"/>
                  <a:pt x="158" y="178"/>
                  <a:pt x="160" y="184"/>
                </a:cubicBezTo>
                <a:cubicBezTo>
                  <a:pt x="161" y="186"/>
                  <a:pt x="162" y="189"/>
                  <a:pt x="164" y="190"/>
                </a:cubicBezTo>
                <a:cubicBezTo>
                  <a:pt x="164" y="192"/>
                  <a:pt x="166" y="194"/>
                  <a:pt x="166" y="195"/>
                </a:cubicBezTo>
                <a:cubicBezTo>
                  <a:pt x="167" y="197"/>
                  <a:pt x="168" y="199"/>
                  <a:pt x="169" y="200"/>
                </a:cubicBezTo>
                <a:cubicBezTo>
                  <a:pt x="170" y="202"/>
                  <a:pt x="170" y="203"/>
                  <a:pt x="171" y="205"/>
                </a:cubicBezTo>
                <a:cubicBezTo>
                  <a:pt x="172" y="213"/>
                  <a:pt x="178" y="221"/>
                  <a:pt x="180" y="229"/>
                </a:cubicBezTo>
                <a:cubicBezTo>
                  <a:pt x="181" y="233"/>
                  <a:pt x="182" y="238"/>
                  <a:pt x="183" y="242"/>
                </a:cubicBezTo>
                <a:cubicBezTo>
                  <a:pt x="184" y="247"/>
                  <a:pt x="184" y="251"/>
                  <a:pt x="185" y="256"/>
                </a:cubicBezTo>
                <a:cubicBezTo>
                  <a:pt x="185" y="256"/>
                  <a:pt x="185" y="256"/>
                  <a:pt x="185" y="256"/>
                </a:cubicBezTo>
                <a:cubicBezTo>
                  <a:pt x="184" y="258"/>
                  <a:pt x="182" y="260"/>
                  <a:pt x="181" y="263"/>
                </a:cubicBezTo>
                <a:cubicBezTo>
                  <a:pt x="179" y="267"/>
                  <a:pt x="179" y="271"/>
                  <a:pt x="179" y="275"/>
                </a:cubicBezTo>
                <a:cubicBezTo>
                  <a:pt x="177" y="287"/>
                  <a:pt x="178" y="301"/>
                  <a:pt x="180" y="312"/>
                </a:cubicBezTo>
                <a:cubicBezTo>
                  <a:pt x="181" y="318"/>
                  <a:pt x="182" y="325"/>
                  <a:pt x="184" y="331"/>
                </a:cubicBezTo>
                <a:cubicBezTo>
                  <a:pt x="179" y="322"/>
                  <a:pt x="178" y="312"/>
                  <a:pt x="174" y="303"/>
                </a:cubicBezTo>
                <a:cubicBezTo>
                  <a:pt x="173" y="297"/>
                  <a:pt x="171" y="291"/>
                  <a:pt x="169" y="286"/>
                </a:cubicBezTo>
                <a:cubicBezTo>
                  <a:pt x="169" y="286"/>
                  <a:pt x="170" y="286"/>
                  <a:pt x="170" y="285"/>
                </a:cubicBezTo>
                <a:cubicBezTo>
                  <a:pt x="170" y="280"/>
                  <a:pt x="170" y="275"/>
                  <a:pt x="171" y="270"/>
                </a:cubicBezTo>
                <a:cubicBezTo>
                  <a:pt x="172" y="264"/>
                  <a:pt x="174" y="258"/>
                  <a:pt x="176" y="253"/>
                </a:cubicBezTo>
                <a:cubicBezTo>
                  <a:pt x="176" y="253"/>
                  <a:pt x="176" y="253"/>
                  <a:pt x="176" y="253"/>
                </a:cubicBezTo>
                <a:close/>
                <a:moveTo>
                  <a:pt x="157" y="248"/>
                </a:moveTo>
                <a:cubicBezTo>
                  <a:pt x="158" y="254"/>
                  <a:pt x="159" y="260"/>
                  <a:pt x="160" y="266"/>
                </a:cubicBezTo>
                <a:cubicBezTo>
                  <a:pt x="162" y="271"/>
                  <a:pt x="163" y="276"/>
                  <a:pt x="165" y="281"/>
                </a:cubicBezTo>
                <a:cubicBezTo>
                  <a:pt x="163" y="278"/>
                  <a:pt x="162" y="275"/>
                  <a:pt x="161" y="273"/>
                </a:cubicBezTo>
                <a:cubicBezTo>
                  <a:pt x="157" y="261"/>
                  <a:pt x="152" y="250"/>
                  <a:pt x="148" y="238"/>
                </a:cubicBezTo>
                <a:cubicBezTo>
                  <a:pt x="140" y="219"/>
                  <a:pt x="131" y="197"/>
                  <a:pt x="136" y="176"/>
                </a:cubicBezTo>
                <a:cubicBezTo>
                  <a:pt x="136" y="177"/>
                  <a:pt x="136" y="177"/>
                  <a:pt x="136" y="177"/>
                </a:cubicBezTo>
                <a:cubicBezTo>
                  <a:pt x="137" y="186"/>
                  <a:pt x="145" y="191"/>
                  <a:pt x="147" y="200"/>
                </a:cubicBezTo>
                <a:cubicBezTo>
                  <a:pt x="148" y="205"/>
                  <a:pt x="147" y="211"/>
                  <a:pt x="149" y="216"/>
                </a:cubicBezTo>
                <a:cubicBezTo>
                  <a:pt x="150" y="221"/>
                  <a:pt x="156" y="225"/>
                  <a:pt x="157" y="230"/>
                </a:cubicBezTo>
                <a:cubicBezTo>
                  <a:pt x="158" y="236"/>
                  <a:pt x="157" y="242"/>
                  <a:pt x="157" y="248"/>
                </a:cubicBezTo>
                <a:close/>
                <a:moveTo>
                  <a:pt x="163" y="261"/>
                </a:moveTo>
                <a:cubicBezTo>
                  <a:pt x="163" y="261"/>
                  <a:pt x="163" y="262"/>
                  <a:pt x="164" y="263"/>
                </a:cubicBezTo>
                <a:cubicBezTo>
                  <a:pt x="164" y="264"/>
                  <a:pt x="164" y="265"/>
                  <a:pt x="164" y="266"/>
                </a:cubicBezTo>
                <a:cubicBezTo>
                  <a:pt x="163" y="264"/>
                  <a:pt x="163" y="262"/>
                  <a:pt x="163" y="261"/>
                </a:cubicBezTo>
                <a:close/>
                <a:moveTo>
                  <a:pt x="213" y="192"/>
                </a:moveTo>
                <a:cubicBezTo>
                  <a:pt x="206" y="196"/>
                  <a:pt x="200" y="201"/>
                  <a:pt x="196" y="208"/>
                </a:cubicBezTo>
                <a:cubicBezTo>
                  <a:pt x="194" y="213"/>
                  <a:pt x="192" y="218"/>
                  <a:pt x="192" y="223"/>
                </a:cubicBezTo>
                <a:cubicBezTo>
                  <a:pt x="190" y="220"/>
                  <a:pt x="189" y="218"/>
                  <a:pt x="187" y="215"/>
                </a:cubicBezTo>
                <a:cubicBezTo>
                  <a:pt x="184" y="210"/>
                  <a:pt x="183" y="204"/>
                  <a:pt x="182" y="197"/>
                </a:cubicBezTo>
                <a:cubicBezTo>
                  <a:pt x="179" y="184"/>
                  <a:pt x="177" y="170"/>
                  <a:pt x="174" y="157"/>
                </a:cubicBezTo>
                <a:cubicBezTo>
                  <a:pt x="172" y="143"/>
                  <a:pt x="169" y="130"/>
                  <a:pt x="164" y="117"/>
                </a:cubicBezTo>
                <a:cubicBezTo>
                  <a:pt x="164" y="115"/>
                  <a:pt x="162" y="111"/>
                  <a:pt x="160" y="110"/>
                </a:cubicBezTo>
                <a:cubicBezTo>
                  <a:pt x="160" y="102"/>
                  <a:pt x="160" y="95"/>
                  <a:pt x="161" y="87"/>
                </a:cubicBezTo>
                <a:cubicBezTo>
                  <a:pt x="161" y="81"/>
                  <a:pt x="161" y="74"/>
                  <a:pt x="164" y="68"/>
                </a:cubicBezTo>
                <a:cubicBezTo>
                  <a:pt x="167" y="63"/>
                  <a:pt x="169" y="72"/>
                  <a:pt x="170" y="74"/>
                </a:cubicBezTo>
                <a:cubicBezTo>
                  <a:pt x="171" y="78"/>
                  <a:pt x="173" y="80"/>
                  <a:pt x="176" y="82"/>
                </a:cubicBezTo>
                <a:cubicBezTo>
                  <a:pt x="183" y="89"/>
                  <a:pt x="187" y="98"/>
                  <a:pt x="189" y="107"/>
                </a:cubicBezTo>
                <a:cubicBezTo>
                  <a:pt x="191" y="112"/>
                  <a:pt x="191" y="116"/>
                  <a:pt x="191" y="121"/>
                </a:cubicBezTo>
                <a:cubicBezTo>
                  <a:pt x="191" y="123"/>
                  <a:pt x="192" y="125"/>
                  <a:pt x="193" y="127"/>
                </a:cubicBezTo>
                <a:cubicBezTo>
                  <a:pt x="194" y="128"/>
                  <a:pt x="196" y="129"/>
                  <a:pt x="197" y="129"/>
                </a:cubicBezTo>
                <a:cubicBezTo>
                  <a:pt x="200" y="131"/>
                  <a:pt x="202" y="132"/>
                  <a:pt x="203" y="135"/>
                </a:cubicBezTo>
                <a:cubicBezTo>
                  <a:pt x="205" y="139"/>
                  <a:pt x="207" y="143"/>
                  <a:pt x="208" y="146"/>
                </a:cubicBezTo>
                <a:cubicBezTo>
                  <a:pt x="212" y="155"/>
                  <a:pt x="214" y="164"/>
                  <a:pt x="213" y="174"/>
                </a:cubicBezTo>
                <a:cubicBezTo>
                  <a:pt x="213" y="180"/>
                  <a:pt x="212" y="186"/>
                  <a:pt x="213" y="192"/>
                </a:cubicBezTo>
                <a:close/>
                <a:moveTo>
                  <a:pt x="193" y="242"/>
                </a:moveTo>
                <a:cubicBezTo>
                  <a:pt x="193" y="240"/>
                  <a:pt x="192" y="239"/>
                  <a:pt x="192" y="238"/>
                </a:cubicBezTo>
                <a:cubicBezTo>
                  <a:pt x="192" y="236"/>
                  <a:pt x="191" y="234"/>
                  <a:pt x="191" y="233"/>
                </a:cubicBezTo>
                <a:cubicBezTo>
                  <a:pt x="191" y="232"/>
                  <a:pt x="191" y="232"/>
                  <a:pt x="191" y="232"/>
                </a:cubicBezTo>
                <a:cubicBezTo>
                  <a:pt x="192" y="232"/>
                  <a:pt x="192" y="233"/>
                  <a:pt x="193" y="234"/>
                </a:cubicBezTo>
                <a:cubicBezTo>
                  <a:pt x="194" y="237"/>
                  <a:pt x="194" y="239"/>
                  <a:pt x="193" y="242"/>
                </a:cubicBezTo>
                <a:close/>
                <a:moveTo>
                  <a:pt x="189" y="237"/>
                </a:moveTo>
                <a:cubicBezTo>
                  <a:pt x="189" y="239"/>
                  <a:pt x="190" y="241"/>
                  <a:pt x="190" y="243"/>
                </a:cubicBezTo>
                <a:cubicBezTo>
                  <a:pt x="190" y="244"/>
                  <a:pt x="190" y="245"/>
                  <a:pt x="191" y="246"/>
                </a:cubicBezTo>
                <a:cubicBezTo>
                  <a:pt x="189" y="248"/>
                  <a:pt x="188" y="251"/>
                  <a:pt x="186" y="254"/>
                </a:cubicBezTo>
                <a:cubicBezTo>
                  <a:pt x="186" y="246"/>
                  <a:pt x="183" y="237"/>
                  <a:pt x="181" y="228"/>
                </a:cubicBezTo>
                <a:cubicBezTo>
                  <a:pt x="180" y="224"/>
                  <a:pt x="179" y="219"/>
                  <a:pt x="177" y="214"/>
                </a:cubicBezTo>
                <a:cubicBezTo>
                  <a:pt x="177" y="214"/>
                  <a:pt x="177" y="215"/>
                  <a:pt x="177" y="215"/>
                </a:cubicBezTo>
                <a:cubicBezTo>
                  <a:pt x="181" y="220"/>
                  <a:pt x="185" y="225"/>
                  <a:pt x="190" y="230"/>
                </a:cubicBezTo>
                <a:cubicBezTo>
                  <a:pt x="188" y="231"/>
                  <a:pt x="188" y="235"/>
                  <a:pt x="189" y="237"/>
                </a:cubicBezTo>
                <a:close/>
                <a:moveTo>
                  <a:pt x="161" y="121"/>
                </a:moveTo>
                <a:cubicBezTo>
                  <a:pt x="162" y="124"/>
                  <a:pt x="163" y="128"/>
                  <a:pt x="165" y="131"/>
                </a:cubicBezTo>
                <a:cubicBezTo>
                  <a:pt x="165" y="132"/>
                  <a:pt x="166" y="134"/>
                  <a:pt x="167" y="135"/>
                </a:cubicBezTo>
                <a:cubicBezTo>
                  <a:pt x="167" y="136"/>
                  <a:pt x="167" y="137"/>
                  <a:pt x="167" y="138"/>
                </a:cubicBezTo>
                <a:cubicBezTo>
                  <a:pt x="170" y="150"/>
                  <a:pt x="172" y="162"/>
                  <a:pt x="174" y="173"/>
                </a:cubicBezTo>
                <a:cubicBezTo>
                  <a:pt x="176" y="184"/>
                  <a:pt x="177" y="196"/>
                  <a:pt x="180" y="207"/>
                </a:cubicBezTo>
                <a:cubicBezTo>
                  <a:pt x="182" y="213"/>
                  <a:pt x="185" y="218"/>
                  <a:pt x="188" y="223"/>
                </a:cubicBezTo>
                <a:cubicBezTo>
                  <a:pt x="186" y="221"/>
                  <a:pt x="184" y="218"/>
                  <a:pt x="182" y="216"/>
                </a:cubicBezTo>
                <a:cubicBezTo>
                  <a:pt x="175" y="206"/>
                  <a:pt x="169" y="195"/>
                  <a:pt x="167" y="183"/>
                </a:cubicBezTo>
                <a:cubicBezTo>
                  <a:pt x="164" y="171"/>
                  <a:pt x="162" y="159"/>
                  <a:pt x="161" y="148"/>
                </a:cubicBezTo>
                <a:cubicBezTo>
                  <a:pt x="160" y="142"/>
                  <a:pt x="160" y="137"/>
                  <a:pt x="159" y="132"/>
                </a:cubicBezTo>
                <a:cubicBezTo>
                  <a:pt x="159" y="127"/>
                  <a:pt x="158" y="123"/>
                  <a:pt x="158" y="118"/>
                </a:cubicBezTo>
                <a:cubicBezTo>
                  <a:pt x="158" y="118"/>
                  <a:pt x="158" y="118"/>
                  <a:pt x="158" y="117"/>
                </a:cubicBezTo>
                <a:cubicBezTo>
                  <a:pt x="159" y="119"/>
                  <a:pt x="160" y="120"/>
                  <a:pt x="161" y="121"/>
                </a:cubicBezTo>
                <a:close/>
                <a:moveTo>
                  <a:pt x="184" y="312"/>
                </a:moveTo>
                <a:cubicBezTo>
                  <a:pt x="182" y="304"/>
                  <a:pt x="181" y="297"/>
                  <a:pt x="181" y="290"/>
                </a:cubicBezTo>
                <a:cubicBezTo>
                  <a:pt x="181" y="288"/>
                  <a:pt x="181" y="286"/>
                  <a:pt x="182" y="284"/>
                </a:cubicBezTo>
                <a:cubicBezTo>
                  <a:pt x="185" y="294"/>
                  <a:pt x="191" y="303"/>
                  <a:pt x="198" y="311"/>
                </a:cubicBezTo>
                <a:cubicBezTo>
                  <a:pt x="202" y="315"/>
                  <a:pt x="206" y="320"/>
                  <a:pt x="211" y="324"/>
                </a:cubicBezTo>
                <a:cubicBezTo>
                  <a:pt x="210" y="328"/>
                  <a:pt x="211" y="332"/>
                  <a:pt x="209" y="336"/>
                </a:cubicBezTo>
                <a:cubicBezTo>
                  <a:pt x="208" y="338"/>
                  <a:pt x="207" y="344"/>
                  <a:pt x="204" y="345"/>
                </a:cubicBezTo>
                <a:cubicBezTo>
                  <a:pt x="202" y="347"/>
                  <a:pt x="197" y="345"/>
                  <a:pt x="194" y="344"/>
                </a:cubicBezTo>
                <a:cubicBezTo>
                  <a:pt x="192" y="339"/>
                  <a:pt x="189" y="335"/>
                  <a:pt x="188" y="329"/>
                </a:cubicBezTo>
                <a:cubicBezTo>
                  <a:pt x="186" y="324"/>
                  <a:pt x="185" y="318"/>
                  <a:pt x="184" y="312"/>
                </a:cubicBezTo>
                <a:close/>
                <a:moveTo>
                  <a:pt x="208" y="347"/>
                </a:moveTo>
                <a:cubicBezTo>
                  <a:pt x="210" y="344"/>
                  <a:pt x="211" y="340"/>
                  <a:pt x="212" y="336"/>
                </a:cubicBezTo>
                <a:cubicBezTo>
                  <a:pt x="213" y="333"/>
                  <a:pt x="213" y="330"/>
                  <a:pt x="213" y="327"/>
                </a:cubicBezTo>
                <a:cubicBezTo>
                  <a:pt x="218" y="331"/>
                  <a:pt x="223" y="335"/>
                  <a:pt x="229" y="338"/>
                </a:cubicBezTo>
                <a:cubicBezTo>
                  <a:pt x="230" y="338"/>
                  <a:pt x="230" y="338"/>
                  <a:pt x="231" y="338"/>
                </a:cubicBezTo>
                <a:cubicBezTo>
                  <a:pt x="229" y="341"/>
                  <a:pt x="229" y="345"/>
                  <a:pt x="228" y="348"/>
                </a:cubicBezTo>
                <a:cubicBezTo>
                  <a:pt x="228" y="354"/>
                  <a:pt x="228" y="359"/>
                  <a:pt x="229" y="364"/>
                </a:cubicBezTo>
                <a:cubicBezTo>
                  <a:pt x="230" y="370"/>
                  <a:pt x="234" y="376"/>
                  <a:pt x="235" y="382"/>
                </a:cubicBezTo>
                <a:cubicBezTo>
                  <a:pt x="236" y="386"/>
                  <a:pt x="235" y="390"/>
                  <a:pt x="235" y="395"/>
                </a:cubicBezTo>
                <a:cubicBezTo>
                  <a:pt x="235" y="400"/>
                  <a:pt x="235" y="405"/>
                  <a:pt x="236" y="410"/>
                </a:cubicBezTo>
                <a:cubicBezTo>
                  <a:pt x="236" y="412"/>
                  <a:pt x="236" y="413"/>
                  <a:pt x="236" y="415"/>
                </a:cubicBezTo>
                <a:cubicBezTo>
                  <a:pt x="235" y="414"/>
                  <a:pt x="234" y="413"/>
                  <a:pt x="232" y="412"/>
                </a:cubicBezTo>
                <a:cubicBezTo>
                  <a:pt x="227" y="411"/>
                  <a:pt x="224" y="414"/>
                  <a:pt x="219" y="414"/>
                </a:cubicBezTo>
                <a:cubicBezTo>
                  <a:pt x="217" y="414"/>
                  <a:pt x="215" y="414"/>
                  <a:pt x="214" y="415"/>
                </a:cubicBezTo>
                <a:cubicBezTo>
                  <a:pt x="213" y="408"/>
                  <a:pt x="211" y="402"/>
                  <a:pt x="211" y="396"/>
                </a:cubicBezTo>
                <a:cubicBezTo>
                  <a:pt x="210" y="390"/>
                  <a:pt x="209" y="384"/>
                  <a:pt x="208" y="377"/>
                </a:cubicBezTo>
                <a:cubicBezTo>
                  <a:pt x="207" y="372"/>
                  <a:pt x="206" y="367"/>
                  <a:pt x="203" y="362"/>
                </a:cubicBezTo>
                <a:cubicBezTo>
                  <a:pt x="200" y="358"/>
                  <a:pt x="198" y="353"/>
                  <a:pt x="195" y="347"/>
                </a:cubicBezTo>
                <a:cubicBezTo>
                  <a:pt x="195" y="347"/>
                  <a:pt x="195" y="347"/>
                  <a:pt x="195" y="347"/>
                </a:cubicBezTo>
                <a:cubicBezTo>
                  <a:pt x="200" y="348"/>
                  <a:pt x="204" y="350"/>
                  <a:pt x="208" y="347"/>
                </a:cubicBezTo>
                <a:close/>
                <a:moveTo>
                  <a:pt x="233" y="367"/>
                </a:moveTo>
                <a:cubicBezTo>
                  <a:pt x="232" y="361"/>
                  <a:pt x="231" y="355"/>
                  <a:pt x="232" y="348"/>
                </a:cubicBezTo>
                <a:cubicBezTo>
                  <a:pt x="232" y="346"/>
                  <a:pt x="233" y="342"/>
                  <a:pt x="233" y="339"/>
                </a:cubicBezTo>
                <a:cubicBezTo>
                  <a:pt x="240" y="343"/>
                  <a:pt x="248" y="347"/>
                  <a:pt x="255" y="346"/>
                </a:cubicBezTo>
                <a:cubicBezTo>
                  <a:pt x="250" y="353"/>
                  <a:pt x="246" y="361"/>
                  <a:pt x="242" y="368"/>
                </a:cubicBezTo>
                <a:cubicBezTo>
                  <a:pt x="240" y="372"/>
                  <a:pt x="239" y="376"/>
                  <a:pt x="238" y="380"/>
                </a:cubicBezTo>
                <a:cubicBezTo>
                  <a:pt x="237" y="375"/>
                  <a:pt x="235" y="371"/>
                  <a:pt x="233" y="367"/>
                </a:cubicBezTo>
                <a:close/>
                <a:moveTo>
                  <a:pt x="246" y="367"/>
                </a:moveTo>
                <a:cubicBezTo>
                  <a:pt x="252" y="355"/>
                  <a:pt x="260" y="342"/>
                  <a:pt x="271" y="334"/>
                </a:cubicBezTo>
                <a:cubicBezTo>
                  <a:pt x="281" y="327"/>
                  <a:pt x="291" y="320"/>
                  <a:pt x="303" y="315"/>
                </a:cubicBezTo>
                <a:cubicBezTo>
                  <a:pt x="308" y="314"/>
                  <a:pt x="313" y="312"/>
                  <a:pt x="318" y="311"/>
                </a:cubicBezTo>
                <a:cubicBezTo>
                  <a:pt x="325" y="310"/>
                  <a:pt x="331" y="309"/>
                  <a:pt x="338" y="309"/>
                </a:cubicBezTo>
                <a:cubicBezTo>
                  <a:pt x="348" y="308"/>
                  <a:pt x="358" y="309"/>
                  <a:pt x="368" y="311"/>
                </a:cubicBezTo>
                <a:cubicBezTo>
                  <a:pt x="371" y="311"/>
                  <a:pt x="410" y="317"/>
                  <a:pt x="409" y="321"/>
                </a:cubicBezTo>
                <a:cubicBezTo>
                  <a:pt x="409" y="321"/>
                  <a:pt x="409" y="321"/>
                  <a:pt x="409" y="322"/>
                </a:cubicBezTo>
                <a:cubicBezTo>
                  <a:pt x="409" y="322"/>
                  <a:pt x="409" y="322"/>
                  <a:pt x="409" y="322"/>
                </a:cubicBezTo>
                <a:cubicBezTo>
                  <a:pt x="409" y="322"/>
                  <a:pt x="408" y="323"/>
                  <a:pt x="408" y="324"/>
                </a:cubicBezTo>
                <a:cubicBezTo>
                  <a:pt x="408" y="323"/>
                  <a:pt x="408" y="323"/>
                  <a:pt x="408" y="323"/>
                </a:cubicBezTo>
                <a:cubicBezTo>
                  <a:pt x="394" y="317"/>
                  <a:pt x="378" y="315"/>
                  <a:pt x="363" y="314"/>
                </a:cubicBezTo>
                <a:cubicBezTo>
                  <a:pt x="355" y="314"/>
                  <a:pt x="348" y="315"/>
                  <a:pt x="340" y="314"/>
                </a:cubicBezTo>
                <a:cubicBezTo>
                  <a:pt x="333" y="314"/>
                  <a:pt x="327" y="314"/>
                  <a:pt x="320" y="314"/>
                </a:cubicBezTo>
                <a:cubicBezTo>
                  <a:pt x="306" y="316"/>
                  <a:pt x="291" y="323"/>
                  <a:pt x="280" y="330"/>
                </a:cubicBezTo>
                <a:cubicBezTo>
                  <a:pt x="267" y="338"/>
                  <a:pt x="257" y="349"/>
                  <a:pt x="253" y="363"/>
                </a:cubicBezTo>
                <a:cubicBezTo>
                  <a:pt x="252" y="363"/>
                  <a:pt x="254" y="364"/>
                  <a:pt x="254" y="363"/>
                </a:cubicBezTo>
                <a:cubicBezTo>
                  <a:pt x="261" y="349"/>
                  <a:pt x="272" y="338"/>
                  <a:pt x="286" y="330"/>
                </a:cubicBezTo>
                <a:cubicBezTo>
                  <a:pt x="299" y="324"/>
                  <a:pt x="312" y="317"/>
                  <a:pt x="327" y="317"/>
                </a:cubicBezTo>
                <a:cubicBezTo>
                  <a:pt x="333" y="317"/>
                  <a:pt x="340" y="318"/>
                  <a:pt x="347" y="318"/>
                </a:cubicBezTo>
                <a:cubicBezTo>
                  <a:pt x="353" y="317"/>
                  <a:pt x="360" y="317"/>
                  <a:pt x="367" y="318"/>
                </a:cubicBezTo>
                <a:cubicBezTo>
                  <a:pt x="374" y="319"/>
                  <a:pt x="382" y="320"/>
                  <a:pt x="389" y="321"/>
                </a:cubicBezTo>
                <a:cubicBezTo>
                  <a:pt x="395" y="322"/>
                  <a:pt x="402" y="325"/>
                  <a:pt x="408" y="324"/>
                </a:cubicBezTo>
                <a:cubicBezTo>
                  <a:pt x="408" y="324"/>
                  <a:pt x="408" y="324"/>
                  <a:pt x="408" y="324"/>
                </a:cubicBezTo>
                <a:cubicBezTo>
                  <a:pt x="408" y="325"/>
                  <a:pt x="407" y="327"/>
                  <a:pt x="407" y="328"/>
                </a:cubicBezTo>
                <a:cubicBezTo>
                  <a:pt x="401" y="325"/>
                  <a:pt x="394" y="326"/>
                  <a:pt x="387" y="326"/>
                </a:cubicBezTo>
                <a:cubicBezTo>
                  <a:pt x="379" y="325"/>
                  <a:pt x="371" y="323"/>
                  <a:pt x="363" y="322"/>
                </a:cubicBezTo>
                <a:cubicBezTo>
                  <a:pt x="363" y="322"/>
                  <a:pt x="363" y="323"/>
                  <a:pt x="363" y="323"/>
                </a:cubicBezTo>
                <a:cubicBezTo>
                  <a:pt x="369" y="325"/>
                  <a:pt x="377" y="326"/>
                  <a:pt x="384" y="327"/>
                </a:cubicBezTo>
                <a:cubicBezTo>
                  <a:pt x="392" y="327"/>
                  <a:pt x="399" y="327"/>
                  <a:pt x="407" y="330"/>
                </a:cubicBezTo>
                <a:cubicBezTo>
                  <a:pt x="407" y="330"/>
                  <a:pt x="407" y="331"/>
                  <a:pt x="406" y="331"/>
                </a:cubicBezTo>
                <a:cubicBezTo>
                  <a:pt x="402" y="332"/>
                  <a:pt x="399" y="331"/>
                  <a:pt x="395" y="331"/>
                </a:cubicBezTo>
                <a:cubicBezTo>
                  <a:pt x="391" y="331"/>
                  <a:pt x="388" y="331"/>
                  <a:pt x="385" y="330"/>
                </a:cubicBezTo>
                <a:cubicBezTo>
                  <a:pt x="384" y="330"/>
                  <a:pt x="383" y="331"/>
                  <a:pt x="384" y="331"/>
                </a:cubicBezTo>
                <a:cubicBezTo>
                  <a:pt x="387" y="334"/>
                  <a:pt x="390" y="333"/>
                  <a:pt x="394" y="333"/>
                </a:cubicBezTo>
                <a:cubicBezTo>
                  <a:pt x="398" y="333"/>
                  <a:pt x="402" y="334"/>
                  <a:pt x="406" y="334"/>
                </a:cubicBezTo>
                <a:cubicBezTo>
                  <a:pt x="406" y="335"/>
                  <a:pt x="406" y="336"/>
                  <a:pt x="406" y="337"/>
                </a:cubicBezTo>
                <a:cubicBezTo>
                  <a:pt x="406" y="337"/>
                  <a:pt x="406" y="337"/>
                  <a:pt x="405" y="336"/>
                </a:cubicBezTo>
                <a:cubicBezTo>
                  <a:pt x="405" y="336"/>
                  <a:pt x="405" y="335"/>
                  <a:pt x="405" y="335"/>
                </a:cubicBezTo>
                <a:cubicBezTo>
                  <a:pt x="398" y="336"/>
                  <a:pt x="392" y="337"/>
                  <a:pt x="386" y="338"/>
                </a:cubicBezTo>
                <a:cubicBezTo>
                  <a:pt x="381" y="338"/>
                  <a:pt x="375" y="338"/>
                  <a:pt x="370" y="338"/>
                </a:cubicBezTo>
                <a:cubicBezTo>
                  <a:pt x="369" y="339"/>
                  <a:pt x="369" y="339"/>
                  <a:pt x="370" y="339"/>
                </a:cubicBezTo>
                <a:cubicBezTo>
                  <a:pt x="376" y="340"/>
                  <a:pt x="382" y="339"/>
                  <a:pt x="388" y="338"/>
                </a:cubicBezTo>
                <a:cubicBezTo>
                  <a:pt x="393" y="338"/>
                  <a:pt x="398" y="338"/>
                  <a:pt x="403" y="337"/>
                </a:cubicBezTo>
                <a:cubicBezTo>
                  <a:pt x="399" y="339"/>
                  <a:pt x="396" y="341"/>
                  <a:pt x="391" y="341"/>
                </a:cubicBezTo>
                <a:cubicBezTo>
                  <a:pt x="388" y="342"/>
                  <a:pt x="384" y="342"/>
                  <a:pt x="380" y="343"/>
                </a:cubicBezTo>
                <a:cubicBezTo>
                  <a:pt x="372" y="343"/>
                  <a:pt x="365" y="343"/>
                  <a:pt x="357" y="344"/>
                </a:cubicBezTo>
                <a:cubicBezTo>
                  <a:pt x="357" y="345"/>
                  <a:pt x="357" y="345"/>
                  <a:pt x="357" y="345"/>
                </a:cubicBezTo>
                <a:cubicBezTo>
                  <a:pt x="366" y="345"/>
                  <a:pt x="375" y="345"/>
                  <a:pt x="383" y="344"/>
                </a:cubicBezTo>
                <a:cubicBezTo>
                  <a:pt x="387" y="344"/>
                  <a:pt x="391" y="343"/>
                  <a:pt x="395" y="342"/>
                </a:cubicBezTo>
                <a:cubicBezTo>
                  <a:pt x="399" y="341"/>
                  <a:pt x="402" y="341"/>
                  <a:pt x="405" y="338"/>
                </a:cubicBezTo>
                <a:cubicBezTo>
                  <a:pt x="406" y="338"/>
                  <a:pt x="406" y="338"/>
                  <a:pt x="406" y="338"/>
                </a:cubicBezTo>
                <a:cubicBezTo>
                  <a:pt x="406" y="338"/>
                  <a:pt x="406" y="339"/>
                  <a:pt x="406" y="340"/>
                </a:cubicBezTo>
                <a:cubicBezTo>
                  <a:pt x="406" y="340"/>
                  <a:pt x="406" y="340"/>
                  <a:pt x="406" y="340"/>
                </a:cubicBezTo>
                <a:cubicBezTo>
                  <a:pt x="401" y="339"/>
                  <a:pt x="397" y="343"/>
                  <a:pt x="392" y="344"/>
                </a:cubicBezTo>
                <a:cubicBezTo>
                  <a:pt x="389" y="345"/>
                  <a:pt x="385" y="345"/>
                  <a:pt x="382" y="346"/>
                </a:cubicBezTo>
                <a:cubicBezTo>
                  <a:pt x="378" y="347"/>
                  <a:pt x="374" y="348"/>
                  <a:pt x="370" y="348"/>
                </a:cubicBezTo>
                <a:cubicBezTo>
                  <a:pt x="363" y="348"/>
                  <a:pt x="354" y="348"/>
                  <a:pt x="347" y="347"/>
                </a:cubicBezTo>
                <a:cubicBezTo>
                  <a:pt x="339" y="346"/>
                  <a:pt x="331" y="344"/>
                  <a:pt x="324" y="344"/>
                </a:cubicBezTo>
                <a:cubicBezTo>
                  <a:pt x="323" y="344"/>
                  <a:pt x="323" y="345"/>
                  <a:pt x="324" y="346"/>
                </a:cubicBezTo>
                <a:cubicBezTo>
                  <a:pt x="332" y="348"/>
                  <a:pt x="340" y="348"/>
                  <a:pt x="349" y="349"/>
                </a:cubicBezTo>
                <a:cubicBezTo>
                  <a:pt x="355" y="351"/>
                  <a:pt x="362" y="351"/>
                  <a:pt x="368" y="350"/>
                </a:cubicBezTo>
                <a:cubicBezTo>
                  <a:pt x="376" y="349"/>
                  <a:pt x="382" y="347"/>
                  <a:pt x="389" y="346"/>
                </a:cubicBezTo>
                <a:cubicBezTo>
                  <a:pt x="390" y="346"/>
                  <a:pt x="391" y="345"/>
                  <a:pt x="392" y="345"/>
                </a:cubicBezTo>
                <a:cubicBezTo>
                  <a:pt x="390" y="346"/>
                  <a:pt x="388" y="347"/>
                  <a:pt x="386" y="347"/>
                </a:cubicBezTo>
                <a:cubicBezTo>
                  <a:pt x="379" y="349"/>
                  <a:pt x="371" y="350"/>
                  <a:pt x="365" y="353"/>
                </a:cubicBezTo>
                <a:cubicBezTo>
                  <a:pt x="364" y="353"/>
                  <a:pt x="364" y="353"/>
                  <a:pt x="365" y="353"/>
                </a:cubicBezTo>
                <a:cubicBezTo>
                  <a:pt x="368" y="354"/>
                  <a:pt x="372" y="352"/>
                  <a:pt x="375" y="352"/>
                </a:cubicBezTo>
                <a:cubicBezTo>
                  <a:pt x="381" y="350"/>
                  <a:pt x="386" y="349"/>
                  <a:pt x="392" y="347"/>
                </a:cubicBezTo>
                <a:cubicBezTo>
                  <a:pt x="393" y="347"/>
                  <a:pt x="406" y="343"/>
                  <a:pt x="406" y="341"/>
                </a:cubicBezTo>
                <a:cubicBezTo>
                  <a:pt x="406" y="341"/>
                  <a:pt x="406" y="341"/>
                  <a:pt x="406" y="341"/>
                </a:cubicBezTo>
                <a:cubicBezTo>
                  <a:pt x="406" y="342"/>
                  <a:pt x="406" y="343"/>
                  <a:pt x="406" y="344"/>
                </a:cubicBezTo>
                <a:cubicBezTo>
                  <a:pt x="405" y="344"/>
                  <a:pt x="403" y="345"/>
                  <a:pt x="401" y="346"/>
                </a:cubicBezTo>
                <a:cubicBezTo>
                  <a:pt x="400" y="347"/>
                  <a:pt x="398" y="348"/>
                  <a:pt x="397" y="350"/>
                </a:cubicBezTo>
                <a:cubicBezTo>
                  <a:pt x="396" y="350"/>
                  <a:pt x="397" y="350"/>
                  <a:pt x="397" y="350"/>
                </a:cubicBezTo>
                <a:cubicBezTo>
                  <a:pt x="395" y="350"/>
                  <a:pt x="393" y="351"/>
                  <a:pt x="392" y="352"/>
                </a:cubicBezTo>
                <a:cubicBezTo>
                  <a:pt x="387" y="353"/>
                  <a:pt x="382" y="356"/>
                  <a:pt x="378" y="359"/>
                </a:cubicBezTo>
                <a:cubicBezTo>
                  <a:pt x="368" y="365"/>
                  <a:pt x="358" y="370"/>
                  <a:pt x="347" y="372"/>
                </a:cubicBezTo>
                <a:cubicBezTo>
                  <a:pt x="346" y="372"/>
                  <a:pt x="346" y="373"/>
                  <a:pt x="347" y="373"/>
                </a:cubicBezTo>
                <a:cubicBezTo>
                  <a:pt x="352" y="373"/>
                  <a:pt x="357" y="372"/>
                  <a:pt x="362" y="370"/>
                </a:cubicBezTo>
                <a:cubicBezTo>
                  <a:pt x="367" y="368"/>
                  <a:pt x="373" y="365"/>
                  <a:pt x="377" y="362"/>
                </a:cubicBezTo>
                <a:cubicBezTo>
                  <a:pt x="383" y="358"/>
                  <a:pt x="389" y="355"/>
                  <a:pt x="396" y="353"/>
                </a:cubicBezTo>
                <a:cubicBezTo>
                  <a:pt x="399" y="352"/>
                  <a:pt x="404" y="352"/>
                  <a:pt x="407" y="350"/>
                </a:cubicBezTo>
                <a:cubicBezTo>
                  <a:pt x="407" y="350"/>
                  <a:pt x="407" y="351"/>
                  <a:pt x="407" y="352"/>
                </a:cubicBezTo>
                <a:cubicBezTo>
                  <a:pt x="406" y="352"/>
                  <a:pt x="404" y="352"/>
                  <a:pt x="403" y="353"/>
                </a:cubicBezTo>
                <a:cubicBezTo>
                  <a:pt x="403" y="353"/>
                  <a:pt x="403" y="353"/>
                  <a:pt x="403" y="353"/>
                </a:cubicBezTo>
                <a:cubicBezTo>
                  <a:pt x="404" y="353"/>
                  <a:pt x="406" y="353"/>
                  <a:pt x="407" y="352"/>
                </a:cubicBezTo>
                <a:cubicBezTo>
                  <a:pt x="407" y="352"/>
                  <a:pt x="407" y="352"/>
                  <a:pt x="408" y="352"/>
                </a:cubicBezTo>
                <a:cubicBezTo>
                  <a:pt x="408" y="353"/>
                  <a:pt x="408" y="353"/>
                  <a:pt x="408" y="354"/>
                </a:cubicBezTo>
                <a:cubicBezTo>
                  <a:pt x="408" y="354"/>
                  <a:pt x="408" y="354"/>
                  <a:pt x="408" y="354"/>
                </a:cubicBezTo>
                <a:cubicBezTo>
                  <a:pt x="405" y="354"/>
                  <a:pt x="402" y="356"/>
                  <a:pt x="400" y="357"/>
                </a:cubicBezTo>
                <a:cubicBezTo>
                  <a:pt x="399" y="358"/>
                  <a:pt x="400" y="358"/>
                  <a:pt x="400" y="358"/>
                </a:cubicBezTo>
                <a:cubicBezTo>
                  <a:pt x="403" y="357"/>
                  <a:pt x="406" y="357"/>
                  <a:pt x="408" y="355"/>
                </a:cubicBezTo>
                <a:cubicBezTo>
                  <a:pt x="408" y="355"/>
                  <a:pt x="408" y="355"/>
                  <a:pt x="408" y="355"/>
                </a:cubicBezTo>
                <a:cubicBezTo>
                  <a:pt x="409" y="360"/>
                  <a:pt x="411" y="365"/>
                  <a:pt x="412" y="370"/>
                </a:cubicBezTo>
                <a:cubicBezTo>
                  <a:pt x="403" y="375"/>
                  <a:pt x="397" y="386"/>
                  <a:pt x="391" y="394"/>
                </a:cubicBezTo>
                <a:cubicBezTo>
                  <a:pt x="391" y="394"/>
                  <a:pt x="391" y="395"/>
                  <a:pt x="391" y="395"/>
                </a:cubicBezTo>
                <a:cubicBezTo>
                  <a:pt x="395" y="391"/>
                  <a:pt x="398" y="386"/>
                  <a:pt x="402" y="382"/>
                </a:cubicBezTo>
                <a:cubicBezTo>
                  <a:pt x="405" y="379"/>
                  <a:pt x="409" y="375"/>
                  <a:pt x="413" y="371"/>
                </a:cubicBezTo>
                <a:cubicBezTo>
                  <a:pt x="414" y="375"/>
                  <a:pt x="415" y="378"/>
                  <a:pt x="416" y="381"/>
                </a:cubicBezTo>
                <a:cubicBezTo>
                  <a:pt x="412" y="382"/>
                  <a:pt x="406" y="387"/>
                  <a:pt x="403" y="389"/>
                </a:cubicBezTo>
                <a:cubicBezTo>
                  <a:pt x="398" y="393"/>
                  <a:pt x="392" y="399"/>
                  <a:pt x="389" y="405"/>
                </a:cubicBezTo>
                <a:cubicBezTo>
                  <a:pt x="389" y="406"/>
                  <a:pt x="390" y="407"/>
                  <a:pt x="390" y="406"/>
                </a:cubicBezTo>
                <a:cubicBezTo>
                  <a:pt x="394" y="400"/>
                  <a:pt x="398" y="396"/>
                  <a:pt x="404" y="391"/>
                </a:cubicBezTo>
                <a:cubicBezTo>
                  <a:pt x="406" y="389"/>
                  <a:pt x="410" y="386"/>
                  <a:pt x="413" y="385"/>
                </a:cubicBezTo>
                <a:cubicBezTo>
                  <a:pt x="414" y="384"/>
                  <a:pt x="416" y="384"/>
                  <a:pt x="417" y="383"/>
                </a:cubicBezTo>
                <a:cubicBezTo>
                  <a:pt x="417" y="384"/>
                  <a:pt x="417" y="385"/>
                  <a:pt x="418" y="386"/>
                </a:cubicBezTo>
                <a:cubicBezTo>
                  <a:pt x="413" y="387"/>
                  <a:pt x="407" y="395"/>
                  <a:pt x="404" y="398"/>
                </a:cubicBezTo>
                <a:cubicBezTo>
                  <a:pt x="402" y="401"/>
                  <a:pt x="399" y="404"/>
                  <a:pt x="396" y="407"/>
                </a:cubicBezTo>
                <a:cubicBezTo>
                  <a:pt x="393" y="412"/>
                  <a:pt x="389" y="417"/>
                  <a:pt x="387" y="422"/>
                </a:cubicBezTo>
                <a:cubicBezTo>
                  <a:pt x="387" y="423"/>
                  <a:pt x="388" y="423"/>
                  <a:pt x="388" y="422"/>
                </a:cubicBezTo>
                <a:cubicBezTo>
                  <a:pt x="392" y="419"/>
                  <a:pt x="393" y="414"/>
                  <a:pt x="396" y="410"/>
                </a:cubicBezTo>
                <a:cubicBezTo>
                  <a:pt x="399" y="406"/>
                  <a:pt x="401" y="403"/>
                  <a:pt x="404" y="400"/>
                </a:cubicBezTo>
                <a:cubicBezTo>
                  <a:pt x="407" y="397"/>
                  <a:pt x="410" y="394"/>
                  <a:pt x="412" y="392"/>
                </a:cubicBezTo>
                <a:cubicBezTo>
                  <a:pt x="414" y="390"/>
                  <a:pt x="416" y="388"/>
                  <a:pt x="418" y="387"/>
                </a:cubicBezTo>
                <a:cubicBezTo>
                  <a:pt x="419" y="389"/>
                  <a:pt x="419" y="390"/>
                  <a:pt x="420" y="392"/>
                </a:cubicBezTo>
                <a:cubicBezTo>
                  <a:pt x="415" y="394"/>
                  <a:pt x="413" y="399"/>
                  <a:pt x="409" y="402"/>
                </a:cubicBezTo>
                <a:cubicBezTo>
                  <a:pt x="407" y="404"/>
                  <a:pt x="402" y="409"/>
                  <a:pt x="404" y="412"/>
                </a:cubicBezTo>
                <a:cubicBezTo>
                  <a:pt x="404" y="413"/>
                  <a:pt x="404" y="413"/>
                  <a:pt x="404" y="412"/>
                </a:cubicBezTo>
                <a:cubicBezTo>
                  <a:pt x="407" y="408"/>
                  <a:pt x="408" y="404"/>
                  <a:pt x="412" y="400"/>
                </a:cubicBezTo>
                <a:cubicBezTo>
                  <a:pt x="415" y="398"/>
                  <a:pt x="418" y="395"/>
                  <a:pt x="420" y="393"/>
                </a:cubicBezTo>
                <a:cubicBezTo>
                  <a:pt x="421" y="394"/>
                  <a:pt x="422" y="396"/>
                  <a:pt x="423" y="397"/>
                </a:cubicBezTo>
                <a:cubicBezTo>
                  <a:pt x="421" y="399"/>
                  <a:pt x="419" y="403"/>
                  <a:pt x="418" y="405"/>
                </a:cubicBezTo>
                <a:cubicBezTo>
                  <a:pt x="418" y="406"/>
                  <a:pt x="419" y="406"/>
                  <a:pt x="419" y="406"/>
                </a:cubicBezTo>
                <a:cubicBezTo>
                  <a:pt x="421" y="404"/>
                  <a:pt x="422" y="401"/>
                  <a:pt x="424" y="398"/>
                </a:cubicBezTo>
                <a:cubicBezTo>
                  <a:pt x="424" y="399"/>
                  <a:pt x="424" y="400"/>
                  <a:pt x="425" y="400"/>
                </a:cubicBezTo>
                <a:cubicBezTo>
                  <a:pt x="426" y="402"/>
                  <a:pt x="428" y="404"/>
                  <a:pt x="429" y="405"/>
                </a:cubicBezTo>
                <a:cubicBezTo>
                  <a:pt x="428" y="407"/>
                  <a:pt x="427" y="409"/>
                  <a:pt x="426" y="410"/>
                </a:cubicBezTo>
                <a:cubicBezTo>
                  <a:pt x="424" y="414"/>
                  <a:pt x="421" y="417"/>
                  <a:pt x="419" y="421"/>
                </a:cubicBezTo>
                <a:cubicBezTo>
                  <a:pt x="413" y="430"/>
                  <a:pt x="407" y="439"/>
                  <a:pt x="399" y="447"/>
                </a:cubicBezTo>
                <a:cubicBezTo>
                  <a:pt x="384" y="462"/>
                  <a:pt x="366" y="470"/>
                  <a:pt x="347" y="478"/>
                </a:cubicBezTo>
                <a:cubicBezTo>
                  <a:pt x="347" y="478"/>
                  <a:pt x="347" y="478"/>
                  <a:pt x="347" y="478"/>
                </a:cubicBezTo>
                <a:cubicBezTo>
                  <a:pt x="342" y="480"/>
                  <a:pt x="337" y="482"/>
                  <a:pt x="331" y="483"/>
                </a:cubicBezTo>
                <a:cubicBezTo>
                  <a:pt x="330" y="483"/>
                  <a:pt x="329" y="484"/>
                  <a:pt x="328" y="484"/>
                </a:cubicBezTo>
                <a:cubicBezTo>
                  <a:pt x="313" y="486"/>
                  <a:pt x="298" y="483"/>
                  <a:pt x="285" y="475"/>
                </a:cubicBezTo>
                <a:cubicBezTo>
                  <a:pt x="281" y="472"/>
                  <a:pt x="275" y="468"/>
                  <a:pt x="272" y="464"/>
                </a:cubicBezTo>
                <a:cubicBezTo>
                  <a:pt x="270" y="461"/>
                  <a:pt x="268" y="456"/>
                  <a:pt x="264" y="454"/>
                </a:cubicBezTo>
                <a:cubicBezTo>
                  <a:pt x="254" y="449"/>
                  <a:pt x="253" y="437"/>
                  <a:pt x="250" y="427"/>
                </a:cubicBezTo>
                <a:cubicBezTo>
                  <a:pt x="249" y="426"/>
                  <a:pt x="248" y="426"/>
                  <a:pt x="248" y="427"/>
                </a:cubicBezTo>
                <a:cubicBezTo>
                  <a:pt x="248" y="432"/>
                  <a:pt x="249" y="438"/>
                  <a:pt x="250" y="444"/>
                </a:cubicBezTo>
                <a:cubicBezTo>
                  <a:pt x="250" y="443"/>
                  <a:pt x="249" y="443"/>
                  <a:pt x="249" y="442"/>
                </a:cubicBezTo>
                <a:cubicBezTo>
                  <a:pt x="247" y="439"/>
                  <a:pt x="245" y="436"/>
                  <a:pt x="244" y="432"/>
                </a:cubicBezTo>
                <a:cubicBezTo>
                  <a:pt x="242" y="425"/>
                  <a:pt x="240" y="417"/>
                  <a:pt x="239" y="410"/>
                </a:cubicBezTo>
                <a:cubicBezTo>
                  <a:pt x="237" y="395"/>
                  <a:pt x="240" y="381"/>
                  <a:pt x="246" y="367"/>
                </a:cubicBezTo>
                <a:close/>
                <a:moveTo>
                  <a:pt x="407" y="347"/>
                </a:moveTo>
                <a:cubicBezTo>
                  <a:pt x="406" y="347"/>
                  <a:pt x="406" y="348"/>
                  <a:pt x="406" y="348"/>
                </a:cubicBezTo>
                <a:cubicBezTo>
                  <a:pt x="406" y="347"/>
                  <a:pt x="402" y="348"/>
                  <a:pt x="401" y="349"/>
                </a:cubicBezTo>
                <a:cubicBezTo>
                  <a:pt x="400" y="349"/>
                  <a:pt x="399" y="349"/>
                  <a:pt x="398" y="350"/>
                </a:cubicBezTo>
                <a:cubicBezTo>
                  <a:pt x="399" y="349"/>
                  <a:pt x="401" y="348"/>
                  <a:pt x="402" y="347"/>
                </a:cubicBezTo>
                <a:cubicBezTo>
                  <a:pt x="404" y="346"/>
                  <a:pt x="405" y="346"/>
                  <a:pt x="406" y="345"/>
                </a:cubicBezTo>
                <a:cubicBezTo>
                  <a:pt x="406" y="346"/>
                  <a:pt x="407" y="347"/>
                  <a:pt x="407" y="347"/>
                </a:cubicBezTo>
                <a:close/>
                <a:moveTo>
                  <a:pt x="449" y="263"/>
                </a:moveTo>
                <a:cubicBezTo>
                  <a:pt x="449" y="261"/>
                  <a:pt x="449" y="258"/>
                  <a:pt x="450" y="256"/>
                </a:cubicBezTo>
                <a:cubicBezTo>
                  <a:pt x="450" y="256"/>
                  <a:pt x="450" y="256"/>
                  <a:pt x="450" y="256"/>
                </a:cubicBezTo>
                <a:cubicBezTo>
                  <a:pt x="451" y="257"/>
                  <a:pt x="452" y="259"/>
                  <a:pt x="452" y="261"/>
                </a:cubicBezTo>
                <a:cubicBezTo>
                  <a:pt x="452" y="261"/>
                  <a:pt x="451" y="262"/>
                  <a:pt x="451" y="263"/>
                </a:cubicBezTo>
                <a:cubicBezTo>
                  <a:pt x="450" y="266"/>
                  <a:pt x="451" y="268"/>
                  <a:pt x="451" y="271"/>
                </a:cubicBezTo>
                <a:cubicBezTo>
                  <a:pt x="451" y="273"/>
                  <a:pt x="451" y="276"/>
                  <a:pt x="452" y="278"/>
                </a:cubicBezTo>
                <a:cubicBezTo>
                  <a:pt x="451" y="278"/>
                  <a:pt x="451" y="278"/>
                  <a:pt x="451" y="279"/>
                </a:cubicBezTo>
                <a:cubicBezTo>
                  <a:pt x="451" y="278"/>
                  <a:pt x="451" y="278"/>
                  <a:pt x="451" y="278"/>
                </a:cubicBezTo>
                <a:cubicBezTo>
                  <a:pt x="449" y="273"/>
                  <a:pt x="449" y="268"/>
                  <a:pt x="449" y="263"/>
                </a:cubicBezTo>
                <a:close/>
                <a:moveTo>
                  <a:pt x="448" y="255"/>
                </a:moveTo>
                <a:cubicBezTo>
                  <a:pt x="448" y="252"/>
                  <a:pt x="448" y="248"/>
                  <a:pt x="448" y="245"/>
                </a:cubicBezTo>
                <a:cubicBezTo>
                  <a:pt x="448" y="246"/>
                  <a:pt x="448" y="248"/>
                  <a:pt x="449" y="249"/>
                </a:cubicBezTo>
                <a:cubicBezTo>
                  <a:pt x="449" y="250"/>
                  <a:pt x="449" y="252"/>
                  <a:pt x="450" y="253"/>
                </a:cubicBezTo>
                <a:cubicBezTo>
                  <a:pt x="449" y="253"/>
                  <a:pt x="448" y="254"/>
                  <a:pt x="448" y="255"/>
                </a:cubicBezTo>
                <a:close/>
                <a:moveTo>
                  <a:pt x="450" y="283"/>
                </a:moveTo>
                <a:cubicBezTo>
                  <a:pt x="456" y="280"/>
                  <a:pt x="463" y="279"/>
                  <a:pt x="469" y="277"/>
                </a:cubicBezTo>
                <a:cubicBezTo>
                  <a:pt x="477" y="274"/>
                  <a:pt x="485" y="272"/>
                  <a:pt x="493" y="271"/>
                </a:cubicBezTo>
                <a:cubicBezTo>
                  <a:pt x="501" y="270"/>
                  <a:pt x="509" y="271"/>
                  <a:pt x="517" y="274"/>
                </a:cubicBezTo>
                <a:cubicBezTo>
                  <a:pt x="526" y="276"/>
                  <a:pt x="535" y="277"/>
                  <a:pt x="542" y="281"/>
                </a:cubicBezTo>
                <a:cubicBezTo>
                  <a:pt x="549" y="284"/>
                  <a:pt x="556" y="289"/>
                  <a:pt x="562" y="293"/>
                </a:cubicBezTo>
                <a:cubicBezTo>
                  <a:pt x="570" y="298"/>
                  <a:pt x="577" y="303"/>
                  <a:pt x="582" y="312"/>
                </a:cubicBezTo>
                <a:cubicBezTo>
                  <a:pt x="586" y="318"/>
                  <a:pt x="589" y="323"/>
                  <a:pt x="594" y="328"/>
                </a:cubicBezTo>
                <a:cubicBezTo>
                  <a:pt x="594" y="329"/>
                  <a:pt x="594" y="329"/>
                  <a:pt x="594" y="329"/>
                </a:cubicBezTo>
                <a:cubicBezTo>
                  <a:pt x="594" y="329"/>
                  <a:pt x="594" y="329"/>
                  <a:pt x="595" y="330"/>
                </a:cubicBezTo>
                <a:cubicBezTo>
                  <a:pt x="595" y="330"/>
                  <a:pt x="596" y="330"/>
                  <a:pt x="596" y="330"/>
                </a:cubicBezTo>
                <a:cubicBezTo>
                  <a:pt x="596" y="336"/>
                  <a:pt x="597" y="343"/>
                  <a:pt x="598" y="349"/>
                </a:cubicBezTo>
                <a:cubicBezTo>
                  <a:pt x="599" y="353"/>
                  <a:pt x="600" y="358"/>
                  <a:pt x="602" y="363"/>
                </a:cubicBezTo>
                <a:cubicBezTo>
                  <a:pt x="600" y="362"/>
                  <a:pt x="598" y="361"/>
                  <a:pt x="596" y="360"/>
                </a:cubicBezTo>
                <a:cubicBezTo>
                  <a:pt x="593" y="359"/>
                  <a:pt x="590" y="358"/>
                  <a:pt x="587" y="358"/>
                </a:cubicBezTo>
                <a:cubicBezTo>
                  <a:pt x="586" y="357"/>
                  <a:pt x="585" y="356"/>
                  <a:pt x="584" y="356"/>
                </a:cubicBezTo>
                <a:cubicBezTo>
                  <a:pt x="582" y="355"/>
                  <a:pt x="579" y="354"/>
                  <a:pt x="577" y="354"/>
                </a:cubicBezTo>
                <a:cubicBezTo>
                  <a:pt x="577" y="354"/>
                  <a:pt x="576" y="354"/>
                  <a:pt x="577" y="354"/>
                </a:cubicBezTo>
                <a:cubicBezTo>
                  <a:pt x="578" y="355"/>
                  <a:pt x="580" y="356"/>
                  <a:pt x="582" y="356"/>
                </a:cubicBezTo>
                <a:cubicBezTo>
                  <a:pt x="582" y="356"/>
                  <a:pt x="584" y="357"/>
                  <a:pt x="586" y="357"/>
                </a:cubicBezTo>
                <a:cubicBezTo>
                  <a:pt x="582" y="356"/>
                  <a:pt x="579" y="356"/>
                  <a:pt x="575" y="356"/>
                </a:cubicBezTo>
                <a:cubicBezTo>
                  <a:pt x="568" y="357"/>
                  <a:pt x="560" y="361"/>
                  <a:pt x="553" y="366"/>
                </a:cubicBezTo>
                <a:cubicBezTo>
                  <a:pt x="544" y="369"/>
                  <a:pt x="536" y="371"/>
                  <a:pt x="526" y="374"/>
                </a:cubicBezTo>
                <a:cubicBezTo>
                  <a:pt x="521" y="375"/>
                  <a:pt x="516" y="376"/>
                  <a:pt x="510" y="378"/>
                </a:cubicBezTo>
                <a:cubicBezTo>
                  <a:pt x="508" y="379"/>
                  <a:pt x="505" y="380"/>
                  <a:pt x="502" y="381"/>
                </a:cubicBezTo>
                <a:cubicBezTo>
                  <a:pt x="501" y="381"/>
                  <a:pt x="501" y="382"/>
                  <a:pt x="500" y="382"/>
                </a:cubicBezTo>
                <a:cubicBezTo>
                  <a:pt x="500" y="382"/>
                  <a:pt x="500" y="382"/>
                  <a:pt x="500" y="382"/>
                </a:cubicBezTo>
                <a:cubicBezTo>
                  <a:pt x="500" y="383"/>
                  <a:pt x="500" y="383"/>
                  <a:pt x="500" y="383"/>
                </a:cubicBezTo>
                <a:cubicBezTo>
                  <a:pt x="504" y="385"/>
                  <a:pt x="510" y="380"/>
                  <a:pt x="513" y="379"/>
                </a:cubicBezTo>
                <a:cubicBezTo>
                  <a:pt x="518" y="378"/>
                  <a:pt x="523" y="377"/>
                  <a:pt x="529" y="375"/>
                </a:cubicBezTo>
                <a:cubicBezTo>
                  <a:pt x="534" y="374"/>
                  <a:pt x="540" y="372"/>
                  <a:pt x="546" y="370"/>
                </a:cubicBezTo>
                <a:cubicBezTo>
                  <a:pt x="547" y="370"/>
                  <a:pt x="548" y="370"/>
                  <a:pt x="550" y="369"/>
                </a:cubicBezTo>
                <a:cubicBezTo>
                  <a:pt x="549" y="370"/>
                  <a:pt x="548" y="371"/>
                  <a:pt x="547" y="372"/>
                </a:cubicBezTo>
                <a:cubicBezTo>
                  <a:pt x="543" y="374"/>
                  <a:pt x="539" y="377"/>
                  <a:pt x="535" y="379"/>
                </a:cubicBezTo>
                <a:cubicBezTo>
                  <a:pt x="531" y="381"/>
                  <a:pt x="526" y="382"/>
                  <a:pt x="521" y="384"/>
                </a:cubicBezTo>
                <a:cubicBezTo>
                  <a:pt x="517" y="386"/>
                  <a:pt x="513" y="388"/>
                  <a:pt x="508" y="389"/>
                </a:cubicBezTo>
                <a:cubicBezTo>
                  <a:pt x="507" y="390"/>
                  <a:pt x="505" y="391"/>
                  <a:pt x="503" y="392"/>
                </a:cubicBezTo>
                <a:cubicBezTo>
                  <a:pt x="502" y="392"/>
                  <a:pt x="499" y="394"/>
                  <a:pt x="498" y="394"/>
                </a:cubicBezTo>
                <a:cubicBezTo>
                  <a:pt x="498" y="394"/>
                  <a:pt x="498" y="394"/>
                  <a:pt x="498" y="394"/>
                </a:cubicBezTo>
                <a:cubicBezTo>
                  <a:pt x="497" y="394"/>
                  <a:pt x="496" y="395"/>
                  <a:pt x="497" y="396"/>
                </a:cubicBezTo>
                <a:cubicBezTo>
                  <a:pt x="497" y="396"/>
                  <a:pt x="497" y="396"/>
                  <a:pt x="497" y="396"/>
                </a:cubicBezTo>
                <a:cubicBezTo>
                  <a:pt x="497" y="396"/>
                  <a:pt x="498" y="396"/>
                  <a:pt x="499" y="396"/>
                </a:cubicBezTo>
                <a:cubicBezTo>
                  <a:pt x="507" y="392"/>
                  <a:pt x="516" y="388"/>
                  <a:pt x="525" y="384"/>
                </a:cubicBezTo>
                <a:cubicBezTo>
                  <a:pt x="532" y="381"/>
                  <a:pt x="540" y="378"/>
                  <a:pt x="546" y="374"/>
                </a:cubicBezTo>
                <a:cubicBezTo>
                  <a:pt x="546" y="374"/>
                  <a:pt x="546" y="374"/>
                  <a:pt x="546" y="374"/>
                </a:cubicBezTo>
                <a:cubicBezTo>
                  <a:pt x="544" y="376"/>
                  <a:pt x="543" y="379"/>
                  <a:pt x="542" y="381"/>
                </a:cubicBezTo>
                <a:cubicBezTo>
                  <a:pt x="542" y="381"/>
                  <a:pt x="542" y="381"/>
                  <a:pt x="542" y="382"/>
                </a:cubicBezTo>
                <a:cubicBezTo>
                  <a:pt x="535" y="386"/>
                  <a:pt x="529" y="392"/>
                  <a:pt x="523" y="397"/>
                </a:cubicBezTo>
                <a:cubicBezTo>
                  <a:pt x="519" y="401"/>
                  <a:pt x="515" y="406"/>
                  <a:pt x="510" y="408"/>
                </a:cubicBezTo>
                <a:cubicBezTo>
                  <a:pt x="507" y="409"/>
                  <a:pt x="505" y="409"/>
                  <a:pt x="504" y="411"/>
                </a:cubicBezTo>
                <a:cubicBezTo>
                  <a:pt x="504" y="412"/>
                  <a:pt x="504" y="413"/>
                  <a:pt x="505" y="412"/>
                </a:cubicBezTo>
                <a:cubicBezTo>
                  <a:pt x="512" y="408"/>
                  <a:pt x="518" y="403"/>
                  <a:pt x="524" y="398"/>
                </a:cubicBezTo>
                <a:cubicBezTo>
                  <a:pt x="528" y="395"/>
                  <a:pt x="532" y="393"/>
                  <a:pt x="535" y="390"/>
                </a:cubicBezTo>
                <a:cubicBezTo>
                  <a:pt x="536" y="389"/>
                  <a:pt x="539" y="387"/>
                  <a:pt x="541" y="385"/>
                </a:cubicBezTo>
                <a:cubicBezTo>
                  <a:pt x="540" y="387"/>
                  <a:pt x="540" y="389"/>
                  <a:pt x="539" y="391"/>
                </a:cubicBezTo>
                <a:cubicBezTo>
                  <a:pt x="539" y="391"/>
                  <a:pt x="539" y="391"/>
                  <a:pt x="539" y="391"/>
                </a:cubicBezTo>
                <a:cubicBezTo>
                  <a:pt x="536" y="392"/>
                  <a:pt x="534" y="394"/>
                  <a:pt x="532" y="397"/>
                </a:cubicBezTo>
                <a:cubicBezTo>
                  <a:pt x="529" y="400"/>
                  <a:pt x="526" y="403"/>
                  <a:pt x="524" y="407"/>
                </a:cubicBezTo>
                <a:cubicBezTo>
                  <a:pt x="522" y="409"/>
                  <a:pt x="521" y="413"/>
                  <a:pt x="519" y="415"/>
                </a:cubicBezTo>
                <a:cubicBezTo>
                  <a:pt x="517" y="417"/>
                  <a:pt x="515" y="418"/>
                  <a:pt x="512" y="420"/>
                </a:cubicBezTo>
                <a:cubicBezTo>
                  <a:pt x="510" y="422"/>
                  <a:pt x="507" y="424"/>
                  <a:pt x="507" y="428"/>
                </a:cubicBezTo>
                <a:cubicBezTo>
                  <a:pt x="507" y="428"/>
                  <a:pt x="508" y="428"/>
                  <a:pt x="508" y="428"/>
                </a:cubicBezTo>
                <a:cubicBezTo>
                  <a:pt x="510" y="422"/>
                  <a:pt x="515" y="421"/>
                  <a:pt x="518" y="417"/>
                </a:cubicBezTo>
                <a:cubicBezTo>
                  <a:pt x="521" y="414"/>
                  <a:pt x="523" y="411"/>
                  <a:pt x="525" y="408"/>
                </a:cubicBezTo>
                <a:cubicBezTo>
                  <a:pt x="529" y="402"/>
                  <a:pt x="534" y="397"/>
                  <a:pt x="539" y="392"/>
                </a:cubicBezTo>
                <a:cubicBezTo>
                  <a:pt x="538" y="395"/>
                  <a:pt x="537" y="397"/>
                  <a:pt x="536" y="400"/>
                </a:cubicBezTo>
                <a:cubicBezTo>
                  <a:pt x="536" y="401"/>
                  <a:pt x="535" y="403"/>
                  <a:pt x="535" y="404"/>
                </a:cubicBezTo>
                <a:cubicBezTo>
                  <a:pt x="535" y="404"/>
                  <a:pt x="535" y="404"/>
                  <a:pt x="535" y="404"/>
                </a:cubicBezTo>
                <a:cubicBezTo>
                  <a:pt x="533" y="406"/>
                  <a:pt x="530" y="408"/>
                  <a:pt x="529" y="411"/>
                </a:cubicBezTo>
                <a:cubicBezTo>
                  <a:pt x="529" y="411"/>
                  <a:pt x="530" y="411"/>
                  <a:pt x="530" y="411"/>
                </a:cubicBezTo>
                <a:cubicBezTo>
                  <a:pt x="532" y="409"/>
                  <a:pt x="533" y="407"/>
                  <a:pt x="535" y="405"/>
                </a:cubicBezTo>
                <a:cubicBezTo>
                  <a:pt x="533" y="415"/>
                  <a:pt x="535" y="424"/>
                  <a:pt x="539" y="435"/>
                </a:cubicBezTo>
                <a:cubicBezTo>
                  <a:pt x="541" y="440"/>
                  <a:pt x="542" y="445"/>
                  <a:pt x="544" y="450"/>
                </a:cubicBezTo>
                <a:cubicBezTo>
                  <a:pt x="538" y="455"/>
                  <a:pt x="528" y="454"/>
                  <a:pt x="521" y="453"/>
                </a:cubicBezTo>
                <a:cubicBezTo>
                  <a:pt x="512" y="452"/>
                  <a:pt x="503" y="450"/>
                  <a:pt x="494" y="448"/>
                </a:cubicBezTo>
                <a:cubicBezTo>
                  <a:pt x="486" y="445"/>
                  <a:pt x="478" y="440"/>
                  <a:pt x="470" y="436"/>
                </a:cubicBezTo>
                <a:cubicBezTo>
                  <a:pt x="463" y="433"/>
                  <a:pt x="456" y="429"/>
                  <a:pt x="451" y="422"/>
                </a:cubicBezTo>
                <a:cubicBezTo>
                  <a:pt x="445" y="416"/>
                  <a:pt x="439" y="411"/>
                  <a:pt x="434" y="405"/>
                </a:cubicBezTo>
                <a:cubicBezTo>
                  <a:pt x="433" y="405"/>
                  <a:pt x="433" y="405"/>
                  <a:pt x="433" y="404"/>
                </a:cubicBezTo>
                <a:cubicBezTo>
                  <a:pt x="433" y="404"/>
                  <a:pt x="433" y="404"/>
                  <a:pt x="432" y="403"/>
                </a:cubicBezTo>
                <a:cubicBezTo>
                  <a:pt x="427" y="398"/>
                  <a:pt x="424" y="392"/>
                  <a:pt x="421" y="384"/>
                </a:cubicBezTo>
                <a:cubicBezTo>
                  <a:pt x="419" y="377"/>
                  <a:pt x="417" y="369"/>
                  <a:pt x="414" y="362"/>
                </a:cubicBezTo>
                <a:cubicBezTo>
                  <a:pt x="412" y="355"/>
                  <a:pt x="410" y="347"/>
                  <a:pt x="410" y="340"/>
                </a:cubicBezTo>
                <a:cubicBezTo>
                  <a:pt x="410" y="332"/>
                  <a:pt x="411" y="325"/>
                  <a:pt x="415" y="318"/>
                </a:cubicBezTo>
                <a:cubicBezTo>
                  <a:pt x="419" y="311"/>
                  <a:pt x="425" y="305"/>
                  <a:pt x="430" y="299"/>
                </a:cubicBezTo>
                <a:cubicBezTo>
                  <a:pt x="436" y="293"/>
                  <a:pt x="442" y="287"/>
                  <a:pt x="450" y="283"/>
                </a:cubicBezTo>
                <a:close/>
                <a:moveTo>
                  <a:pt x="455" y="277"/>
                </a:moveTo>
                <a:cubicBezTo>
                  <a:pt x="455" y="276"/>
                  <a:pt x="456" y="275"/>
                  <a:pt x="456" y="274"/>
                </a:cubicBezTo>
                <a:cubicBezTo>
                  <a:pt x="456" y="275"/>
                  <a:pt x="456" y="276"/>
                  <a:pt x="456" y="276"/>
                </a:cubicBezTo>
                <a:cubicBezTo>
                  <a:pt x="456" y="277"/>
                  <a:pt x="455" y="277"/>
                  <a:pt x="455" y="277"/>
                </a:cubicBezTo>
                <a:close/>
                <a:moveTo>
                  <a:pt x="528" y="466"/>
                </a:moveTo>
                <a:cubicBezTo>
                  <a:pt x="532" y="466"/>
                  <a:pt x="536" y="464"/>
                  <a:pt x="539" y="462"/>
                </a:cubicBezTo>
                <a:cubicBezTo>
                  <a:pt x="542" y="460"/>
                  <a:pt x="544" y="459"/>
                  <a:pt x="547" y="457"/>
                </a:cubicBezTo>
                <a:cubicBezTo>
                  <a:pt x="547" y="457"/>
                  <a:pt x="547" y="457"/>
                  <a:pt x="547" y="457"/>
                </a:cubicBezTo>
                <a:cubicBezTo>
                  <a:pt x="544" y="460"/>
                  <a:pt x="542" y="463"/>
                  <a:pt x="540" y="465"/>
                </a:cubicBezTo>
                <a:cubicBezTo>
                  <a:pt x="537" y="469"/>
                  <a:pt x="533" y="469"/>
                  <a:pt x="529" y="472"/>
                </a:cubicBezTo>
                <a:cubicBezTo>
                  <a:pt x="529" y="472"/>
                  <a:pt x="529" y="473"/>
                  <a:pt x="529" y="473"/>
                </a:cubicBezTo>
                <a:cubicBezTo>
                  <a:pt x="533" y="474"/>
                  <a:pt x="537" y="470"/>
                  <a:pt x="539" y="468"/>
                </a:cubicBezTo>
                <a:cubicBezTo>
                  <a:pt x="542" y="465"/>
                  <a:pt x="545" y="462"/>
                  <a:pt x="548" y="458"/>
                </a:cubicBezTo>
                <a:cubicBezTo>
                  <a:pt x="550" y="463"/>
                  <a:pt x="552" y="467"/>
                  <a:pt x="555" y="471"/>
                </a:cubicBezTo>
                <a:cubicBezTo>
                  <a:pt x="558" y="476"/>
                  <a:pt x="562" y="480"/>
                  <a:pt x="566" y="485"/>
                </a:cubicBezTo>
                <a:cubicBezTo>
                  <a:pt x="560" y="486"/>
                  <a:pt x="555" y="490"/>
                  <a:pt x="549" y="491"/>
                </a:cubicBezTo>
                <a:cubicBezTo>
                  <a:pt x="542" y="492"/>
                  <a:pt x="535" y="491"/>
                  <a:pt x="528" y="489"/>
                </a:cubicBezTo>
                <a:cubicBezTo>
                  <a:pt x="514" y="484"/>
                  <a:pt x="500" y="479"/>
                  <a:pt x="488" y="471"/>
                </a:cubicBezTo>
                <a:cubicBezTo>
                  <a:pt x="481" y="467"/>
                  <a:pt x="475" y="463"/>
                  <a:pt x="470" y="458"/>
                </a:cubicBezTo>
                <a:cubicBezTo>
                  <a:pt x="470" y="457"/>
                  <a:pt x="469" y="456"/>
                  <a:pt x="469" y="456"/>
                </a:cubicBezTo>
                <a:cubicBezTo>
                  <a:pt x="463" y="451"/>
                  <a:pt x="459" y="445"/>
                  <a:pt x="454" y="438"/>
                </a:cubicBezTo>
                <a:cubicBezTo>
                  <a:pt x="451" y="433"/>
                  <a:pt x="446" y="427"/>
                  <a:pt x="443" y="421"/>
                </a:cubicBezTo>
                <a:cubicBezTo>
                  <a:pt x="443" y="420"/>
                  <a:pt x="443" y="419"/>
                  <a:pt x="442" y="418"/>
                </a:cubicBezTo>
                <a:cubicBezTo>
                  <a:pt x="447" y="423"/>
                  <a:pt x="451" y="429"/>
                  <a:pt x="457" y="433"/>
                </a:cubicBezTo>
                <a:cubicBezTo>
                  <a:pt x="463" y="437"/>
                  <a:pt x="471" y="440"/>
                  <a:pt x="477" y="443"/>
                </a:cubicBezTo>
                <a:cubicBezTo>
                  <a:pt x="480" y="445"/>
                  <a:pt x="483" y="446"/>
                  <a:pt x="485" y="447"/>
                </a:cubicBezTo>
                <a:cubicBezTo>
                  <a:pt x="485" y="447"/>
                  <a:pt x="485" y="447"/>
                  <a:pt x="485" y="447"/>
                </a:cubicBezTo>
                <a:cubicBezTo>
                  <a:pt x="504" y="463"/>
                  <a:pt x="522" y="480"/>
                  <a:pt x="546" y="486"/>
                </a:cubicBezTo>
                <a:cubicBezTo>
                  <a:pt x="547" y="486"/>
                  <a:pt x="548" y="485"/>
                  <a:pt x="547" y="485"/>
                </a:cubicBezTo>
                <a:cubicBezTo>
                  <a:pt x="536" y="478"/>
                  <a:pt x="523" y="474"/>
                  <a:pt x="513" y="466"/>
                </a:cubicBezTo>
                <a:cubicBezTo>
                  <a:pt x="507" y="462"/>
                  <a:pt x="502" y="456"/>
                  <a:pt x="496" y="451"/>
                </a:cubicBezTo>
                <a:cubicBezTo>
                  <a:pt x="502" y="453"/>
                  <a:pt x="508" y="454"/>
                  <a:pt x="514" y="456"/>
                </a:cubicBezTo>
                <a:cubicBezTo>
                  <a:pt x="513" y="456"/>
                  <a:pt x="512" y="456"/>
                  <a:pt x="511" y="456"/>
                </a:cubicBezTo>
                <a:cubicBezTo>
                  <a:pt x="509" y="456"/>
                  <a:pt x="508" y="457"/>
                  <a:pt x="507" y="457"/>
                </a:cubicBezTo>
                <a:cubicBezTo>
                  <a:pt x="507" y="458"/>
                  <a:pt x="507" y="459"/>
                  <a:pt x="507" y="459"/>
                </a:cubicBezTo>
                <a:cubicBezTo>
                  <a:pt x="510" y="460"/>
                  <a:pt x="513" y="458"/>
                  <a:pt x="515" y="457"/>
                </a:cubicBezTo>
                <a:cubicBezTo>
                  <a:pt x="517" y="457"/>
                  <a:pt x="518" y="457"/>
                  <a:pt x="520" y="456"/>
                </a:cubicBezTo>
                <a:cubicBezTo>
                  <a:pt x="525" y="457"/>
                  <a:pt x="532" y="458"/>
                  <a:pt x="538" y="457"/>
                </a:cubicBezTo>
                <a:cubicBezTo>
                  <a:pt x="534" y="458"/>
                  <a:pt x="531" y="460"/>
                  <a:pt x="527" y="460"/>
                </a:cubicBezTo>
                <a:cubicBezTo>
                  <a:pt x="523" y="460"/>
                  <a:pt x="519" y="460"/>
                  <a:pt x="515" y="462"/>
                </a:cubicBezTo>
                <a:cubicBezTo>
                  <a:pt x="514" y="462"/>
                  <a:pt x="514" y="464"/>
                  <a:pt x="516" y="464"/>
                </a:cubicBezTo>
                <a:cubicBezTo>
                  <a:pt x="522" y="463"/>
                  <a:pt x="528" y="461"/>
                  <a:pt x="535" y="459"/>
                </a:cubicBezTo>
                <a:cubicBezTo>
                  <a:pt x="538" y="459"/>
                  <a:pt x="542" y="457"/>
                  <a:pt x="545" y="454"/>
                </a:cubicBezTo>
                <a:cubicBezTo>
                  <a:pt x="545" y="454"/>
                  <a:pt x="545" y="453"/>
                  <a:pt x="545" y="453"/>
                </a:cubicBezTo>
                <a:cubicBezTo>
                  <a:pt x="546" y="454"/>
                  <a:pt x="546" y="455"/>
                  <a:pt x="547" y="456"/>
                </a:cubicBezTo>
                <a:cubicBezTo>
                  <a:pt x="544" y="457"/>
                  <a:pt x="541" y="459"/>
                  <a:pt x="538" y="460"/>
                </a:cubicBezTo>
                <a:cubicBezTo>
                  <a:pt x="534" y="462"/>
                  <a:pt x="531" y="463"/>
                  <a:pt x="528" y="465"/>
                </a:cubicBezTo>
                <a:cubicBezTo>
                  <a:pt x="528" y="466"/>
                  <a:pt x="528" y="467"/>
                  <a:pt x="528" y="466"/>
                </a:cubicBezTo>
                <a:close/>
                <a:moveTo>
                  <a:pt x="527" y="554"/>
                </a:moveTo>
                <a:cubicBezTo>
                  <a:pt x="521" y="565"/>
                  <a:pt x="511" y="574"/>
                  <a:pt x="508" y="586"/>
                </a:cubicBezTo>
                <a:cubicBezTo>
                  <a:pt x="508" y="587"/>
                  <a:pt x="508" y="587"/>
                  <a:pt x="509" y="587"/>
                </a:cubicBezTo>
                <a:cubicBezTo>
                  <a:pt x="508" y="587"/>
                  <a:pt x="508" y="587"/>
                  <a:pt x="508" y="587"/>
                </a:cubicBezTo>
                <a:cubicBezTo>
                  <a:pt x="503" y="592"/>
                  <a:pt x="500" y="599"/>
                  <a:pt x="496" y="605"/>
                </a:cubicBezTo>
                <a:cubicBezTo>
                  <a:pt x="494" y="608"/>
                  <a:pt x="490" y="612"/>
                  <a:pt x="487" y="615"/>
                </a:cubicBezTo>
                <a:cubicBezTo>
                  <a:pt x="487" y="615"/>
                  <a:pt x="487" y="615"/>
                  <a:pt x="487" y="614"/>
                </a:cubicBezTo>
                <a:cubicBezTo>
                  <a:pt x="488" y="614"/>
                  <a:pt x="488" y="614"/>
                  <a:pt x="489" y="613"/>
                </a:cubicBezTo>
                <a:cubicBezTo>
                  <a:pt x="490" y="607"/>
                  <a:pt x="492" y="600"/>
                  <a:pt x="495" y="595"/>
                </a:cubicBezTo>
                <a:cubicBezTo>
                  <a:pt x="498" y="588"/>
                  <a:pt x="503" y="584"/>
                  <a:pt x="507" y="578"/>
                </a:cubicBezTo>
                <a:cubicBezTo>
                  <a:pt x="515" y="569"/>
                  <a:pt x="521" y="558"/>
                  <a:pt x="526" y="547"/>
                </a:cubicBezTo>
                <a:cubicBezTo>
                  <a:pt x="532" y="536"/>
                  <a:pt x="537" y="524"/>
                  <a:pt x="544" y="513"/>
                </a:cubicBezTo>
                <a:cubicBezTo>
                  <a:pt x="548" y="507"/>
                  <a:pt x="554" y="500"/>
                  <a:pt x="554" y="493"/>
                </a:cubicBezTo>
                <a:cubicBezTo>
                  <a:pt x="558" y="491"/>
                  <a:pt x="562" y="489"/>
                  <a:pt x="567" y="487"/>
                </a:cubicBezTo>
                <a:cubicBezTo>
                  <a:pt x="567" y="487"/>
                  <a:pt x="567" y="487"/>
                  <a:pt x="567" y="487"/>
                </a:cubicBezTo>
                <a:cubicBezTo>
                  <a:pt x="571" y="490"/>
                  <a:pt x="575" y="494"/>
                  <a:pt x="579" y="497"/>
                </a:cubicBezTo>
                <a:cubicBezTo>
                  <a:pt x="580" y="497"/>
                  <a:pt x="581" y="498"/>
                  <a:pt x="582" y="499"/>
                </a:cubicBezTo>
                <a:cubicBezTo>
                  <a:pt x="582" y="499"/>
                  <a:pt x="582" y="499"/>
                  <a:pt x="582" y="499"/>
                </a:cubicBezTo>
                <a:cubicBezTo>
                  <a:pt x="575" y="507"/>
                  <a:pt x="568" y="514"/>
                  <a:pt x="562" y="522"/>
                </a:cubicBezTo>
                <a:cubicBezTo>
                  <a:pt x="558" y="527"/>
                  <a:pt x="553" y="532"/>
                  <a:pt x="552" y="538"/>
                </a:cubicBezTo>
                <a:cubicBezTo>
                  <a:pt x="546" y="544"/>
                  <a:pt x="540" y="551"/>
                  <a:pt x="534" y="558"/>
                </a:cubicBezTo>
                <a:cubicBezTo>
                  <a:pt x="530" y="563"/>
                  <a:pt x="526" y="567"/>
                  <a:pt x="523" y="573"/>
                </a:cubicBezTo>
                <a:cubicBezTo>
                  <a:pt x="521" y="578"/>
                  <a:pt x="520" y="581"/>
                  <a:pt x="515" y="583"/>
                </a:cubicBezTo>
                <a:cubicBezTo>
                  <a:pt x="513" y="584"/>
                  <a:pt x="511" y="585"/>
                  <a:pt x="509" y="587"/>
                </a:cubicBezTo>
                <a:cubicBezTo>
                  <a:pt x="513" y="581"/>
                  <a:pt x="515" y="575"/>
                  <a:pt x="519" y="570"/>
                </a:cubicBezTo>
                <a:cubicBezTo>
                  <a:pt x="522" y="565"/>
                  <a:pt x="525" y="560"/>
                  <a:pt x="528" y="555"/>
                </a:cubicBezTo>
                <a:cubicBezTo>
                  <a:pt x="528" y="554"/>
                  <a:pt x="528" y="554"/>
                  <a:pt x="527" y="554"/>
                </a:cubicBezTo>
                <a:close/>
                <a:moveTo>
                  <a:pt x="486" y="620"/>
                </a:moveTo>
                <a:cubicBezTo>
                  <a:pt x="486" y="620"/>
                  <a:pt x="486" y="620"/>
                  <a:pt x="486" y="620"/>
                </a:cubicBezTo>
                <a:cubicBezTo>
                  <a:pt x="481" y="620"/>
                  <a:pt x="477" y="618"/>
                  <a:pt x="472" y="617"/>
                </a:cubicBezTo>
                <a:cubicBezTo>
                  <a:pt x="469" y="616"/>
                  <a:pt x="460" y="615"/>
                  <a:pt x="461" y="611"/>
                </a:cubicBezTo>
                <a:cubicBezTo>
                  <a:pt x="464" y="600"/>
                  <a:pt x="470" y="589"/>
                  <a:pt x="475" y="578"/>
                </a:cubicBezTo>
                <a:cubicBezTo>
                  <a:pt x="482" y="563"/>
                  <a:pt x="488" y="547"/>
                  <a:pt x="493" y="532"/>
                </a:cubicBezTo>
                <a:cubicBezTo>
                  <a:pt x="499" y="517"/>
                  <a:pt x="505" y="501"/>
                  <a:pt x="509" y="486"/>
                </a:cubicBezTo>
                <a:cubicBezTo>
                  <a:pt x="516" y="489"/>
                  <a:pt x="523" y="491"/>
                  <a:pt x="531" y="493"/>
                </a:cubicBezTo>
                <a:cubicBezTo>
                  <a:pt x="530" y="493"/>
                  <a:pt x="530" y="494"/>
                  <a:pt x="530" y="494"/>
                </a:cubicBezTo>
                <a:cubicBezTo>
                  <a:pt x="531" y="498"/>
                  <a:pt x="525" y="505"/>
                  <a:pt x="522" y="508"/>
                </a:cubicBezTo>
                <a:cubicBezTo>
                  <a:pt x="518" y="513"/>
                  <a:pt x="516" y="520"/>
                  <a:pt x="514" y="526"/>
                </a:cubicBezTo>
                <a:cubicBezTo>
                  <a:pt x="511" y="534"/>
                  <a:pt x="508" y="542"/>
                  <a:pt x="505" y="550"/>
                </a:cubicBezTo>
                <a:cubicBezTo>
                  <a:pt x="502" y="556"/>
                  <a:pt x="498" y="563"/>
                  <a:pt x="496" y="569"/>
                </a:cubicBezTo>
                <a:cubicBezTo>
                  <a:pt x="491" y="580"/>
                  <a:pt x="487" y="591"/>
                  <a:pt x="484" y="602"/>
                </a:cubicBezTo>
                <a:cubicBezTo>
                  <a:pt x="482" y="609"/>
                  <a:pt x="481" y="615"/>
                  <a:pt x="486" y="620"/>
                </a:cubicBezTo>
                <a:close/>
                <a:moveTo>
                  <a:pt x="466" y="585"/>
                </a:moveTo>
                <a:cubicBezTo>
                  <a:pt x="466" y="579"/>
                  <a:pt x="466" y="573"/>
                  <a:pt x="465" y="568"/>
                </a:cubicBezTo>
                <a:cubicBezTo>
                  <a:pt x="464" y="560"/>
                  <a:pt x="462" y="553"/>
                  <a:pt x="462" y="546"/>
                </a:cubicBezTo>
                <a:cubicBezTo>
                  <a:pt x="461" y="539"/>
                  <a:pt x="462" y="533"/>
                  <a:pt x="462" y="526"/>
                </a:cubicBezTo>
                <a:cubicBezTo>
                  <a:pt x="462" y="513"/>
                  <a:pt x="462" y="499"/>
                  <a:pt x="466" y="486"/>
                </a:cubicBezTo>
                <a:cubicBezTo>
                  <a:pt x="468" y="479"/>
                  <a:pt x="471" y="471"/>
                  <a:pt x="471" y="463"/>
                </a:cubicBezTo>
                <a:cubicBezTo>
                  <a:pt x="477" y="469"/>
                  <a:pt x="484" y="473"/>
                  <a:pt x="491" y="477"/>
                </a:cubicBezTo>
                <a:cubicBezTo>
                  <a:pt x="496" y="480"/>
                  <a:pt x="500" y="482"/>
                  <a:pt x="505" y="484"/>
                </a:cubicBezTo>
                <a:cubicBezTo>
                  <a:pt x="503" y="494"/>
                  <a:pt x="499" y="503"/>
                  <a:pt x="496" y="513"/>
                </a:cubicBezTo>
                <a:cubicBezTo>
                  <a:pt x="493" y="522"/>
                  <a:pt x="490" y="531"/>
                  <a:pt x="486" y="540"/>
                </a:cubicBezTo>
                <a:cubicBezTo>
                  <a:pt x="480" y="557"/>
                  <a:pt x="473" y="573"/>
                  <a:pt x="466" y="590"/>
                </a:cubicBezTo>
                <a:cubicBezTo>
                  <a:pt x="466" y="588"/>
                  <a:pt x="466" y="586"/>
                  <a:pt x="466" y="585"/>
                </a:cubicBezTo>
                <a:close/>
                <a:moveTo>
                  <a:pt x="492" y="588"/>
                </a:moveTo>
                <a:cubicBezTo>
                  <a:pt x="497" y="576"/>
                  <a:pt x="502" y="564"/>
                  <a:pt x="508" y="552"/>
                </a:cubicBezTo>
                <a:cubicBezTo>
                  <a:pt x="511" y="546"/>
                  <a:pt x="513" y="539"/>
                  <a:pt x="515" y="533"/>
                </a:cubicBezTo>
                <a:cubicBezTo>
                  <a:pt x="518" y="526"/>
                  <a:pt x="520" y="518"/>
                  <a:pt x="524" y="511"/>
                </a:cubicBezTo>
                <a:cubicBezTo>
                  <a:pt x="527" y="507"/>
                  <a:pt x="535" y="499"/>
                  <a:pt x="532" y="493"/>
                </a:cubicBezTo>
                <a:cubicBezTo>
                  <a:pt x="533" y="493"/>
                  <a:pt x="533" y="494"/>
                  <a:pt x="534" y="494"/>
                </a:cubicBezTo>
                <a:cubicBezTo>
                  <a:pt x="539" y="495"/>
                  <a:pt x="546" y="495"/>
                  <a:pt x="551" y="494"/>
                </a:cubicBezTo>
                <a:cubicBezTo>
                  <a:pt x="548" y="503"/>
                  <a:pt x="541" y="510"/>
                  <a:pt x="537" y="519"/>
                </a:cubicBezTo>
                <a:cubicBezTo>
                  <a:pt x="531" y="530"/>
                  <a:pt x="525" y="541"/>
                  <a:pt x="519" y="553"/>
                </a:cubicBezTo>
                <a:cubicBezTo>
                  <a:pt x="516" y="559"/>
                  <a:pt x="513" y="565"/>
                  <a:pt x="509" y="570"/>
                </a:cubicBezTo>
                <a:cubicBezTo>
                  <a:pt x="506" y="575"/>
                  <a:pt x="501" y="579"/>
                  <a:pt x="498" y="583"/>
                </a:cubicBezTo>
                <a:cubicBezTo>
                  <a:pt x="492" y="590"/>
                  <a:pt x="489" y="597"/>
                  <a:pt x="487" y="605"/>
                </a:cubicBezTo>
                <a:cubicBezTo>
                  <a:pt x="488" y="599"/>
                  <a:pt x="491" y="592"/>
                  <a:pt x="492" y="588"/>
                </a:cubicBezTo>
                <a:close/>
                <a:moveTo>
                  <a:pt x="244" y="441"/>
                </a:moveTo>
                <a:cubicBezTo>
                  <a:pt x="246" y="444"/>
                  <a:pt x="249" y="447"/>
                  <a:pt x="252" y="449"/>
                </a:cubicBezTo>
                <a:cubicBezTo>
                  <a:pt x="253" y="451"/>
                  <a:pt x="255" y="453"/>
                  <a:pt x="257" y="455"/>
                </a:cubicBezTo>
                <a:cubicBezTo>
                  <a:pt x="257" y="455"/>
                  <a:pt x="258" y="456"/>
                  <a:pt x="259" y="456"/>
                </a:cubicBezTo>
                <a:cubicBezTo>
                  <a:pt x="260" y="458"/>
                  <a:pt x="263" y="462"/>
                  <a:pt x="263" y="462"/>
                </a:cubicBezTo>
                <a:cubicBezTo>
                  <a:pt x="264" y="463"/>
                  <a:pt x="264" y="463"/>
                  <a:pt x="264" y="463"/>
                </a:cubicBezTo>
                <a:cubicBezTo>
                  <a:pt x="262" y="468"/>
                  <a:pt x="259" y="473"/>
                  <a:pt x="258" y="479"/>
                </a:cubicBezTo>
                <a:cubicBezTo>
                  <a:pt x="256" y="474"/>
                  <a:pt x="253" y="470"/>
                  <a:pt x="248" y="473"/>
                </a:cubicBezTo>
                <a:cubicBezTo>
                  <a:pt x="245" y="475"/>
                  <a:pt x="242" y="478"/>
                  <a:pt x="239" y="481"/>
                </a:cubicBezTo>
                <a:cubicBezTo>
                  <a:pt x="239" y="480"/>
                  <a:pt x="239" y="479"/>
                  <a:pt x="239" y="478"/>
                </a:cubicBezTo>
                <a:cubicBezTo>
                  <a:pt x="239" y="472"/>
                  <a:pt x="238" y="466"/>
                  <a:pt x="240" y="460"/>
                </a:cubicBezTo>
                <a:cubicBezTo>
                  <a:pt x="241" y="454"/>
                  <a:pt x="242" y="449"/>
                  <a:pt x="243" y="444"/>
                </a:cubicBezTo>
                <a:cubicBezTo>
                  <a:pt x="244" y="443"/>
                  <a:pt x="244" y="442"/>
                  <a:pt x="244" y="441"/>
                </a:cubicBezTo>
                <a:close/>
                <a:moveTo>
                  <a:pt x="262" y="474"/>
                </a:moveTo>
                <a:cubicBezTo>
                  <a:pt x="263" y="471"/>
                  <a:pt x="265" y="468"/>
                  <a:pt x="266" y="466"/>
                </a:cubicBezTo>
                <a:cubicBezTo>
                  <a:pt x="267" y="468"/>
                  <a:pt x="269" y="470"/>
                  <a:pt x="270" y="472"/>
                </a:cubicBezTo>
                <a:cubicBezTo>
                  <a:pt x="277" y="483"/>
                  <a:pt x="282" y="494"/>
                  <a:pt x="287" y="506"/>
                </a:cubicBezTo>
                <a:cubicBezTo>
                  <a:pt x="292" y="519"/>
                  <a:pt x="297" y="532"/>
                  <a:pt x="301" y="545"/>
                </a:cubicBezTo>
                <a:cubicBezTo>
                  <a:pt x="297" y="539"/>
                  <a:pt x="294" y="533"/>
                  <a:pt x="290" y="527"/>
                </a:cubicBezTo>
                <a:cubicBezTo>
                  <a:pt x="282" y="515"/>
                  <a:pt x="272" y="505"/>
                  <a:pt x="265" y="493"/>
                </a:cubicBezTo>
                <a:cubicBezTo>
                  <a:pt x="263" y="490"/>
                  <a:pt x="262" y="488"/>
                  <a:pt x="262" y="485"/>
                </a:cubicBezTo>
                <a:cubicBezTo>
                  <a:pt x="261" y="482"/>
                  <a:pt x="261" y="477"/>
                  <a:pt x="262" y="474"/>
                </a:cubicBezTo>
                <a:close/>
                <a:moveTo>
                  <a:pt x="319" y="530"/>
                </a:moveTo>
                <a:cubicBezTo>
                  <a:pt x="316" y="522"/>
                  <a:pt x="312" y="515"/>
                  <a:pt x="310" y="507"/>
                </a:cubicBezTo>
                <a:cubicBezTo>
                  <a:pt x="309" y="501"/>
                  <a:pt x="308" y="493"/>
                  <a:pt x="305" y="487"/>
                </a:cubicBezTo>
                <a:cubicBezTo>
                  <a:pt x="315" y="490"/>
                  <a:pt x="325" y="490"/>
                  <a:pt x="336" y="487"/>
                </a:cubicBezTo>
                <a:cubicBezTo>
                  <a:pt x="336" y="486"/>
                  <a:pt x="336" y="486"/>
                  <a:pt x="337" y="486"/>
                </a:cubicBezTo>
                <a:cubicBezTo>
                  <a:pt x="340" y="505"/>
                  <a:pt x="335" y="524"/>
                  <a:pt x="337" y="543"/>
                </a:cubicBezTo>
                <a:cubicBezTo>
                  <a:pt x="337" y="552"/>
                  <a:pt x="338" y="562"/>
                  <a:pt x="340" y="571"/>
                </a:cubicBezTo>
                <a:cubicBezTo>
                  <a:pt x="340" y="571"/>
                  <a:pt x="340" y="571"/>
                  <a:pt x="340" y="571"/>
                </a:cubicBezTo>
                <a:cubicBezTo>
                  <a:pt x="340" y="571"/>
                  <a:pt x="340" y="570"/>
                  <a:pt x="339" y="570"/>
                </a:cubicBezTo>
                <a:cubicBezTo>
                  <a:pt x="329" y="558"/>
                  <a:pt x="325" y="544"/>
                  <a:pt x="319" y="530"/>
                </a:cubicBezTo>
                <a:close/>
                <a:moveTo>
                  <a:pt x="370" y="572"/>
                </a:moveTo>
                <a:cubicBezTo>
                  <a:pt x="370" y="571"/>
                  <a:pt x="370" y="571"/>
                  <a:pt x="370" y="571"/>
                </a:cubicBezTo>
                <a:cubicBezTo>
                  <a:pt x="374" y="565"/>
                  <a:pt x="375" y="556"/>
                  <a:pt x="376" y="549"/>
                </a:cubicBezTo>
                <a:cubicBezTo>
                  <a:pt x="377" y="539"/>
                  <a:pt x="378" y="530"/>
                  <a:pt x="378" y="520"/>
                </a:cubicBezTo>
                <a:cubicBezTo>
                  <a:pt x="378" y="510"/>
                  <a:pt x="377" y="501"/>
                  <a:pt x="379" y="491"/>
                </a:cubicBezTo>
                <a:cubicBezTo>
                  <a:pt x="381" y="484"/>
                  <a:pt x="381" y="477"/>
                  <a:pt x="382" y="470"/>
                </a:cubicBezTo>
                <a:cubicBezTo>
                  <a:pt x="382" y="470"/>
                  <a:pt x="382" y="470"/>
                  <a:pt x="382" y="469"/>
                </a:cubicBezTo>
                <a:cubicBezTo>
                  <a:pt x="382" y="469"/>
                  <a:pt x="383" y="468"/>
                  <a:pt x="383" y="467"/>
                </a:cubicBezTo>
                <a:cubicBezTo>
                  <a:pt x="383" y="466"/>
                  <a:pt x="384" y="465"/>
                  <a:pt x="384" y="464"/>
                </a:cubicBezTo>
                <a:cubicBezTo>
                  <a:pt x="387" y="462"/>
                  <a:pt x="391" y="459"/>
                  <a:pt x="394" y="456"/>
                </a:cubicBezTo>
                <a:cubicBezTo>
                  <a:pt x="403" y="449"/>
                  <a:pt x="410" y="441"/>
                  <a:pt x="417" y="431"/>
                </a:cubicBezTo>
                <a:cubicBezTo>
                  <a:pt x="420" y="426"/>
                  <a:pt x="423" y="421"/>
                  <a:pt x="426" y="416"/>
                </a:cubicBezTo>
                <a:cubicBezTo>
                  <a:pt x="428" y="413"/>
                  <a:pt x="429" y="409"/>
                  <a:pt x="431" y="407"/>
                </a:cubicBezTo>
                <a:cubicBezTo>
                  <a:pt x="432" y="408"/>
                  <a:pt x="432" y="408"/>
                  <a:pt x="433" y="409"/>
                </a:cubicBezTo>
                <a:cubicBezTo>
                  <a:pt x="433" y="409"/>
                  <a:pt x="433" y="409"/>
                  <a:pt x="433" y="410"/>
                </a:cubicBezTo>
                <a:cubicBezTo>
                  <a:pt x="438" y="415"/>
                  <a:pt x="439" y="423"/>
                  <a:pt x="443" y="429"/>
                </a:cubicBezTo>
                <a:cubicBezTo>
                  <a:pt x="444" y="430"/>
                  <a:pt x="445" y="432"/>
                  <a:pt x="446" y="433"/>
                </a:cubicBezTo>
                <a:cubicBezTo>
                  <a:pt x="443" y="440"/>
                  <a:pt x="440" y="448"/>
                  <a:pt x="439" y="455"/>
                </a:cubicBezTo>
                <a:cubicBezTo>
                  <a:pt x="438" y="464"/>
                  <a:pt x="440" y="472"/>
                  <a:pt x="438" y="481"/>
                </a:cubicBezTo>
                <a:cubicBezTo>
                  <a:pt x="436" y="489"/>
                  <a:pt x="434" y="498"/>
                  <a:pt x="434" y="507"/>
                </a:cubicBezTo>
                <a:cubicBezTo>
                  <a:pt x="434" y="516"/>
                  <a:pt x="435" y="525"/>
                  <a:pt x="436" y="534"/>
                </a:cubicBezTo>
                <a:cubicBezTo>
                  <a:pt x="437" y="543"/>
                  <a:pt x="437" y="552"/>
                  <a:pt x="437" y="562"/>
                </a:cubicBezTo>
                <a:cubicBezTo>
                  <a:pt x="437" y="570"/>
                  <a:pt x="438" y="579"/>
                  <a:pt x="438" y="587"/>
                </a:cubicBezTo>
                <a:cubicBezTo>
                  <a:pt x="439" y="593"/>
                  <a:pt x="440" y="599"/>
                  <a:pt x="443" y="604"/>
                </a:cubicBezTo>
                <a:cubicBezTo>
                  <a:pt x="442" y="604"/>
                  <a:pt x="442" y="604"/>
                  <a:pt x="442" y="604"/>
                </a:cubicBezTo>
                <a:cubicBezTo>
                  <a:pt x="442" y="604"/>
                  <a:pt x="441" y="604"/>
                  <a:pt x="441" y="604"/>
                </a:cubicBezTo>
                <a:cubicBezTo>
                  <a:pt x="441" y="604"/>
                  <a:pt x="441" y="604"/>
                  <a:pt x="441" y="604"/>
                </a:cubicBezTo>
                <a:cubicBezTo>
                  <a:pt x="442" y="604"/>
                  <a:pt x="441" y="604"/>
                  <a:pt x="442" y="605"/>
                </a:cubicBezTo>
                <a:cubicBezTo>
                  <a:pt x="442" y="605"/>
                  <a:pt x="442" y="606"/>
                  <a:pt x="442" y="606"/>
                </a:cubicBezTo>
                <a:cubicBezTo>
                  <a:pt x="442" y="606"/>
                  <a:pt x="442" y="607"/>
                  <a:pt x="442" y="607"/>
                </a:cubicBezTo>
                <a:cubicBezTo>
                  <a:pt x="442" y="608"/>
                  <a:pt x="442" y="608"/>
                  <a:pt x="442" y="608"/>
                </a:cubicBezTo>
                <a:cubicBezTo>
                  <a:pt x="441" y="607"/>
                  <a:pt x="441" y="607"/>
                  <a:pt x="440" y="608"/>
                </a:cubicBezTo>
                <a:cubicBezTo>
                  <a:pt x="439" y="609"/>
                  <a:pt x="439" y="613"/>
                  <a:pt x="440" y="615"/>
                </a:cubicBezTo>
                <a:cubicBezTo>
                  <a:pt x="441" y="617"/>
                  <a:pt x="442" y="618"/>
                  <a:pt x="444" y="619"/>
                </a:cubicBezTo>
                <a:cubicBezTo>
                  <a:pt x="443" y="622"/>
                  <a:pt x="444" y="625"/>
                  <a:pt x="444" y="628"/>
                </a:cubicBezTo>
                <a:cubicBezTo>
                  <a:pt x="445" y="634"/>
                  <a:pt x="445" y="640"/>
                  <a:pt x="444" y="646"/>
                </a:cubicBezTo>
                <a:cubicBezTo>
                  <a:pt x="443" y="658"/>
                  <a:pt x="439" y="670"/>
                  <a:pt x="435" y="682"/>
                </a:cubicBezTo>
                <a:cubicBezTo>
                  <a:pt x="433" y="688"/>
                  <a:pt x="431" y="694"/>
                  <a:pt x="428" y="700"/>
                </a:cubicBezTo>
                <a:cubicBezTo>
                  <a:pt x="428" y="694"/>
                  <a:pt x="422" y="688"/>
                  <a:pt x="419" y="684"/>
                </a:cubicBezTo>
                <a:cubicBezTo>
                  <a:pt x="412" y="672"/>
                  <a:pt x="406" y="659"/>
                  <a:pt x="400" y="647"/>
                </a:cubicBezTo>
                <a:cubicBezTo>
                  <a:pt x="394" y="633"/>
                  <a:pt x="390" y="620"/>
                  <a:pt x="382" y="607"/>
                </a:cubicBezTo>
                <a:cubicBezTo>
                  <a:pt x="381" y="604"/>
                  <a:pt x="378" y="602"/>
                  <a:pt x="377" y="598"/>
                </a:cubicBezTo>
                <a:cubicBezTo>
                  <a:pt x="376" y="596"/>
                  <a:pt x="376" y="593"/>
                  <a:pt x="375" y="590"/>
                </a:cubicBezTo>
                <a:cubicBezTo>
                  <a:pt x="374" y="586"/>
                  <a:pt x="373" y="583"/>
                  <a:pt x="369" y="581"/>
                </a:cubicBezTo>
                <a:cubicBezTo>
                  <a:pt x="370" y="578"/>
                  <a:pt x="370" y="575"/>
                  <a:pt x="370" y="572"/>
                </a:cubicBezTo>
                <a:close/>
                <a:moveTo>
                  <a:pt x="444" y="615"/>
                </a:moveTo>
                <a:cubicBezTo>
                  <a:pt x="444" y="615"/>
                  <a:pt x="444" y="614"/>
                  <a:pt x="443" y="614"/>
                </a:cubicBezTo>
                <a:cubicBezTo>
                  <a:pt x="443" y="613"/>
                  <a:pt x="443" y="612"/>
                  <a:pt x="443" y="611"/>
                </a:cubicBezTo>
                <a:cubicBezTo>
                  <a:pt x="443" y="611"/>
                  <a:pt x="444" y="611"/>
                  <a:pt x="444" y="611"/>
                </a:cubicBezTo>
                <a:cubicBezTo>
                  <a:pt x="445" y="612"/>
                  <a:pt x="445" y="613"/>
                  <a:pt x="446" y="614"/>
                </a:cubicBezTo>
                <a:cubicBezTo>
                  <a:pt x="446" y="614"/>
                  <a:pt x="446" y="614"/>
                  <a:pt x="446" y="614"/>
                </a:cubicBezTo>
                <a:cubicBezTo>
                  <a:pt x="445" y="614"/>
                  <a:pt x="445" y="614"/>
                  <a:pt x="445" y="615"/>
                </a:cubicBezTo>
                <a:cubicBezTo>
                  <a:pt x="445" y="615"/>
                  <a:pt x="444" y="615"/>
                  <a:pt x="444" y="615"/>
                </a:cubicBezTo>
                <a:close/>
                <a:moveTo>
                  <a:pt x="443" y="595"/>
                </a:moveTo>
                <a:cubicBezTo>
                  <a:pt x="442" y="589"/>
                  <a:pt x="442" y="583"/>
                  <a:pt x="441" y="577"/>
                </a:cubicBezTo>
                <a:cubicBezTo>
                  <a:pt x="439" y="560"/>
                  <a:pt x="441" y="543"/>
                  <a:pt x="439" y="526"/>
                </a:cubicBezTo>
                <a:cubicBezTo>
                  <a:pt x="438" y="517"/>
                  <a:pt x="437" y="508"/>
                  <a:pt x="438" y="500"/>
                </a:cubicBezTo>
                <a:cubicBezTo>
                  <a:pt x="439" y="492"/>
                  <a:pt x="442" y="484"/>
                  <a:pt x="443" y="476"/>
                </a:cubicBezTo>
                <a:cubicBezTo>
                  <a:pt x="443" y="468"/>
                  <a:pt x="441" y="461"/>
                  <a:pt x="443" y="454"/>
                </a:cubicBezTo>
                <a:cubicBezTo>
                  <a:pt x="444" y="448"/>
                  <a:pt x="446" y="442"/>
                  <a:pt x="448" y="436"/>
                </a:cubicBezTo>
                <a:cubicBezTo>
                  <a:pt x="451" y="440"/>
                  <a:pt x="454" y="444"/>
                  <a:pt x="457" y="448"/>
                </a:cubicBezTo>
                <a:cubicBezTo>
                  <a:pt x="460" y="453"/>
                  <a:pt x="463" y="457"/>
                  <a:pt x="467" y="460"/>
                </a:cubicBezTo>
                <a:cubicBezTo>
                  <a:pt x="468" y="471"/>
                  <a:pt x="463" y="482"/>
                  <a:pt x="461" y="492"/>
                </a:cubicBezTo>
                <a:cubicBezTo>
                  <a:pt x="459" y="503"/>
                  <a:pt x="459" y="515"/>
                  <a:pt x="459" y="526"/>
                </a:cubicBezTo>
                <a:cubicBezTo>
                  <a:pt x="458" y="539"/>
                  <a:pt x="459" y="551"/>
                  <a:pt x="461" y="564"/>
                </a:cubicBezTo>
                <a:cubicBezTo>
                  <a:pt x="463" y="571"/>
                  <a:pt x="463" y="578"/>
                  <a:pt x="463" y="585"/>
                </a:cubicBezTo>
                <a:cubicBezTo>
                  <a:pt x="463" y="586"/>
                  <a:pt x="463" y="593"/>
                  <a:pt x="463" y="596"/>
                </a:cubicBezTo>
                <a:cubicBezTo>
                  <a:pt x="461" y="599"/>
                  <a:pt x="459" y="603"/>
                  <a:pt x="458" y="607"/>
                </a:cubicBezTo>
                <a:cubicBezTo>
                  <a:pt x="456" y="607"/>
                  <a:pt x="455" y="608"/>
                  <a:pt x="454" y="608"/>
                </a:cubicBezTo>
                <a:cubicBezTo>
                  <a:pt x="452" y="608"/>
                  <a:pt x="451" y="607"/>
                  <a:pt x="449" y="607"/>
                </a:cubicBezTo>
                <a:cubicBezTo>
                  <a:pt x="449" y="606"/>
                  <a:pt x="448" y="606"/>
                  <a:pt x="448" y="606"/>
                </a:cubicBezTo>
                <a:cubicBezTo>
                  <a:pt x="445" y="603"/>
                  <a:pt x="444" y="599"/>
                  <a:pt x="443" y="595"/>
                </a:cubicBezTo>
                <a:close/>
                <a:moveTo>
                  <a:pt x="908" y="527"/>
                </a:moveTo>
                <a:cubicBezTo>
                  <a:pt x="916" y="520"/>
                  <a:pt x="922" y="512"/>
                  <a:pt x="928" y="505"/>
                </a:cubicBezTo>
                <a:cubicBezTo>
                  <a:pt x="940" y="490"/>
                  <a:pt x="950" y="475"/>
                  <a:pt x="959" y="459"/>
                </a:cubicBezTo>
                <a:cubicBezTo>
                  <a:pt x="967" y="443"/>
                  <a:pt x="976" y="427"/>
                  <a:pt x="981" y="410"/>
                </a:cubicBezTo>
                <a:cubicBezTo>
                  <a:pt x="985" y="398"/>
                  <a:pt x="986" y="385"/>
                  <a:pt x="988" y="372"/>
                </a:cubicBezTo>
                <a:cubicBezTo>
                  <a:pt x="988" y="388"/>
                  <a:pt x="985" y="403"/>
                  <a:pt x="980" y="418"/>
                </a:cubicBezTo>
                <a:cubicBezTo>
                  <a:pt x="974" y="435"/>
                  <a:pt x="971" y="452"/>
                  <a:pt x="962" y="467"/>
                </a:cubicBezTo>
                <a:cubicBezTo>
                  <a:pt x="957" y="475"/>
                  <a:pt x="952" y="482"/>
                  <a:pt x="947" y="490"/>
                </a:cubicBezTo>
                <a:cubicBezTo>
                  <a:pt x="943" y="497"/>
                  <a:pt x="939" y="504"/>
                  <a:pt x="934" y="510"/>
                </a:cubicBezTo>
                <a:cubicBezTo>
                  <a:pt x="927" y="521"/>
                  <a:pt x="917" y="531"/>
                  <a:pt x="909" y="541"/>
                </a:cubicBezTo>
                <a:cubicBezTo>
                  <a:pt x="907" y="542"/>
                  <a:pt x="906" y="544"/>
                  <a:pt x="905" y="546"/>
                </a:cubicBezTo>
                <a:cubicBezTo>
                  <a:pt x="904" y="547"/>
                  <a:pt x="904" y="548"/>
                  <a:pt x="903" y="549"/>
                </a:cubicBezTo>
                <a:cubicBezTo>
                  <a:pt x="902" y="549"/>
                  <a:pt x="902" y="549"/>
                  <a:pt x="902" y="549"/>
                </a:cubicBezTo>
                <a:cubicBezTo>
                  <a:pt x="901" y="549"/>
                  <a:pt x="901" y="550"/>
                  <a:pt x="901" y="550"/>
                </a:cubicBezTo>
                <a:cubicBezTo>
                  <a:pt x="898" y="550"/>
                  <a:pt x="896" y="550"/>
                  <a:pt x="893" y="551"/>
                </a:cubicBezTo>
                <a:cubicBezTo>
                  <a:pt x="892" y="551"/>
                  <a:pt x="890" y="551"/>
                  <a:pt x="888" y="551"/>
                </a:cubicBezTo>
                <a:cubicBezTo>
                  <a:pt x="889" y="550"/>
                  <a:pt x="889" y="548"/>
                  <a:pt x="890" y="546"/>
                </a:cubicBezTo>
                <a:cubicBezTo>
                  <a:pt x="893" y="538"/>
                  <a:pt x="902" y="533"/>
                  <a:pt x="908" y="527"/>
                </a:cubicBezTo>
                <a:close/>
                <a:moveTo>
                  <a:pt x="988" y="406"/>
                </a:moveTo>
                <a:cubicBezTo>
                  <a:pt x="988" y="406"/>
                  <a:pt x="988" y="406"/>
                  <a:pt x="988" y="406"/>
                </a:cubicBezTo>
                <a:cubicBezTo>
                  <a:pt x="988" y="406"/>
                  <a:pt x="988" y="406"/>
                  <a:pt x="989" y="406"/>
                </a:cubicBezTo>
                <a:cubicBezTo>
                  <a:pt x="988" y="407"/>
                  <a:pt x="987" y="408"/>
                  <a:pt x="987" y="409"/>
                </a:cubicBezTo>
                <a:cubicBezTo>
                  <a:pt x="987" y="408"/>
                  <a:pt x="987" y="407"/>
                  <a:pt x="987" y="407"/>
                </a:cubicBezTo>
                <a:cubicBezTo>
                  <a:pt x="988" y="406"/>
                  <a:pt x="988" y="406"/>
                  <a:pt x="988" y="406"/>
                </a:cubicBezTo>
                <a:close/>
                <a:moveTo>
                  <a:pt x="949" y="508"/>
                </a:moveTo>
                <a:cubicBezTo>
                  <a:pt x="952" y="506"/>
                  <a:pt x="954" y="504"/>
                  <a:pt x="956" y="502"/>
                </a:cubicBezTo>
                <a:cubicBezTo>
                  <a:pt x="954" y="505"/>
                  <a:pt x="952" y="506"/>
                  <a:pt x="949" y="508"/>
                </a:cubicBezTo>
                <a:close/>
                <a:moveTo>
                  <a:pt x="986" y="292"/>
                </a:moveTo>
                <a:cubicBezTo>
                  <a:pt x="990" y="292"/>
                  <a:pt x="993" y="291"/>
                  <a:pt x="997" y="291"/>
                </a:cubicBezTo>
                <a:cubicBezTo>
                  <a:pt x="1007" y="292"/>
                  <a:pt x="1018" y="293"/>
                  <a:pt x="1026" y="299"/>
                </a:cubicBezTo>
                <a:cubicBezTo>
                  <a:pt x="1041" y="309"/>
                  <a:pt x="1048" y="326"/>
                  <a:pt x="1046" y="344"/>
                </a:cubicBezTo>
                <a:cubicBezTo>
                  <a:pt x="1044" y="355"/>
                  <a:pt x="1040" y="365"/>
                  <a:pt x="1033" y="373"/>
                </a:cubicBezTo>
                <a:cubicBezTo>
                  <a:pt x="1027" y="379"/>
                  <a:pt x="1020" y="384"/>
                  <a:pt x="1013" y="390"/>
                </a:cubicBezTo>
                <a:cubicBezTo>
                  <a:pt x="1012" y="390"/>
                  <a:pt x="1012" y="391"/>
                  <a:pt x="1012" y="391"/>
                </a:cubicBezTo>
                <a:cubicBezTo>
                  <a:pt x="1016" y="387"/>
                  <a:pt x="1019" y="383"/>
                  <a:pt x="1023" y="379"/>
                </a:cubicBezTo>
                <a:cubicBezTo>
                  <a:pt x="1023" y="378"/>
                  <a:pt x="1023" y="377"/>
                  <a:pt x="1022" y="378"/>
                </a:cubicBezTo>
                <a:cubicBezTo>
                  <a:pt x="1016" y="382"/>
                  <a:pt x="1013" y="387"/>
                  <a:pt x="1008" y="392"/>
                </a:cubicBezTo>
                <a:cubicBezTo>
                  <a:pt x="1004" y="397"/>
                  <a:pt x="998" y="401"/>
                  <a:pt x="994" y="407"/>
                </a:cubicBezTo>
                <a:cubicBezTo>
                  <a:pt x="990" y="411"/>
                  <a:pt x="985" y="418"/>
                  <a:pt x="983" y="424"/>
                </a:cubicBezTo>
                <a:cubicBezTo>
                  <a:pt x="985" y="416"/>
                  <a:pt x="989" y="410"/>
                  <a:pt x="994" y="403"/>
                </a:cubicBezTo>
                <a:cubicBezTo>
                  <a:pt x="998" y="397"/>
                  <a:pt x="1002" y="393"/>
                  <a:pt x="1007" y="388"/>
                </a:cubicBezTo>
                <a:cubicBezTo>
                  <a:pt x="1010" y="385"/>
                  <a:pt x="1014" y="382"/>
                  <a:pt x="1016" y="377"/>
                </a:cubicBezTo>
                <a:cubicBezTo>
                  <a:pt x="1016" y="377"/>
                  <a:pt x="1016" y="377"/>
                  <a:pt x="1015" y="377"/>
                </a:cubicBezTo>
                <a:cubicBezTo>
                  <a:pt x="1007" y="385"/>
                  <a:pt x="999" y="391"/>
                  <a:pt x="992" y="400"/>
                </a:cubicBezTo>
                <a:cubicBezTo>
                  <a:pt x="994" y="396"/>
                  <a:pt x="996" y="393"/>
                  <a:pt x="999" y="389"/>
                </a:cubicBezTo>
                <a:cubicBezTo>
                  <a:pt x="1003" y="386"/>
                  <a:pt x="1006" y="382"/>
                  <a:pt x="1010" y="378"/>
                </a:cubicBezTo>
                <a:cubicBezTo>
                  <a:pt x="1011" y="378"/>
                  <a:pt x="1010" y="377"/>
                  <a:pt x="1009" y="377"/>
                </a:cubicBezTo>
                <a:cubicBezTo>
                  <a:pt x="1005" y="381"/>
                  <a:pt x="1000" y="385"/>
                  <a:pt x="995" y="390"/>
                </a:cubicBezTo>
                <a:cubicBezTo>
                  <a:pt x="999" y="385"/>
                  <a:pt x="1002" y="381"/>
                  <a:pt x="1005" y="376"/>
                </a:cubicBezTo>
                <a:cubicBezTo>
                  <a:pt x="1009" y="372"/>
                  <a:pt x="1013" y="368"/>
                  <a:pt x="1017" y="364"/>
                </a:cubicBezTo>
                <a:cubicBezTo>
                  <a:pt x="1022" y="359"/>
                  <a:pt x="1030" y="350"/>
                  <a:pt x="1027" y="342"/>
                </a:cubicBezTo>
                <a:cubicBezTo>
                  <a:pt x="1027" y="342"/>
                  <a:pt x="1027" y="342"/>
                  <a:pt x="1027" y="342"/>
                </a:cubicBezTo>
                <a:cubicBezTo>
                  <a:pt x="1020" y="363"/>
                  <a:pt x="998" y="373"/>
                  <a:pt x="990" y="393"/>
                </a:cubicBezTo>
                <a:cubicBezTo>
                  <a:pt x="991" y="388"/>
                  <a:pt x="992" y="383"/>
                  <a:pt x="992" y="378"/>
                </a:cubicBezTo>
                <a:cubicBezTo>
                  <a:pt x="993" y="373"/>
                  <a:pt x="997" y="368"/>
                  <a:pt x="1000" y="365"/>
                </a:cubicBezTo>
                <a:cubicBezTo>
                  <a:pt x="1005" y="359"/>
                  <a:pt x="1012" y="354"/>
                  <a:pt x="1017" y="348"/>
                </a:cubicBezTo>
                <a:cubicBezTo>
                  <a:pt x="1017" y="348"/>
                  <a:pt x="1017" y="347"/>
                  <a:pt x="1017" y="347"/>
                </a:cubicBezTo>
                <a:cubicBezTo>
                  <a:pt x="1009" y="353"/>
                  <a:pt x="1003" y="360"/>
                  <a:pt x="997" y="367"/>
                </a:cubicBezTo>
                <a:cubicBezTo>
                  <a:pt x="996" y="369"/>
                  <a:pt x="994" y="371"/>
                  <a:pt x="992" y="374"/>
                </a:cubicBezTo>
                <a:cubicBezTo>
                  <a:pt x="992" y="372"/>
                  <a:pt x="992" y="371"/>
                  <a:pt x="992" y="369"/>
                </a:cubicBezTo>
                <a:cubicBezTo>
                  <a:pt x="994" y="366"/>
                  <a:pt x="995" y="363"/>
                  <a:pt x="996" y="359"/>
                </a:cubicBezTo>
                <a:cubicBezTo>
                  <a:pt x="998" y="356"/>
                  <a:pt x="1000" y="353"/>
                  <a:pt x="1002" y="349"/>
                </a:cubicBezTo>
                <a:cubicBezTo>
                  <a:pt x="1009" y="341"/>
                  <a:pt x="1017" y="334"/>
                  <a:pt x="1027" y="330"/>
                </a:cubicBezTo>
                <a:cubicBezTo>
                  <a:pt x="1027" y="330"/>
                  <a:pt x="1027" y="330"/>
                  <a:pt x="1026" y="330"/>
                </a:cubicBezTo>
                <a:cubicBezTo>
                  <a:pt x="1020" y="331"/>
                  <a:pt x="1015" y="335"/>
                  <a:pt x="1011" y="339"/>
                </a:cubicBezTo>
                <a:cubicBezTo>
                  <a:pt x="1007" y="342"/>
                  <a:pt x="1003" y="346"/>
                  <a:pt x="1000" y="350"/>
                </a:cubicBezTo>
                <a:cubicBezTo>
                  <a:pt x="999" y="352"/>
                  <a:pt x="995" y="357"/>
                  <a:pt x="992" y="362"/>
                </a:cubicBezTo>
                <a:cubicBezTo>
                  <a:pt x="992" y="361"/>
                  <a:pt x="992" y="360"/>
                  <a:pt x="992" y="359"/>
                </a:cubicBezTo>
                <a:cubicBezTo>
                  <a:pt x="992" y="359"/>
                  <a:pt x="992" y="359"/>
                  <a:pt x="992" y="359"/>
                </a:cubicBezTo>
                <a:cubicBezTo>
                  <a:pt x="993" y="356"/>
                  <a:pt x="993" y="354"/>
                  <a:pt x="994" y="351"/>
                </a:cubicBezTo>
                <a:cubicBezTo>
                  <a:pt x="996" y="349"/>
                  <a:pt x="997" y="346"/>
                  <a:pt x="998" y="344"/>
                </a:cubicBezTo>
                <a:cubicBezTo>
                  <a:pt x="999" y="343"/>
                  <a:pt x="997" y="342"/>
                  <a:pt x="997" y="343"/>
                </a:cubicBezTo>
                <a:cubicBezTo>
                  <a:pt x="995" y="346"/>
                  <a:pt x="993" y="349"/>
                  <a:pt x="992" y="352"/>
                </a:cubicBezTo>
                <a:cubicBezTo>
                  <a:pt x="992" y="352"/>
                  <a:pt x="992" y="353"/>
                  <a:pt x="991" y="353"/>
                </a:cubicBezTo>
                <a:cubicBezTo>
                  <a:pt x="991" y="352"/>
                  <a:pt x="991" y="351"/>
                  <a:pt x="991" y="350"/>
                </a:cubicBezTo>
                <a:cubicBezTo>
                  <a:pt x="991" y="346"/>
                  <a:pt x="990" y="342"/>
                  <a:pt x="990" y="338"/>
                </a:cubicBezTo>
                <a:cubicBezTo>
                  <a:pt x="990" y="336"/>
                  <a:pt x="991" y="333"/>
                  <a:pt x="992" y="331"/>
                </a:cubicBezTo>
                <a:cubicBezTo>
                  <a:pt x="993" y="328"/>
                  <a:pt x="995" y="326"/>
                  <a:pt x="996" y="324"/>
                </a:cubicBezTo>
                <a:cubicBezTo>
                  <a:pt x="997" y="323"/>
                  <a:pt x="996" y="322"/>
                  <a:pt x="995" y="323"/>
                </a:cubicBezTo>
                <a:cubicBezTo>
                  <a:pt x="993" y="326"/>
                  <a:pt x="990" y="330"/>
                  <a:pt x="989" y="334"/>
                </a:cubicBezTo>
                <a:cubicBezTo>
                  <a:pt x="987" y="325"/>
                  <a:pt x="985" y="316"/>
                  <a:pt x="982" y="308"/>
                </a:cubicBezTo>
                <a:cubicBezTo>
                  <a:pt x="980" y="303"/>
                  <a:pt x="979" y="298"/>
                  <a:pt x="977" y="294"/>
                </a:cubicBezTo>
                <a:cubicBezTo>
                  <a:pt x="979" y="293"/>
                  <a:pt x="984" y="292"/>
                  <a:pt x="986" y="292"/>
                </a:cubicBezTo>
                <a:close/>
                <a:moveTo>
                  <a:pt x="992" y="256"/>
                </a:moveTo>
                <a:cubicBezTo>
                  <a:pt x="992" y="256"/>
                  <a:pt x="992" y="256"/>
                  <a:pt x="992" y="256"/>
                </a:cubicBezTo>
                <a:cubicBezTo>
                  <a:pt x="995" y="257"/>
                  <a:pt x="998" y="256"/>
                  <a:pt x="1000" y="255"/>
                </a:cubicBezTo>
                <a:cubicBezTo>
                  <a:pt x="1003" y="263"/>
                  <a:pt x="996" y="271"/>
                  <a:pt x="992" y="276"/>
                </a:cubicBezTo>
                <a:cubicBezTo>
                  <a:pt x="987" y="281"/>
                  <a:pt x="980" y="285"/>
                  <a:pt x="975" y="290"/>
                </a:cubicBezTo>
                <a:cubicBezTo>
                  <a:pt x="973" y="285"/>
                  <a:pt x="971" y="280"/>
                  <a:pt x="968" y="276"/>
                </a:cubicBezTo>
                <a:cubicBezTo>
                  <a:pt x="972" y="275"/>
                  <a:pt x="977" y="271"/>
                  <a:pt x="980" y="269"/>
                </a:cubicBezTo>
                <a:cubicBezTo>
                  <a:pt x="985" y="266"/>
                  <a:pt x="989" y="261"/>
                  <a:pt x="992" y="256"/>
                </a:cubicBezTo>
                <a:close/>
                <a:moveTo>
                  <a:pt x="880" y="242"/>
                </a:moveTo>
                <a:cubicBezTo>
                  <a:pt x="885" y="240"/>
                  <a:pt x="891" y="239"/>
                  <a:pt x="896" y="239"/>
                </a:cubicBezTo>
                <a:cubicBezTo>
                  <a:pt x="908" y="237"/>
                  <a:pt x="920" y="234"/>
                  <a:pt x="932" y="231"/>
                </a:cubicBezTo>
                <a:cubicBezTo>
                  <a:pt x="939" y="230"/>
                  <a:pt x="946" y="229"/>
                  <a:pt x="953" y="228"/>
                </a:cubicBezTo>
                <a:cubicBezTo>
                  <a:pt x="957" y="228"/>
                  <a:pt x="965" y="226"/>
                  <a:pt x="969" y="229"/>
                </a:cubicBezTo>
                <a:cubicBezTo>
                  <a:pt x="973" y="231"/>
                  <a:pt x="975" y="235"/>
                  <a:pt x="980" y="236"/>
                </a:cubicBezTo>
                <a:cubicBezTo>
                  <a:pt x="988" y="237"/>
                  <a:pt x="992" y="241"/>
                  <a:pt x="991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88" y="257"/>
                  <a:pt x="984" y="263"/>
                  <a:pt x="977" y="267"/>
                </a:cubicBezTo>
                <a:cubicBezTo>
                  <a:pt x="974" y="269"/>
                  <a:pt x="969" y="270"/>
                  <a:pt x="966" y="273"/>
                </a:cubicBezTo>
                <a:cubicBezTo>
                  <a:pt x="965" y="271"/>
                  <a:pt x="964" y="270"/>
                  <a:pt x="963" y="268"/>
                </a:cubicBezTo>
                <a:cubicBezTo>
                  <a:pt x="954" y="257"/>
                  <a:pt x="943" y="250"/>
                  <a:pt x="929" y="249"/>
                </a:cubicBezTo>
                <a:cubicBezTo>
                  <a:pt x="915" y="248"/>
                  <a:pt x="902" y="250"/>
                  <a:pt x="891" y="258"/>
                </a:cubicBezTo>
                <a:cubicBezTo>
                  <a:pt x="888" y="260"/>
                  <a:pt x="885" y="263"/>
                  <a:pt x="882" y="264"/>
                </a:cubicBezTo>
                <a:cubicBezTo>
                  <a:pt x="879" y="266"/>
                  <a:pt x="877" y="267"/>
                  <a:pt x="874" y="268"/>
                </a:cubicBezTo>
                <a:cubicBezTo>
                  <a:pt x="871" y="269"/>
                  <a:pt x="869" y="271"/>
                  <a:pt x="867" y="273"/>
                </a:cubicBezTo>
                <a:cubicBezTo>
                  <a:pt x="867" y="272"/>
                  <a:pt x="867" y="272"/>
                  <a:pt x="866" y="272"/>
                </a:cubicBezTo>
                <a:cubicBezTo>
                  <a:pt x="866" y="272"/>
                  <a:pt x="865" y="272"/>
                  <a:pt x="864" y="272"/>
                </a:cubicBezTo>
                <a:cubicBezTo>
                  <a:pt x="864" y="272"/>
                  <a:pt x="863" y="272"/>
                  <a:pt x="863" y="272"/>
                </a:cubicBezTo>
                <a:cubicBezTo>
                  <a:pt x="861" y="272"/>
                  <a:pt x="860" y="273"/>
                  <a:pt x="859" y="274"/>
                </a:cubicBezTo>
                <a:cubicBezTo>
                  <a:pt x="859" y="274"/>
                  <a:pt x="859" y="275"/>
                  <a:pt x="860" y="275"/>
                </a:cubicBezTo>
                <a:cubicBezTo>
                  <a:pt x="861" y="275"/>
                  <a:pt x="862" y="274"/>
                  <a:pt x="863" y="274"/>
                </a:cubicBezTo>
                <a:cubicBezTo>
                  <a:pt x="863" y="274"/>
                  <a:pt x="864" y="274"/>
                  <a:pt x="865" y="273"/>
                </a:cubicBezTo>
                <a:cubicBezTo>
                  <a:pt x="865" y="273"/>
                  <a:pt x="866" y="273"/>
                  <a:pt x="866" y="273"/>
                </a:cubicBezTo>
                <a:cubicBezTo>
                  <a:pt x="864" y="275"/>
                  <a:pt x="861" y="278"/>
                  <a:pt x="859" y="281"/>
                </a:cubicBezTo>
                <a:cubicBezTo>
                  <a:pt x="856" y="284"/>
                  <a:pt x="853" y="288"/>
                  <a:pt x="849" y="291"/>
                </a:cubicBezTo>
                <a:cubicBezTo>
                  <a:pt x="847" y="294"/>
                  <a:pt x="845" y="297"/>
                  <a:pt x="842" y="300"/>
                </a:cubicBezTo>
                <a:cubicBezTo>
                  <a:pt x="840" y="302"/>
                  <a:pt x="836" y="304"/>
                  <a:pt x="836" y="307"/>
                </a:cubicBezTo>
                <a:cubicBezTo>
                  <a:pt x="835" y="307"/>
                  <a:pt x="835" y="307"/>
                  <a:pt x="835" y="307"/>
                </a:cubicBezTo>
                <a:cubicBezTo>
                  <a:pt x="833" y="304"/>
                  <a:pt x="830" y="302"/>
                  <a:pt x="827" y="299"/>
                </a:cubicBezTo>
                <a:cubicBezTo>
                  <a:pt x="830" y="298"/>
                  <a:pt x="833" y="296"/>
                  <a:pt x="836" y="295"/>
                </a:cubicBezTo>
                <a:cubicBezTo>
                  <a:pt x="839" y="294"/>
                  <a:pt x="843" y="294"/>
                  <a:pt x="846" y="292"/>
                </a:cubicBezTo>
                <a:cubicBezTo>
                  <a:pt x="846" y="292"/>
                  <a:pt x="846" y="292"/>
                  <a:pt x="846" y="292"/>
                </a:cubicBezTo>
                <a:cubicBezTo>
                  <a:pt x="843" y="291"/>
                  <a:pt x="839" y="292"/>
                  <a:pt x="836" y="293"/>
                </a:cubicBezTo>
                <a:cubicBezTo>
                  <a:pt x="832" y="294"/>
                  <a:pt x="828" y="295"/>
                  <a:pt x="825" y="297"/>
                </a:cubicBezTo>
                <a:cubicBezTo>
                  <a:pt x="825" y="297"/>
                  <a:pt x="825" y="297"/>
                  <a:pt x="824" y="298"/>
                </a:cubicBezTo>
                <a:cubicBezTo>
                  <a:pt x="824" y="297"/>
                  <a:pt x="823" y="297"/>
                  <a:pt x="823" y="296"/>
                </a:cubicBezTo>
                <a:cubicBezTo>
                  <a:pt x="824" y="295"/>
                  <a:pt x="826" y="294"/>
                  <a:pt x="827" y="294"/>
                </a:cubicBezTo>
                <a:cubicBezTo>
                  <a:pt x="829" y="293"/>
                  <a:pt x="832" y="292"/>
                  <a:pt x="834" y="291"/>
                </a:cubicBezTo>
                <a:cubicBezTo>
                  <a:pt x="839" y="290"/>
                  <a:pt x="843" y="286"/>
                  <a:pt x="848" y="285"/>
                </a:cubicBezTo>
                <a:cubicBezTo>
                  <a:pt x="849" y="285"/>
                  <a:pt x="849" y="285"/>
                  <a:pt x="848" y="285"/>
                </a:cubicBezTo>
                <a:cubicBezTo>
                  <a:pt x="843" y="283"/>
                  <a:pt x="837" y="287"/>
                  <a:pt x="832" y="290"/>
                </a:cubicBezTo>
                <a:cubicBezTo>
                  <a:pt x="830" y="291"/>
                  <a:pt x="823" y="292"/>
                  <a:pt x="820" y="294"/>
                </a:cubicBezTo>
                <a:cubicBezTo>
                  <a:pt x="819" y="294"/>
                  <a:pt x="818" y="293"/>
                  <a:pt x="818" y="293"/>
                </a:cubicBezTo>
                <a:cubicBezTo>
                  <a:pt x="820" y="292"/>
                  <a:pt x="823" y="290"/>
                  <a:pt x="825" y="289"/>
                </a:cubicBezTo>
                <a:cubicBezTo>
                  <a:pt x="832" y="286"/>
                  <a:pt x="838" y="284"/>
                  <a:pt x="845" y="282"/>
                </a:cubicBezTo>
                <a:cubicBezTo>
                  <a:pt x="847" y="281"/>
                  <a:pt x="846" y="278"/>
                  <a:pt x="845" y="279"/>
                </a:cubicBezTo>
                <a:cubicBezTo>
                  <a:pt x="837" y="282"/>
                  <a:pt x="830" y="285"/>
                  <a:pt x="822" y="287"/>
                </a:cubicBezTo>
                <a:cubicBezTo>
                  <a:pt x="820" y="288"/>
                  <a:pt x="816" y="289"/>
                  <a:pt x="815" y="291"/>
                </a:cubicBezTo>
                <a:cubicBezTo>
                  <a:pt x="814" y="291"/>
                  <a:pt x="814" y="290"/>
                  <a:pt x="813" y="290"/>
                </a:cubicBezTo>
                <a:cubicBezTo>
                  <a:pt x="813" y="290"/>
                  <a:pt x="813" y="290"/>
                  <a:pt x="813" y="290"/>
                </a:cubicBezTo>
                <a:cubicBezTo>
                  <a:pt x="813" y="289"/>
                  <a:pt x="813" y="289"/>
                  <a:pt x="813" y="289"/>
                </a:cubicBezTo>
                <a:cubicBezTo>
                  <a:pt x="815" y="287"/>
                  <a:pt x="817" y="285"/>
                  <a:pt x="819" y="284"/>
                </a:cubicBezTo>
                <a:cubicBezTo>
                  <a:pt x="822" y="282"/>
                  <a:pt x="825" y="281"/>
                  <a:pt x="828" y="279"/>
                </a:cubicBezTo>
                <a:cubicBezTo>
                  <a:pt x="836" y="276"/>
                  <a:pt x="843" y="273"/>
                  <a:pt x="850" y="270"/>
                </a:cubicBezTo>
                <a:cubicBezTo>
                  <a:pt x="864" y="265"/>
                  <a:pt x="877" y="262"/>
                  <a:pt x="891" y="257"/>
                </a:cubicBezTo>
                <a:cubicBezTo>
                  <a:pt x="891" y="257"/>
                  <a:pt x="891" y="256"/>
                  <a:pt x="891" y="256"/>
                </a:cubicBezTo>
                <a:cubicBezTo>
                  <a:pt x="876" y="258"/>
                  <a:pt x="862" y="264"/>
                  <a:pt x="848" y="269"/>
                </a:cubicBezTo>
                <a:cubicBezTo>
                  <a:pt x="842" y="271"/>
                  <a:pt x="835" y="274"/>
                  <a:pt x="829" y="276"/>
                </a:cubicBezTo>
                <a:cubicBezTo>
                  <a:pt x="834" y="273"/>
                  <a:pt x="838" y="270"/>
                  <a:pt x="843" y="267"/>
                </a:cubicBezTo>
                <a:cubicBezTo>
                  <a:pt x="846" y="266"/>
                  <a:pt x="849" y="264"/>
                  <a:pt x="853" y="263"/>
                </a:cubicBezTo>
                <a:cubicBezTo>
                  <a:pt x="858" y="261"/>
                  <a:pt x="863" y="260"/>
                  <a:pt x="869" y="257"/>
                </a:cubicBezTo>
                <a:cubicBezTo>
                  <a:pt x="878" y="253"/>
                  <a:pt x="888" y="248"/>
                  <a:pt x="899" y="247"/>
                </a:cubicBezTo>
                <a:cubicBezTo>
                  <a:pt x="899" y="246"/>
                  <a:pt x="899" y="245"/>
                  <a:pt x="898" y="245"/>
                </a:cubicBezTo>
                <a:cubicBezTo>
                  <a:pt x="888" y="246"/>
                  <a:pt x="879" y="251"/>
                  <a:pt x="869" y="255"/>
                </a:cubicBezTo>
                <a:cubicBezTo>
                  <a:pt x="863" y="257"/>
                  <a:pt x="856" y="259"/>
                  <a:pt x="850" y="262"/>
                </a:cubicBezTo>
                <a:cubicBezTo>
                  <a:pt x="850" y="262"/>
                  <a:pt x="849" y="262"/>
                  <a:pt x="849" y="262"/>
                </a:cubicBezTo>
                <a:cubicBezTo>
                  <a:pt x="855" y="257"/>
                  <a:pt x="861" y="252"/>
                  <a:pt x="866" y="246"/>
                </a:cubicBezTo>
                <a:cubicBezTo>
                  <a:pt x="871" y="246"/>
                  <a:pt x="875" y="244"/>
                  <a:pt x="880" y="242"/>
                </a:cubicBezTo>
                <a:close/>
                <a:moveTo>
                  <a:pt x="743" y="122"/>
                </a:moveTo>
                <a:cubicBezTo>
                  <a:pt x="745" y="119"/>
                  <a:pt x="747" y="116"/>
                  <a:pt x="750" y="113"/>
                </a:cubicBezTo>
                <a:cubicBezTo>
                  <a:pt x="760" y="102"/>
                  <a:pt x="773" y="91"/>
                  <a:pt x="788" y="86"/>
                </a:cubicBezTo>
                <a:cubicBezTo>
                  <a:pt x="793" y="84"/>
                  <a:pt x="797" y="82"/>
                  <a:pt x="802" y="83"/>
                </a:cubicBezTo>
                <a:cubicBezTo>
                  <a:pt x="806" y="83"/>
                  <a:pt x="809" y="85"/>
                  <a:pt x="812" y="85"/>
                </a:cubicBezTo>
                <a:cubicBezTo>
                  <a:pt x="816" y="86"/>
                  <a:pt x="819" y="85"/>
                  <a:pt x="822" y="83"/>
                </a:cubicBezTo>
                <a:cubicBezTo>
                  <a:pt x="828" y="78"/>
                  <a:pt x="835" y="71"/>
                  <a:pt x="843" y="74"/>
                </a:cubicBezTo>
                <a:cubicBezTo>
                  <a:pt x="850" y="77"/>
                  <a:pt x="858" y="79"/>
                  <a:pt x="864" y="83"/>
                </a:cubicBezTo>
                <a:cubicBezTo>
                  <a:pt x="879" y="92"/>
                  <a:pt x="886" y="110"/>
                  <a:pt x="891" y="126"/>
                </a:cubicBezTo>
                <a:cubicBezTo>
                  <a:pt x="895" y="141"/>
                  <a:pt x="898" y="156"/>
                  <a:pt x="897" y="171"/>
                </a:cubicBezTo>
                <a:cubicBezTo>
                  <a:pt x="895" y="188"/>
                  <a:pt x="890" y="204"/>
                  <a:pt x="881" y="218"/>
                </a:cubicBezTo>
                <a:cubicBezTo>
                  <a:pt x="876" y="227"/>
                  <a:pt x="870" y="235"/>
                  <a:pt x="864" y="243"/>
                </a:cubicBezTo>
                <a:cubicBezTo>
                  <a:pt x="863" y="244"/>
                  <a:pt x="862" y="245"/>
                  <a:pt x="860" y="246"/>
                </a:cubicBezTo>
                <a:cubicBezTo>
                  <a:pt x="854" y="251"/>
                  <a:pt x="848" y="256"/>
                  <a:pt x="842" y="260"/>
                </a:cubicBezTo>
                <a:cubicBezTo>
                  <a:pt x="835" y="265"/>
                  <a:pt x="828" y="269"/>
                  <a:pt x="821" y="274"/>
                </a:cubicBezTo>
                <a:cubicBezTo>
                  <a:pt x="816" y="278"/>
                  <a:pt x="811" y="282"/>
                  <a:pt x="805" y="286"/>
                </a:cubicBezTo>
                <a:cubicBezTo>
                  <a:pt x="803" y="285"/>
                  <a:pt x="801" y="284"/>
                  <a:pt x="798" y="283"/>
                </a:cubicBezTo>
                <a:cubicBezTo>
                  <a:pt x="801" y="282"/>
                  <a:pt x="803" y="280"/>
                  <a:pt x="805" y="278"/>
                </a:cubicBezTo>
                <a:cubicBezTo>
                  <a:pt x="811" y="274"/>
                  <a:pt x="817" y="270"/>
                  <a:pt x="823" y="265"/>
                </a:cubicBezTo>
                <a:cubicBezTo>
                  <a:pt x="836" y="255"/>
                  <a:pt x="848" y="243"/>
                  <a:pt x="859" y="230"/>
                </a:cubicBezTo>
                <a:cubicBezTo>
                  <a:pt x="868" y="218"/>
                  <a:pt x="878" y="205"/>
                  <a:pt x="884" y="191"/>
                </a:cubicBezTo>
                <a:cubicBezTo>
                  <a:pt x="888" y="182"/>
                  <a:pt x="893" y="171"/>
                  <a:pt x="890" y="161"/>
                </a:cubicBezTo>
                <a:cubicBezTo>
                  <a:pt x="890" y="161"/>
                  <a:pt x="889" y="161"/>
                  <a:pt x="889" y="162"/>
                </a:cubicBezTo>
                <a:cubicBezTo>
                  <a:pt x="890" y="172"/>
                  <a:pt x="885" y="183"/>
                  <a:pt x="880" y="193"/>
                </a:cubicBezTo>
                <a:cubicBezTo>
                  <a:pt x="873" y="206"/>
                  <a:pt x="864" y="220"/>
                  <a:pt x="854" y="231"/>
                </a:cubicBezTo>
                <a:cubicBezTo>
                  <a:pt x="844" y="242"/>
                  <a:pt x="833" y="252"/>
                  <a:pt x="822" y="261"/>
                </a:cubicBezTo>
                <a:cubicBezTo>
                  <a:pt x="816" y="265"/>
                  <a:pt x="810" y="270"/>
                  <a:pt x="804" y="274"/>
                </a:cubicBezTo>
                <a:cubicBezTo>
                  <a:pt x="801" y="277"/>
                  <a:pt x="798" y="280"/>
                  <a:pt x="793" y="282"/>
                </a:cubicBezTo>
                <a:cubicBezTo>
                  <a:pt x="789" y="280"/>
                  <a:pt x="784" y="279"/>
                  <a:pt x="779" y="278"/>
                </a:cubicBezTo>
                <a:cubicBezTo>
                  <a:pt x="773" y="276"/>
                  <a:pt x="767" y="275"/>
                  <a:pt x="761" y="274"/>
                </a:cubicBezTo>
                <a:cubicBezTo>
                  <a:pt x="763" y="273"/>
                  <a:pt x="765" y="272"/>
                  <a:pt x="766" y="271"/>
                </a:cubicBezTo>
                <a:cubicBezTo>
                  <a:pt x="772" y="267"/>
                  <a:pt x="777" y="262"/>
                  <a:pt x="781" y="257"/>
                </a:cubicBezTo>
                <a:cubicBezTo>
                  <a:pt x="786" y="252"/>
                  <a:pt x="790" y="247"/>
                  <a:pt x="794" y="241"/>
                </a:cubicBezTo>
                <a:cubicBezTo>
                  <a:pt x="797" y="236"/>
                  <a:pt x="801" y="231"/>
                  <a:pt x="804" y="226"/>
                </a:cubicBezTo>
                <a:cubicBezTo>
                  <a:pt x="807" y="221"/>
                  <a:pt x="810" y="215"/>
                  <a:pt x="814" y="210"/>
                </a:cubicBezTo>
                <a:cubicBezTo>
                  <a:pt x="814" y="209"/>
                  <a:pt x="813" y="208"/>
                  <a:pt x="812" y="209"/>
                </a:cubicBezTo>
                <a:cubicBezTo>
                  <a:pt x="809" y="213"/>
                  <a:pt x="805" y="218"/>
                  <a:pt x="802" y="222"/>
                </a:cubicBezTo>
                <a:cubicBezTo>
                  <a:pt x="800" y="227"/>
                  <a:pt x="798" y="232"/>
                  <a:pt x="795" y="237"/>
                </a:cubicBezTo>
                <a:cubicBezTo>
                  <a:pt x="791" y="243"/>
                  <a:pt x="786" y="248"/>
                  <a:pt x="782" y="253"/>
                </a:cubicBezTo>
                <a:cubicBezTo>
                  <a:pt x="776" y="259"/>
                  <a:pt x="767" y="270"/>
                  <a:pt x="758" y="272"/>
                </a:cubicBezTo>
                <a:cubicBezTo>
                  <a:pt x="760" y="270"/>
                  <a:pt x="761" y="268"/>
                  <a:pt x="762" y="267"/>
                </a:cubicBezTo>
                <a:cubicBezTo>
                  <a:pt x="767" y="261"/>
                  <a:pt x="771" y="255"/>
                  <a:pt x="774" y="249"/>
                </a:cubicBezTo>
                <a:cubicBezTo>
                  <a:pt x="777" y="245"/>
                  <a:pt x="779" y="242"/>
                  <a:pt x="782" y="238"/>
                </a:cubicBezTo>
                <a:cubicBezTo>
                  <a:pt x="785" y="235"/>
                  <a:pt x="787" y="231"/>
                  <a:pt x="789" y="227"/>
                </a:cubicBezTo>
                <a:cubicBezTo>
                  <a:pt x="790" y="224"/>
                  <a:pt x="793" y="221"/>
                  <a:pt x="794" y="217"/>
                </a:cubicBezTo>
                <a:cubicBezTo>
                  <a:pt x="797" y="213"/>
                  <a:pt x="798" y="209"/>
                  <a:pt x="801" y="205"/>
                </a:cubicBezTo>
                <a:cubicBezTo>
                  <a:pt x="802" y="205"/>
                  <a:pt x="801" y="204"/>
                  <a:pt x="800" y="204"/>
                </a:cubicBezTo>
                <a:cubicBezTo>
                  <a:pt x="798" y="207"/>
                  <a:pt x="796" y="209"/>
                  <a:pt x="795" y="212"/>
                </a:cubicBezTo>
                <a:cubicBezTo>
                  <a:pt x="793" y="216"/>
                  <a:pt x="792" y="220"/>
                  <a:pt x="790" y="223"/>
                </a:cubicBezTo>
                <a:cubicBezTo>
                  <a:pt x="787" y="227"/>
                  <a:pt x="785" y="230"/>
                  <a:pt x="783" y="233"/>
                </a:cubicBezTo>
                <a:cubicBezTo>
                  <a:pt x="781" y="236"/>
                  <a:pt x="779" y="239"/>
                  <a:pt x="778" y="242"/>
                </a:cubicBezTo>
                <a:cubicBezTo>
                  <a:pt x="773" y="248"/>
                  <a:pt x="768" y="254"/>
                  <a:pt x="763" y="260"/>
                </a:cubicBezTo>
                <a:cubicBezTo>
                  <a:pt x="760" y="264"/>
                  <a:pt x="758" y="267"/>
                  <a:pt x="754" y="270"/>
                </a:cubicBezTo>
                <a:cubicBezTo>
                  <a:pt x="753" y="270"/>
                  <a:pt x="753" y="270"/>
                  <a:pt x="753" y="270"/>
                </a:cubicBezTo>
                <a:cubicBezTo>
                  <a:pt x="756" y="266"/>
                  <a:pt x="758" y="261"/>
                  <a:pt x="761" y="256"/>
                </a:cubicBezTo>
                <a:cubicBezTo>
                  <a:pt x="761" y="256"/>
                  <a:pt x="760" y="256"/>
                  <a:pt x="760" y="256"/>
                </a:cubicBezTo>
                <a:cubicBezTo>
                  <a:pt x="758" y="258"/>
                  <a:pt x="757" y="260"/>
                  <a:pt x="756" y="262"/>
                </a:cubicBezTo>
                <a:cubicBezTo>
                  <a:pt x="756" y="260"/>
                  <a:pt x="757" y="259"/>
                  <a:pt x="757" y="258"/>
                </a:cubicBezTo>
                <a:cubicBezTo>
                  <a:pt x="758" y="257"/>
                  <a:pt x="758" y="255"/>
                  <a:pt x="759" y="253"/>
                </a:cubicBezTo>
                <a:cubicBezTo>
                  <a:pt x="759" y="253"/>
                  <a:pt x="760" y="253"/>
                  <a:pt x="760" y="253"/>
                </a:cubicBezTo>
                <a:cubicBezTo>
                  <a:pt x="765" y="242"/>
                  <a:pt x="771" y="232"/>
                  <a:pt x="777" y="223"/>
                </a:cubicBezTo>
                <a:cubicBezTo>
                  <a:pt x="782" y="217"/>
                  <a:pt x="786" y="210"/>
                  <a:pt x="789" y="203"/>
                </a:cubicBezTo>
                <a:cubicBezTo>
                  <a:pt x="791" y="199"/>
                  <a:pt x="793" y="195"/>
                  <a:pt x="795" y="192"/>
                </a:cubicBezTo>
                <a:cubicBezTo>
                  <a:pt x="797" y="188"/>
                  <a:pt x="798" y="185"/>
                  <a:pt x="800" y="182"/>
                </a:cubicBezTo>
                <a:cubicBezTo>
                  <a:pt x="800" y="180"/>
                  <a:pt x="798" y="179"/>
                  <a:pt x="798" y="181"/>
                </a:cubicBezTo>
                <a:cubicBezTo>
                  <a:pt x="794" y="188"/>
                  <a:pt x="791" y="196"/>
                  <a:pt x="786" y="204"/>
                </a:cubicBezTo>
                <a:cubicBezTo>
                  <a:pt x="782" y="211"/>
                  <a:pt x="777" y="218"/>
                  <a:pt x="773" y="225"/>
                </a:cubicBezTo>
                <a:cubicBezTo>
                  <a:pt x="770" y="229"/>
                  <a:pt x="767" y="234"/>
                  <a:pt x="764" y="238"/>
                </a:cubicBezTo>
                <a:cubicBezTo>
                  <a:pt x="766" y="234"/>
                  <a:pt x="767" y="230"/>
                  <a:pt x="768" y="226"/>
                </a:cubicBezTo>
                <a:cubicBezTo>
                  <a:pt x="769" y="222"/>
                  <a:pt x="771" y="219"/>
                  <a:pt x="773" y="215"/>
                </a:cubicBezTo>
                <a:cubicBezTo>
                  <a:pt x="775" y="211"/>
                  <a:pt x="776" y="206"/>
                  <a:pt x="779" y="201"/>
                </a:cubicBezTo>
                <a:cubicBezTo>
                  <a:pt x="779" y="201"/>
                  <a:pt x="779" y="200"/>
                  <a:pt x="779" y="201"/>
                </a:cubicBezTo>
                <a:cubicBezTo>
                  <a:pt x="775" y="205"/>
                  <a:pt x="774" y="211"/>
                  <a:pt x="771" y="216"/>
                </a:cubicBezTo>
                <a:cubicBezTo>
                  <a:pt x="770" y="218"/>
                  <a:pt x="769" y="220"/>
                  <a:pt x="769" y="221"/>
                </a:cubicBezTo>
                <a:cubicBezTo>
                  <a:pt x="769" y="220"/>
                  <a:pt x="769" y="219"/>
                  <a:pt x="769" y="219"/>
                </a:cubicBezTo>
                <a:cubicBezTo>
                  <a:pt x="769" y="217"/>
                  <a:pt x="769" y="215"/>
                  <a:pt x="770" y="213"/>
                </a:cubicBezTo>
                <a:cubicBezTo>
                  <a:pt x="772" y="209"/>
                  <a:pt x="773" y="204"/>
                  <a:pt x="775" y="200"/>
                </a:cubicBezTo>
                <a:cubicBezTo>
                  <a:pt x="777" y="194"/>
                  <a:pt x="779" y="187"/>
                  <a:pt x="782" y="182"/>
                </a:cubicBezTo>
                <a:cubicBezTo>
                  <a:pt x="785" y="177"/>
                  <a:pt x="788" y="173"/>
                  <a:pt x="790" y="167"/>
                </a:cubicBezTo>
                <a:cubicBezTo>
                  <a:pt x="791" y="162"/>
                  <a:pt x="793" y="157"/>
                  <a:pt x="796" y="151"/>
                </a:cubicBezTo>
                <a:cubicBezTo>
                  <a:pt x="796" y="151"/>
                  <a:pt x="795" y="151"/>
                  <a:pt x="795" y="151"/>
                </a:cubicBezTo>
                <a:cubicBezTo>
                  <a:pt x="792" y="156"/>
                  <a:pt x="791" y="161"/>
                  <a:pt x="788" y="166"/>
                </a:cubicBezTo>
                <a:cubicBezTo>
                  <a:pt x="786" y="169"/>
                  <a:pt x="785" y="172"/>
                  <a:pt x="783" y="175"/>
                </a:cubicBezTo>
                <a:cubicBezTo>
                  <a:pt x="782" y="178"/>
                  <a:pt x="782" y="181"/>
                  <a:pt x="780" y="183"/>
                </a:cubicBezTo>
                <a:cubicBezTo>
                  <a:pt x="777" y="188"/>
                  <a:pt x="775" y="194"/>
                  <a:pt x="772" y="199"/>
                </a:cubicBezTo>
                <a:cubicBezTo>
                  <a:pt x="772" y="201"/>
                  <a:pt x="771" y="204"/>
                  <a:pt x="770" y="206"/>
                </a:cubicBezTo>
                <a:cubicBezTo>
                  <a:pt x="770" y="203"/>
                  <a:pt x="769" y="200"/>
                  <a:pt x="769" y="198"/>
                </a:cubicBezTo>
                <a:cubicBezTo>
                  <a:pt x="770" y="192"/>
                  <a:pt x="774" y="186"/>
                  <a:pt x="775" y="181"/>
                </a:cubicBezTo>
                <a:cubicBezTo>
                  <a:pt x="777" y="172"/>
                  <a:pt x="780" y="165"/>
                  <a:pt x="785" y="157"/>
                </a:cubicBezTo>
                <a:cubicBezTo>
                  <a:pt x="785" y="157"/>
                  <a:pt x="784" y="156"/>
                  <a:pt x="784" y="157"/>
                </a:cubicBezTo>
                <a:cubicBezTo>
                  <a:pt x="777" y="162"/>
                  <a:pt x="774" y="172"/>
                  <a:pt x="773" y="180"/>
                </a:cubicBezTo>
                <a:cubicBezTo>
                  <a:pt x="772" y="184"/>
                  <a:pt x="772" y="187"/>
                  <a:pt x="770" y="191"/>
                </a:cubicBezTo>
                <a:cubicBezTo>
                  <a:pt x="769" y="192"/>
                  <a:pt x="769" y="192"/>
                  <a:pt x="769" y="193"/>
                </a:cubicBezTo>
                <a:cubicBezTo>
                  <a:pt x="768" y="191"/>
                  <a:pt x="768" y="188"/>
                  <a:pt x="768" y="186"/>
                </a:cubicBezTo>
                <a:cubicBezTo>
                  <a:pt x="768" y="186"/>
                  <a:pt x="768" y="185"/>
                  <a:pt x="768" y="185"/>
                </a:cubicBezTo>
                <a:cubicBezTo>
                  <a:pt x="769" y="183"/>
                  <a:pt x="769" y="180"/>
                  <a:pt x="770" y="178"/>
                </a:cubicBezTo>
                <a:cubicBezTo>
                  <a:pt x="772" y="172"/>
                  <a:pt x="774" y="166"/>
                  <a:pt x="776" y="160"/>
                </a:cubicBezTo>
                <a:cubicBezTo>
                  <a:pt x="777" y="159"/>
                  <a:pt x="775" y="158"/>
                  <a:pt x="775" y="159"/>
                </a:cubicBezTo>
                <a:cubicBezTo>
                  <a:pt x="772" y="166"/>
                  <a:pt x="770" y="173"/>
                  <a:pt x="767" y="180"/>
                </a:cubicBezTo>
                <a:cubicBezTo>
                  <a:pt x="767" y="180"/>
                  <a:pt x="767" y="180"/>
                  <a:pt x="766" y="181"/>
                </a:cubicBezTo>
                <a:cubicBezTo>
                  <a:pt x="766" y="178"/>
                  <a:pt x="765" y="176"/>
                  <a:pt x="764" y="173"/>
                </a:cubicBezTo>
                <a:cubicBezTo>
                  <a:pt x="764" y="173"/>
                  <a:pt x="764" y="173"/>
                  <a:pt x="764" y="173"/>
                </a:cubicBezTo>
                <a:cubicBezTo>
                  <a:pt x="764" y="171"/>
                  <a:pt x="764" y="170"/>
                  <a:pt x="764" y="169"/>
                </a:cubicBezTo>
                <a:cubicBezTo>
                  <a:pt x="765" y="166"/>
                  <a:pt x="765" y="163"/>
                  <a:pt x="765" y="160"/>
                </a:cubicBezTo>
                <a:cubicBezTo>
                  <a:pt x="766" y="153"/>
                  <a:pt x="767" y="148"/>
                  <a:pt x="769" y="142"/>
                </a:cubicBezTo>
                <a:cubicBezTo>
                  <a:pt x="770" y="141"/>
                  <a:pt x="769" y="141"/>
                  <a:pt x="768" y="141"/>
                </a:cubicBezTo>
                <a:cubicBezTo>
                  <a:pt x="764" y="148"/>
                  <a:pt x="765" y="154"/>
                  <a:pt x="763" y="161"/>
                </a:cubicBezTo>
                <a:cubicBezTo>
                  <a:pt x="763" y="162"/>
                  <a:pt x="762" y="164"/>
                  <a:pt x="762" y="165"/>
                </a:cubicBezTo>
                <a:cubicBezTo>
                  <a:pt x="759" y="158"/>
                  <a:pt x="756" y="149"/>
                  <a:pt x="749" y="145"/>
                </a:cubicBezTo>
                <a:cubicBezTo>
                  <a:pt x="747" y="143"/>
                  <a:pt x="746" y="143"/>
                  <a:pt x="743" y="143"/>
                </a:cubicBezTo>
                <a:cubicBezTo>
                  <a:pt x="741" y="142"/>
                  <a:pt x="742" y="137"/>
                  <a:pt x="741" y="136"/>
                </a:cubicBezTo>
                <a:cubicBezTo>
                  <a:pt x="739" y="133"/>
                  <a:pt x="738" y="132"/>
                  <a:pt x="736" y="132"/>
                </a:cubicBezTo>
                <a:cubicBezTo>
                  <a:pt x="736" y="128"/>
                  <a:pt x="740" y="124"/>
                  <a:pt x="743" y="122"/>
                </a:cubicBezTo>
                <a:close/>
                <a:moveTo>
                  <a:pt x="684" y="129"/>
                </a:moveTo>
                <a:cubicBezTo>
                  <a:pt x="692" y="127"/>
                  <a:pt x="700" y="126"/>
                  <a:pt x="708" y="126"/>
                </a:cubicBezTo>
                <a:cubicBezTo>
                  <a:pt x="712" y="126"/>
                  <a:pt x="716" y="126"/>
                  <a:pt x="719" y="126"/>
                </a:cubicBezTo>
                <a:cubicBezTo>
                  <a:pt x="722" y="127"/>
                  <a:pt x="725" y="128"/>
                  <a:pt x="726" y="130"/>
                </a:cubicBezTo>
                <a:cubicBezTo>
                  <a:pt x="726" y="131"/>
                  <a:pt x="727" y="132"/>
                  <a:pt x="727" y="132"/>
                </a:cubicBezTo>
                <a:cubicBezTo>
                  <a:pt x="730" y="135"/>
                  <a:pt x="737" y="133"/>
                  <a:pt x="738" y="139"/>
                </a:cubicBezTo>
                <a:cubicBezTo>
                  <a:pt x="738" y="142"/>
                  <a:pt x="739" y="146"/>
                  <a:pt x="743" y="146"/>
                </a:cubicBezTo>
                <a:cubicBezTo>
                  <a:pt x="750" y="146"/>
                  <a:pt x="753" y="155"/>
                  <a:pt x="756" y="160"/>
                </a:cubicBezTo>
                <a:cubicBezTo>
                  <a:pt x="761" y="172"/>
                  <a:pt x="765" y="186"/>
                  <a:pt x="766" y="199"/>
                </a:cubicBezTo>
                <a:cubicBezTo>
                  <a:pt x="767" y="216"/>
                  <a:pt x="763" y="230"/>
                  <a:pt x="758" y="245"/>
                </a:cubicBezTo>
                <a:cubicBezTo>
                  <a:pt x="755" y="254"/>
                  <a:pt x="752" y="266"/>
                  <a:pt x="745" y="273"/>
                </a:cubicBezTo>
                <a:cubicBezTo>
                  <a:pt x="745" y="273"/>
                  <a:pt x="745" y="273"/>
                  <a:pt x="745" y="273"/>
                </a:cubicBezTo>
                <a:cubicBezTo>
                  <a:pt x="742" y="275"/>
                  <a:pt x="740" y="278"/>
                  <a:pt x="737" y="280"/>
                </a:cubicBezTo>
                <a:cubicBezTo>
                  <a:pt x="734" y="282"/>
                  <a:pt x="732" y="284"/>
                  <a:pt x="730" y="286"/>
                </a:cubicBezTo>
                <a:cubicBezTo>
                  <a:pt x="726" y="291"/>
                  <a:pt x="722" y="296"/>
                  <a:pt x="718" y="300"/>
                </a:cubicBezTo>
                <a:cubicBezTo>
                  <a:pt x="709" y="309"/>
                  <a:pt x="699" y="316"/>
                  <a:pt x="689" y="324"/>
                </a:cubicBezTo>
                <a:cubicBezTo>
                  <a:pt x="684" y="329"/>
                  <a:pt x="679" y="334"/>
                  <a:pt x="673" y="338"/>
                </a:cubicBezTo>
                <a:cubicBezTo>
                  <a:pt x="668" y="342"/>
                  <a:pt x="663" y="345"/>
                  <a:pt x="657" y="349"/>
                </a:cubicBezTo>
                <a:cubicBezTo>
                  <a:pt x="649" y="355"/>
                  <a:pt x="642" y="363"/>
                  <a:pt x="635" y="372"/>
                </a:cubicBezTo>
                <a:cubicBezTo>
                  <a:pt x="635" y="372"/>
                  <a:pt x="635" y="372"/>
                  <a:pt x="635" y="372"/>
                </a:cubicBezTo>
                <a:cubicBezTo>
                  <a:pt x="635" y="372"/>
                  <a:pt x="634" y="371"/>
                  <a:pt x="633" y="371"/>
                </a:cubicBezTo>
                <a:cubicBezTo>
                  <a:pt x="630" y="368"/>
                  <a:pt x="627" y="365"/>
                  <a:pt x="623" y="365"/>
                </a:cubicBezTo>
                <a:cubicBezTo>
                  <a:pt x="628" y="357"/>
                  <a:pt x="634" y="350"/>
                  <a:pt x="642" y="345"/>
                </a:cubicBezTo>
                <a:cubicBezTo>
                  <a:pt x="646" y="342"/>
                  <a:pt x="650" y="339"/>
                  <a:pt x="655" y="337"/>
                </a:cubicBezTo>
                <a:cubicBezTo>
                  <a:pt x="659" y="335"/>
                  <a:pt x="664" y="334"/>
                  <a:pt x="668" y="332"/>
                </a:cubicBezTo>
                <a:cubicBezTo>
                  <a:pt x="674" y="327"/>
                  <a:pt x="679" y="319"/>
                  <a:pt x="684" y="313"/>
                </a:cubicBezTo>
                <a:cubicBezTo>
                  <a:pt x="689" y="305"/>
                  <a:pt x="695" y="296"/>
                  <a:pt x="704" y="291"/>
                </a:cubicBezTo>
                <a:cubicBezTo>
                  <a:pt x="711" y="288"/>
                  <a:pt x="719" y="286"/>
                  <a:pt x="726" y="283"/>
                </a:cubicBezTo>
                <a:cubicBezTo>
                  <a:pt x="732" y="280"/>
                  <a:pt x="737" y="274"/>
                  <a:pt x="741" y="268"/>
                </a:cubicBezTo>
                <a:cubicBezTo>
                  <a:pt x="745" y="263"/>
                  <a:pt x="748" y="258"/>
                  <a:pt x="750" y="252"/>
                </a:cubicBezTo>
                <a:cubicBezTo>
                  <a:pt x="751" y="248"/>
                  <a:pt x="754" y="243"/>
                  <a:pt x="752" y="240"/>
                </a:cubicBezTo>
                <a:cubicBezTo>
                  <a:pt x="752" y="239"/>
                  <a:pt x="751" y="240"/>
                  <a:pt x="751" y="241"/>
                </a:cubicBezTo>
                <a:cubicBezTo>
                  <a:pt x="752" y="245"/>
                  <a:pt x="747" y="253"/>
                  <a:pt x="746" y="256"/>
                </a:cubicBezTo>
                <a:cubicBezTo>
                  <a:pt x="741" y="263"/>
                  <a:pt x="737" y="270"/>
                  <a:pt x="731" y="275"/>
                </a:cubicBezTo>
                <a:cubicBezTo>
                  <a:pt x="725" y="281"/>
                  <a:pt x="717" y="282"/>
                  <a:pt x="710" y="285"/>
                </a:cubicBezTo>
                <a:cubicBezTo>
                  <a:pt x="703" y="287"/>
                  <a:pt x="697" y="291"/>
                  <a:pt x="692" y="296"/>
                </a:cubicBezTo>
                <a:cubicBezTo>
                  <a:pt x="686" y="303"/>
                  <a:pt x="681" y="310"/>
                  <a:pt x="675" y="317"/>
                </a:cubicBezTo>
                <a:cubicBezTo>
                  <a:pt x="673" y="321"/>
                  <a:pt x="670" y="326"/>
                  <a:pt x="666" y="328"/>
                </a:cubicBezTo>
                <a:cubicBezTo>
                  <a:pt x="664" y="329"/>
                  <a:pt x="662" y="330"/>
                  <a:pt x="661" y="331"/>
                </a:cubicBezTo>
                <a:cubicBezTo>
                  <a:pt x="666" y="325"/>
                  <a:pt x="669" y="319"/>
                  <a:pt x="674" y="314"/>
                </a:cubicBezTo>
                <a:cubicBezTo>
                  <a:pt x="679" y="310"/>
                  <a:pt x="682" y="304"/>
                  <a:pt x="687" y="300"/>
                </a:cubicBezTo>
                <a:cubicBezTo>
                  <a:pt x="690" y="296"/>
                  <a:pt x="694" y="291"/>
                  <a:pt x="698" y="287"/>
                </a:cubicBezTo>
                <a:cubicBezTo>
                  <a:pt x="698" y="287"/>
                  <a:pt x="697" y="286"/>
                  <a:pt x="697" y="287"/>
                </a:cubicBezTo>
                <a:cubicBezTo>
                  <a:pt x="692" y="291"/>
                  <a:pt x="689" y="296"/>
                  <a:pt x="685" y="301"/>
                </a:cubicBezTo>
                <a:cubicBezTo>
                  <a:pt x="681" y="305"/>
                  <a:pt x="677" y="309"/>
                  <a:pt x="673" y="313"/>
                </a:cubicBezTo>
                <a:cubicBezTo>
                  <a:pt x="666" y="319"/>
                  <a:pt x="662" y="328"/>
                  <a:pt x="654" y="333"/>
                </a:cubicBezTo>
                <a:cubicBezTo>
                  <a:pt x="654" y="333"/>
                  <a:pt x="654" y="333"/>
                  <a:pt x="654" y="333"/>
                </a:cubicBezTo>
                <a:cubicBezTo>
                  <a:pt x="656" y="331"/>
                  <a:pt x="657" y="329"/>
                  <a:pt x="659" y="327"/>
                </a:cubicBezTo>
                <a:cubicBezTo>
                  <a:pt x="663" y="322"/>
                  <a:pt x="667" y="317"/>
                  <a:pt x="671" y="312"/>
                </a:cubicBezTo>
                <a:cubicBezTo>
                  <a:pt x="671" y="312"/>
                  <a:pt x="670" y="311"/>
                  <a:pt x="670" y="312"/>
                </a:cubicBezTo>
                <a:cubicBezTo>
                  <a:pt x="667" y="317"/>
                  <a:pt x="662" y="321"/>
                  <a:pt x="658" y="326"/>
                </a:cubicBezTo>
                <a:cubicBezTo>
                  <a:pt x="655" y="329"/>
                  <a:pt x="653" y="333"/>
                  <a:pt x="649" y="335"/>
                </a:cubicBezTo>
                <a:cubicBezTo>
                  <a:pt x="648" y="336"/>
                  <a:pt x="648" y="336"/>
                  <a:pt x="648" y="336"/>
                </a:cubicBezTo>
                <a:cubicBezTo>
                  <a:pt x="646" y="337"/>
                  <a:pt x="643" y="339"/>
                  <a:pt x="641" y="340"/>
                </a:cubicBezTo>
                <a:cubicBezTo>
                  <a:pt x="642" y="339"/>
                  <a:pt x="644" y="337"/>
                  <a:pt x="645" y="335"/>
                </a:cubicBezTo>
                <a:cubicBezTo>
                  <a:pt x="645" y="335"/>
                  <a:pt x="645" y="335"/>
                  <a:pt x="645" y="335"/>
                </a:cubicBezTo>
                <a:cubicBezTo>
                  <a:pt x="641" y="339"/>
                  <a:pt x="637" y="342"/>
                  <a:pt x="633" y="346"/>
                </a:cubicBezTo>
                <a:cubicBezTo>
                  <a:pt x="630" y="349"/>
                  <a:pt x="626" y="352"/>
                  <a:pt x="623" y="356"/>
                </a:cubicBezTo>
                <a:cubicBezTo>
                  <a:pt x="623" y="356"/>
                  <a:pt x="623" y="355"/>
                  <a:pt x="623" y="354"/>
                </a:cubicBezTo>
                <a:cubicBezTo>
                  <a:pt x="624" y="354"/>
                  <a:pt x="624" y="353"/>
                  <a:pt x="625" y="352"/>
                </a:cubicBezTo>
                <a:cubicBezTo>
                  <a:pt x="627" y="350"/>
                  <a:pt x="629" y="347"/>
                  <a:pt x="631" y="345"/>
                </a:cubicBezTo>
                <a:cubicBezTo>
                  <a:pt x="632" y="343"/>
                  <a:pt x="633" y="341"/>
                  <a:pt x="634" y="339"/>
                </a:cubicBezTo>
                <a:cubicBezTo>
                  <a:pt x="635" y="339"/>
                  <a:pt x="635" y="339"/>
                  <a:pt x="635" y="338"/>
                </a:cubicBezTo>
                <a:cubicBezTo>
                  <a:pt x="636" y="337"/>
                  <a:pt x="636" y="336"/>
                  <a:pt x="637" y="335"/>
                </a:cubicBezTo>
                <a:cubicBezTo>
                  <a:pt x="641" y="330"/>
                  <a:pt x="644" y="325"/>
                  <a:pt x="648" y="320"/>
                </a:cubicBezTo>
                <a:cubicBezTo>
                  <a:pt x="648" y="320"/>
                  <a:pt x="648" y="320"/>
                  <a:pt x="647" y="320"/>
                </a:cubicBezTo>
                <a:cubicBezTo>
                  <a:pt x="644" y="323"/>
                  <a:pt x="642" y="326"/>
                  <a:pt x="640" y="330"/>
                </a:cubicBezTo>
                <a:cubicBezTo>
                  <a:pt x="643" y="324"/>
                  <a:pt x="646" y="319"/>
                  <a:pt x="649" y="313"/>
                </a:cubicBezTo>
                <a:cubicBezTo>
                  <a:pt x="654" y="306"/>
                  <a:pt x="659" y="299"/>
                  <a:pt x="664" y="291"/>
                </a:cubicBezTo>
                <a:cubicBezTo>
                  <a:pt x="664" y="291"/>
                  <a:pt x="663" y="290"/>
                  <a:pt x="663" y="290"/>
                </a:cubicBezTo>
                <a:cubicBezTo>
                  <a:pt x="657" y="298"/>
                  <a:pt x="652" y="306"/>
                  <a:pt x="647" y="314"/>
                </a:cubicBezTo>
                <a:cubicBezTo>
                  <a:pt x="642" y="322"/>
                  <a:pt x="637" y="329"/>
                  <a:pt x="634" y="337"/>
                </a:cubicBezTo>
                <a:cubicBezTo>
                  <a:pt x="632" y="340"/>
                  <a:pt x="630" y="342"/>
                  <a:pt x="628" y="345"/>
                </a:cubicBezTo>
                <a:cubicBezTo>
                  <a:pt x="627" y="346"/>
                  <a:pt x="626" y="348"/>
                  <a:pt x="624" y="349"/>
                </a:cubicBezTo>
                <a:cubicBezTo>
                  <a:pt x="629" y="340"/>
                  <a:pt x="633" y="331"/>
                  <a:pt x="638" y="322"/>
                </a:cubicBezTo>
                <a:cubicBezTo>
                  <a:pt x="641" y="317"/>
                  <a:pt x="643" y="312"/>
                  <a:pt x="646" y="308"/>
                </a:cubicBezTo>
                <a:cubicBezTo>
                  <a:pt x="648" y="303"/>
                  <a:pt x="651" y="299"/>
                  <a:pt x="653" y="295"/>
                </a:cubicBezTo>
                <a:cubicBezTo>
                  <a:pt x="653" y="294"/>
                  <a:pt x="653" y="294"/>
                  <a:pt x="653" y="294"/>
                </a:cubicBezTo>
                <a:cubicBezTo>
                  <a:pt x="645" y="303"/>
                  <a:pt x="642" y="315"/>
                  <a:pt x="635" y="325"/>
                </a:cubicBezTo>
                <a:cubicBezTo>
                  <a:pt x="631" y="331"/>
                  <a:pt x="626" y="337"/>
                  <a:pt x="624" y="345"/>
                </a:cubicBezTo>
                <a:cubicBezTo>
                  <a:pt x="625" y="341"/>
                  <a:pt x="626" y="337"/>
                  <a:pt x="627" y="334"/>
                </a:cubicBezTo>
                <a:cubicBezTo>
                  <a:pt x="632" y="323"/>
                  <a:pt x="638" y="314"/>
                  <a:pt x="642" y="303"/>
                </a:cubicBezTo>
                <a:cubicBezTo>
                  <a:pt x="643" y="302"/>
                  <a:pt x="641" y="302"/>
                  <a:pt x="640" y="303"/>
                </a:cubicBezTo>
                <a:cubicBezTo>
                  <a:pt x="636" y="314"/>
                  <a:pt x="628" y="324"/>
                  <a:pt x="624" y="335"/>
                </a:cubicBezTo>
                <a:cubicBezTo>
                  <a:pt x="622" y="340"/>
                  <a:pt x="621" y="346"/>
                  <a:pt x="620" y="351"/>
                </a:cubicBezTo>
                <a:cubicBezTo>
                  <a:pt x="620" y="351"/>
                  <a:pt x="619" y="350"/>
                  <a:pt x="619" y="350"/>
                </a:cubicBezTo>
                <a:cubicBezTo>
                  <a:pt x="619" y="350"/>
                  <a:pt x="619" y="349"/>
                  <a:pt x="619" y="349"/>
                </a:cubicBezTo>
                <a:cubicBezTo>
                  <a:pt x="620" y="347"/>
                  <a:pt x="620" y="344"/>
                  <a:pt x="620" y="341"/>
                </a:cubicBezTo>
                <a:cubicBezTo>
                  <a:pt x="621" y="335"/>
                  <a:pt x="624" y="329"/>
                  <a:pt x="626" y="324"/>
                </a:cubicBezTo>
                <a:cubicBezTo>
                  <a:pt x="631" y="313"/>
                  <a:pt x="637" y="302"/>
                  <a:pt x="640" y="290"/>
                </a:cubicBezTo>
                <a:cubicBezTo>
                  <a:pt x="640" y="290"/>
                  <a:pt x="640" y="290"/>
                  <a:pt x="640" y="290"/>
                </a:cubicBezTo>
                <a:cubicBezTo>
                  <a:pt x="634" y="303"/>
                  <a:pt x="628" y="315"/>
                  <a:pt x="622" y="328"/>
                </a:cubicBezTo>
                <a:cubicBezTo>
                  <a:pt x="622" y="329"/>
                  <a:pt x="622" y="330"/>
                  <a:pt x="621" y="330"/>
                </a:cubicBezTo>
                <a:cubicBezTo>
                  <a:pt x="622" y="324"/>
                  <a:pt x="625" y="319"/>
                  <a:pt x="627" y="313"/>
                </a:cubicBezTo>
                <a:cubicBezTo>
                  <a:pt x="629" y="310"/>
                  <a:pt x="629" y="307"/>
                  <a:pt x="630" y="304"/>
                </a:cubicBezTo>
                <a:cubicBezTo>
                  <a:pt x="632" y="300"/>
                  <a:pt x="634" y="296"/>
                  <a:pt x="635" y="292"/>
                </a:cubicBezTo>
                <a:cubicBezTo>
                  <a:pt x="636" y="291"/>
                  <a:pt x="635" y="291"/>
                  <a:pt x="635" y="291"/>
                </a:cubicBezTo>
                <a:cubicBezTo>
                  <a:pt x="632" y="296"/>
                  <a:pt x="631" y="301"/>
                  <a:pt x="629" y="306"/>
                </a:cubicBezTo>
                <a:cubicBezTo>
                  <a:pt x="627" y="309"/>
                  <a:pt x="625" y="312"/>
                  <a:pt x="624" y="315"/>
                </a:cubicBezTo>
                <a:cubicBezTo>
                  <a:pt x="623" y="318"/>
                  <a:pt x="622" y="320"/>
                  <a:pt x="621" y="323"/>
                </a:cubicBezTo>
                <a:cubicBezTo>
                  <a:pt x="621" y="321"/>
                  <a:pt x="621" y="319"/>
                  <a:pt x="621" y="317"/>
                </a:cubicBezTo>
                <a:cubicBezTo>
                  <a:pt x="623" y="313"/>
                  <a:pt x="624" y="309"/>
                  <a:pt x="625" y="305"/>
                </a:cubicBezTo>
                <a:cubicBezTo>
                  <a:pt x="625" y="305"/>
                  <a:pt x="625" y="305"/>
                  <a:pt x="624" y="305"/>
                </a:cubicBezTo>
                <a:cubicBezTo>
                  <a:pt x="623" y="307"/>
                  <a:pt x="622" y="310"/>
                  <a:pt x="621" y="313"/>
                </a:cubicBezTo>
                <a:cubicBezTo>
                  <a:pt x="622" y="308"/>
                  <a:pt x="622" y="303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4" y="297"/>
                  <a:pt x="624" y="295"/>
                  <a:pt x="625" y="293"/>
                </a:cubicBezTo>
                <a:cubicBezTo>
                  <a:pt x="626" y="291"/>
                  <a:pt x="627" y="289"/>
                  <a:pt x="628" y="287"/>
                </a:cubicBezTo>
                <a:cubicBezTo>
                  <a:pt x="630" y="283"/>
                  <a:pt x="631" y="280"/>
                  <a:pt x="631" y="277"/>
                </a:cubicBezTo>
                <a:cubicBezTo>
                  <a:pt x="631" y="276"/>
                  <a:pt x="631" y="276"/>
                  <a:pt x="630" y="277"/>
                </a:cubicBezTo>
                <a:cubicBezTo>
                  <a:pt x="629" y="281"/>
                  <a:pt x="627" y="285"/>
                  <a:pt x="625" y="289"/>
                </a:cubicBezTo>
                <a:cubicBezTo>
                  <a:pt x="624" y="291"/>
                  <a:pt x="623" y="292"/>
                  <a:pt x="623" y="294"/>
                </a:cubicBezTo>
                <a:cubicBezTo>
                  <a:pt x="623" y="292"/>
                  <a:pt x="623" y="289"/>
                  <a:pt x="623" y="286"/>
                </a:cubicBezTo>
                <a:cubicBezTo>
                  <a:pt x="624" y="286"/>
                  <a:pt x="624" y="286"/>
                  <a:pt x="624" y="286"/>
                </a:cubicBezTo>
                <a:cubicBezTo>
                  <a:pt x="625" y="282"/>
                  <a:pt x="627" y="279"/>
                  <a:pt x="628" y="276"/>
                </a:cubicBezTo>
                <a:cubicBezTo>
                  <a:pt x="628" y="275"/>
                  <a:pt x="628" y="275"/>
                  <a:pt x="627" y="275"/>
                </a:cubicBezTo>
                <a:cubicBezTo>
                  <a:pt x="626" y="277"/>
                  <a:pt x="625" y="280"/>
                  <a:pt x="624" y="282"/>
                </a:cubicBezTo>
                <a:cubicBezTo>
                  <a:pt x="624" y="280"/>
                  <a:pt x="624" y="278"/>
                  <a:pt x="624" y="276"/>
                </a:cubicBezTo>
                <a:cubicBezTo>
                  <a:pt x="624" y="267"/>
                  <a:pt x="624" y="257"/>
                  <a:pt x="622" y="247"/>
                </a:cubicBezTo>
                <a:cubicBezTo>
                  <a:pt x="624" y="245"/>
                  <a:pt x="622" y="243"/>
                  <a:pt x="623" y="241"/>
                </a:cubicBezTo>
                <a:cubicBezTo>
                  <a:pt x="623" y="239"/>
                  <a:pt x="623" y="238"/>
                  <a:pt x="623" y="237"/>
                </a:cubicBezTo>
                <a:cubicBezTo>
                  <a:pt x="623" y="235"/>
                  <a:pt x="623" y="234"/>
                  <a:pt x="623" y="233"/>
                </a:cubicBezTo>
                <a:cubicBezTo>
                  <a:pt x="623" y="232"/>
                  <a:pt x="622" y="232"/>
                  <a:pt x="622" y="233"/>
                </a:cubicBezTo>
                <a:cubicBezTo>
                  <a:pt x="622" y="234"/>
                  <a:pt x="621" y="236"/>
                  <a:pt x="621" y="237"/>
                </a:cubicBezTo>
                <a:cubicBezTo>
                  <a:pt x="621" y="238"/>
                  <a:pt x="622" y="239"/>
                  <a:pt x="622" y="241"/>
                </a:cubicBezTo>
                <a:cubicBezTo>
                  <a:pt x="622" y="242"/>
                  <a:pt x="622" y="243"/>
                  <a:pt x="621" y="244"/>
                </a:cubicBezTo>
                <a:cubicBezTo>
                  <a:pt x="620" y="239"/>
                  <a:pt x="619" y="234"/>
                  <a:pt x="617" y="229"/>
                </a:cubicBezTo>
                <a:cubicBezTo>
                  <a:pt x="613" y="218"/>
                  <a:pt x="607" y="206"/>
                  <a:pt x="601" y="196"/>
                </a:cubicBezTo>
                <a:cubicBezTo>
                  <a:pt x="601" y="193"/>
                  <a:pt x="605" y="190"/>
                  <a:pt x="606" y="187"/>
                </a:cubicBezTo>
                <a:cubicBezTo>
                  <a:pt x="609" y="184"/>
                  <a:pt x="611" y="180"/>
                  <a:pt x="614" y="177"/>
                </a:cubicBezTo>
                <a:cubicBezTo>
                  <a:pt x="619" y="170"/>
                  <a:pt x="624" y="163"/>
                  <a:pt x="631" y="157"/>
                </a:cubicBezTo>
                <a:cubicBezTo>
                  <a:pt x="636" y="152"/>
                  <a:pt x="641" y="147"/>
                  <a:pt x="648" y="144"/>
                </a:cubicBezTo>
                <a:cubicBezTo>
                  <a:pt x="653" y="141"/>
                  <a:pt x="657" y="139"/>
                  <a:pt x="662" y="136"/>
                </a:cubicBezTo>
                <a:cubicBezTo>
                  <a:pt x="668" y="130"/>
                  <a:pt x="676" y="130"/>
                  <a:pt x="684" y="129"/>
                </a:cubicBezTo>
                <a:close/>
                <a:moveTo>
                  <a:pt x="538" y="132"/>
                </a:moveTo>
                <a:cubicBezTo>
                  <a:pt x="540" y="130"/>
                  <a:pt x="541" y="129"/>
                  <a:pt x="542" y="128"/>
                </a:cubicBezTo>
                <a:cubicBezTo>
                  <a:pt x="547" y="123"/>
                  <a:pt x="552" y="119"/>
                  <a:pt x="558" y="116"/>
                </a:cubicBezTo>
                <a:cubicBezTo>
                  <a:pt x="570" y="111"/>
                  <a:pt x="582" y="109"/>
                  <a:pt x="595" y="110"/>
                </a:cubicBezTo>
                <a:cubicBezTo>
                  <a:pt x="596" y="110"/>
                  <a:pt x="597" y="110"/>
                  <a:pt x="598" y="110"/>
                </a:cubicBezTo>
                <a:cubicBezTo>
                  <a:pt x="598" y="110"/>
                  <a:pt x="598" y="110"/>
                  <a:pt x="598" y="110"/>
                </a:cubicBezTo>
                <a:cubicBezTo>
                  <a:pt x="585" y="110"/>
                  <a:pt x="570" y="113"/>
                  <a:pt x="560" y="121"/>
                </a:cubicBezTo>
                <a:cubicBezTo>
                  <a:pt x="559" y="122"/>
                  <a:pt x="560" y="123"/>
                  <a:pt x="561" y="122"/>
                </a:cubicBezTo>
                <a:cubicBezTo>
                  <a:pt x="574" y="118"/>
                  <a:pt x="586" y="112"/>
                  <a:pt x="601" y="113"/>
                </a:cubicBezTo>
                <a:cubicBezTo>
                  <a:pt x="608" y="113"/>
                  <a:pt x="615" y="115"/>
                  <a:pt x="622" y="117"/>
                </a:cubicBezTo>
                <a:cubicBezTo>
                  <a:pt x="628" y="119"/>
                  <a:pt x="633" y="124"/>
                  <a:pt x="639" y="124"/>
                </a:cubicBezTo>
                <a:cubicBezTo>
                  <a:pt x="639" y="124"/>
                  <a:pt x="639" y="124"/>
                  <a:pt x="639" y="124"/>
                </a:cubicBezTo>
                <a:cubicBezTo>
                  <a:pt x="635" y="122"/>
                  <a:pt x="632" y="119"/>
                  <a:pt x="628" y="117"/>
                </a:cubicBezTo>
                <a:cubicBezTo>
                  <a:pt x="625" y="115"/>
                  <a:pt x="621" y="114"/>
                  <a:pt x="618" y="113"/>
                </a:cubicBezTo>
                <a:cubicBezTo>
                  <a:pt x="613" y="112"/>
                  <a:pt x="609" y="111"/>
                  <a:pt x="604" y="110"/>
                </a:cubicBezTo>
                <a:cubicBezTo>
                  <a:pt x="614" y="111"/>
                  <a:pt x="623" y="113"/>
                  <a:pt x="633" y="116"/>
                </a:cubicBezTo>
                <a:cubicBezTo>
                  <a:pt x="640" y="119"/>
                  <a:pt x="647" y="122"/>
                  <a:pt x="653" y="125"/>
                </a:cubicBezTo>
                <a:cubicBezTo>
                  <a:pt x="656" y="127"/>
                  <a:pt x="659" y="129"/>
                  <a:pt x="662" y="130"/>
                </a:cubicBezTo>
                <a:cubicBezTo>
                  <a:pt x="661" y="131"/>
                  <a:pt x="659" y="132"/>
                  <a:pt x="658" y="134"/>
                </a:cubicBezTo>
                <a:cubicBezTo>
                  <a:pt x="653" y="138"/>
                  <a:pt x="646" y="140"/>
                  <a:pt x="640" y="144"/>
                </a:cubicBezTo>
                <a:cubicBezTo>
                  <a:pt x="635" y="148"/>
                  <a:pt x="630" y="152"/>
                  <a:pt x="625" y="157"/>
                </a:cubicBezTo>
                <a:cubicBezTo>
                  <a:pt x="622" y="160"/>
                  <a:pt x="619" y="164"/>
                  <a:pt x="616" y="168"/>
                </a:cubicBezTo>
                <a:cubicBezTo>
                  <a:pt x="616" y="166"/>
                  <a:pt x="616" y="164"/>
                  <a:pt x="616" y="163"/>
                </a:cubicBezTo>
                <a:cubicBezTo>
                  <a:pt x="616" y="160"/>
                  <a:pt x="616" y="156"/>
                  <a:pt x="617" y="153"/>
                </a:cubicBezTo>
                <a:cubicBezTo>
                  <a:pt x="617" y="153"/>
                  <a:pt x="616" y="152"/>
                  <a:pt x="616" y="153"/>
                </a:cubicBezTo>
                <a:cubicBezTo>
                  <a:pt x="615" y="156"/>
                  <a:pt x="614" y="159"/>
                  <a:pt x="613" y="163"/>
                </a:cubicBezTo>
                <a:cubicBezTo>
                  <a:pt x="613" y="165"/>
                  <a:pt x="613" y="168"/>
                  <a:pt x="614" y="170"/>
                </a:cubicBezTo>
                <a:cubicBezTo>
                  <a:pt x="612" y="172"/>
                  <a:pt x="611" y="174"/>
                  <a:pt x="609" y="177"/>
                </a:cubicBezTo>
                <a:cubicBezTo>
                  <a:pt x="609" y="178"/>
                  <a:pt x="608" y="178"/>
                  <a:pt x="607" y="179"/>
                </a:cubicBezTo>
                <a:cubicBezTo>
                  <a:pt x="607" y="178"/>
                  <a:pt x="607" y="176"/>
                  <a:pt x="607" y="175"/>
                </a:cubicBezTo>
                <a:cubicBezTo>
                  <a:pt x="607" y="171"/>
                  <a:pt x="606" y="167"/>
                  <a:pt x="607" y="163"/>
                </a:cubicBezTo>
                <a:cubicBezTo>
                  <a:pt x="607" y="162"/>
                  <a:pt x="606" y="162"/>
                  <a:pt x="605" y="163"/>
                </a:cubicBezTo>
                <a:cubicBezTo>
                  <a:pt x="605" y="166"/>
                  <a:pt x="604" y="170"/>
                  <a:pt x="604" y="173"/>
                </a:cubicBezTo>
                <a:cubicBezTo>
                  <a:pt x="604" y="175"/>
                  <a:pt x="605" y="177"/>
                  <a:pt x="604" y="179"/>
                </a:cubicBezTo>
                <a:cubicBezTo>
                  <a:pt x="604" y="181"/>
                  <a:pt x="604" y="182"/>
                  <a:pt x="604" y="184"/>
                </a:cubicBezTo>
                <a:cubicBezTo>
                  <a:pt x="604" y="184"/>
                  <a:pt x="604" y="184"/>
                  <a:pt x="604" y="184"/>
                </a:cubicBezTo>
                <a:cubicBezTo>
                  <a:pt x="603" y="185"/>
                  <a:pt x="603" y="186"/>
                  <a:pt x="602" y="186"/>
                </a:cubicBezTo>
                <a:cubicBezTo>
                  <a:pt x="602" y="182"/>
                  <a:pt x="601" y="178"/>
                  <a:pt x="600" y="174"/>
                </a:cubicBezTo>
                <a:cubicBezTo>
                  <a:pt x="600" y="170"/>
                  <a:pt x="600" y="166"/>
                  <a:pt x="600" y="162"/>
                </a:cubicBezTo>
                <a:cubicBezTo>
                  <a:pt x="600" y="157"/>
                  <a:pt x="599" y="153"/>
                  <a:pt x="600" y="148"/>
                </a:cubicBezTo>
                <a:cubicBezTo>
                  <a:pt x="600" y="144"/>
                  <a:pt x="601" y="140"/>
                  <a:pt x="602" y="136"/>
                </a:cubicBezTo>
                <a:cubicBezTo>
                  <a:pt x="602" y="135"/>
                  <a:pt x="601" y="135"/>
                  <a:pt x="601" y="135"/>
                </a:cubicBezTo>
                <a:cubicBezTo>
                  <a:pt x="599" y="139"/>
                  <a:pt x="598" y="143"/>
                  <a:pt x="598" y="148"/>
                </a:cubicBezTo>
                <a:cubicBezTo>
                  <a:pt x="599" y="153"/>
                  <a:pt x="598" y="158"/>
                  <a:pt x="598" y="164"/>
                </a:cubicBezTo>
                <a:cubicBezTo>
                  <a:pt x="599" y="170"/>
                  <a:pt x="598" y="176"/>
                  <a:pt x="599" y="182"/>
                </a:cubicBezTo>
                <a:cubicBezTo>
                  <a:pt x="599" y="180"/>
                  <a:pt x="598" y="179"/>
                  <a:pt x="598" y="177"/>
                </a:cubicBezTo>
                <a:cubicBezTo>
                  <a:pt x="597" y="171"/>
                  <a:pt x="596" y="165"/>
                  <a:pt x="595" y="159"/>
                </a:cubicBezTo>
                <a:cubicBezTo>
                  <a:pt x="595" y="154"/>
                  <a:pt x="595" y="149"/>
                  <a:pt x="595" y="143"/>
                </a:cubicBezTo>
                <a:cubicBezTo>
                  <a:pt x="595" y="138"/>
                  <a:pt x="594" y="133"/>
                  <a:pt x="596" y="128"/>
                </a:cubicBezTo>
                <a:cubicBezTo>
                  <a:pt x="596" y="127"/>
                  <a:pt x="595" y="127"/>
                  <a:pt x="594" y="128"/>
                </a:cubicBezTo>
                <a:cubicBezTo>
                  <a:pt x="593" y="132"/>
                  <a:pt x="593" y="137"/>
                  <a:pt x="593" y="142"/>
                </a:cubicBezTo>
                <a:cubicBezTo>
                  <a:pt x="594" y="148"/>
                  <a:pt x="593" y="154"/>
                  <a:pt x="593" y="161"/>
                </a:cubicBezTo>
                <a:cubicBezTo>
                  <a:pt x="594" y="167"/>
                  <a:pt x="595" y="173"/>
                  <a:pt x="596" y="180"/>
                </a:cubicBezTo>
                <a:cubicBezTo>
                  <a:pt x="597" y="182"/>
                  <a:pt x="597" y="184"/>
                  <a:pt x="597" y="187"/>
                </a:cubicBezTo>
                <a:cubicBezTo>
                  <a:pt x="597" y="185"/>
                  <a:pt x="596" y="183"/>
                  <a:pt x="596" y="182"/>
                </a:cubicBezTo>
                <a:cubicBezTo>
                  <a:pt x="595" y="181"/>
                  <a:pt x="595" y="181"/>
                  <a:pt x="595" y="182"/>
                </a:cubicBezTo>
                <a:cubicBezTo>
                  <a:pt x="595" y="184"/>
                  <a:pt x="595" y="186"/>
                  <a:pt x="595" y="187"/>
                </a:cubicBezTo>
                <a:cubicBezTo>
                  <a:pt x="595" y="187"/>
                  <a:pt x="594" y="186"/>
                  <a:pt x="594" y="186"/>
                </a:cubicBezTo>
                <a:cubicBezTo>
                  <a:pt x="594" y="186"/>
                  <a:pt x="594" y="185"/>
                  <a:pt x="593" y="185"/>
                </a:cubicBezTo>
                <a:cubicBezTo>
                  <a:pt x="592" y="183"/>
                  <a:pt x="590" y="180"/>
                  <a:pt x="589" y="177"/>
                </a:cubicBezTo>
                <a:cubicBezTo>
                  <a:pt x="586" y="168"/>
                  <a:pt x="583" y="160"/>
                  <a:pt x="580" y="152"/>
                </a:cubicBezTo>
                <a:cubicBezTo>
                  <a:pt x="578" y="144"/>
                  <a:pt x="576" y="137"/>
                  <a:pt x="578" y="129"/>
                </a:cubicBezTo>
                <a:cubicBezTo>
                  <a:pt x="578" y="129"/>
                  <a:pt x="577" y="129"/>
                  <a:pt x="577" y="129"/>
                </a:cubicBezTo>
                <a:cubicBezTo>
                  <a:pt x="572" y="134"/>
                  <a:pt x="575" y="144"/>
                  <a:pt x="577" y="150"/>
                </a:cubicBezTo>
                <a:cubicBezTo>
                  <a:pt x="579" y="155"/>
                  <a:pt x="581" y="160"/>
                  <a:pt x="583" y="165"/>
                </a:cubicBezTo>
                <a:cubicBezTo>
                  <a:pt x="584" y="167"/>
                  <a:pt x="585" y="170"/>
                  <a:pt x="586" y="172"/>
                </a:cubicBezTo>
                <a:cubicBezTo>
                  <a:pt x="585" y="172"/>
                  <a:pt x="585" y="171"/>
                  <a:pt x="585" y="171"/>
                </a:cubicBezTo>
                <a:cubicBezTo>
                  <a:pt x="582" y="168"/>
                  <a:pt x="580" y="165"/>
                  <a:pt x="578" y="162"/>
                </a:cubicBezTo>
                <a:cubicBezTo>
                  <a:pt x="578" y="162"/>
                  <a:pt x="578" y="162"/>
                  <a:pt x="578" y="162"/>
                </a:cubicBezTo>
                <a:cubicBezTo>
                  <a:pt x="577" y="161"/>
                  <a:pt x="577" y="160"/>
                  <a:pt x="577" y="159"/>
                </a:cubicBezTo>
                <a:cubicBezTo>
                  <a:pt x="576" y="158"/>
                  <a:pt x="576" y="157"/>
                  <a:pt x="576" y="156"/>
                </a:cubicBezTo>
                <a:cubicBezTo>
                  <a:pt x="575" y="155"/>
                  <a:pt x="575" y="154"/>
                  <a:pt x="574" y="152"/>
                </a:cubicBezTo>
                <a:cubicBezTo>
                  <a:pt x="573" y="152"/>
                  <a:pt x="573" y="152"/>
                  <a:pt x="573" y="153"/>
                </a:cubicBezTo>
                <a:cubicBezTo>
                  <a:pt x="573" y="155"/>
                  <a:pt x="574" y="157"/>
                  <a:pt x="574" y="158"/>
                </a:cubicBezTo>
                <a:cubicBezTo>
                  <a:pt x="574" y="158"/>
                  <a:pt x="573" y="157"/>
                  <a:pt x="572" y="156"/>
                </a:cubicBezTo>
                <a:cubicBezTo>
                  <a:pt x="563" y="147"/>
                  <a:pt x="554" y="139"/>
                  <a:pt x="541" y="135"/>
                </a:cubicBezTo>
                <a:cubicBezTo>
                  <a:pt x="540" y="134"/>
                  <a:pt x="538" y="134"/>
                  <a:pt x="537" y="133"/>
                </a:cubicBezTo>
                <a:cubicBezTo>
                  <a:pt x="537" y="133"/>
                  <a:pt x="538" y="132"/>
                  <a:pt x="538" y="132"/>
                </a:cubicBezTo>
                <a:close/>
                <a:moveTo>
                  <a:pt x="525" y="135"/>
                </a:moveTo>
                <a:cubicBezTo>
                  <a:pt x="531" y="136"/>
                  <a:pt x="538" y="137"/>
                  <a:pt x="544" y="139"/>
                </a:cubicBezTo>
                <a:cubicBezTo>
                  <a:pt x="556" y="144"/>
                  <a:pt x="566" y="154"/>
                  <a:pt x="574" y="163"/>
                </a:cubicBezTo>
                <a:cubicBezTo>
                  <a:pt x="579" y="168"/>
                  <a:pt x="583" y="173"/>
                  <a:pt x="586" y="179"/>
                </a:cubicBezTo>
                <a:cubicBezTo>
                  <a:pt x="589" y="183"/>
                  <a:pt x="591" y="187"/>
                  <a:pt x="594" y="190"/>
                </a:cubicBezTo>
                <a:cubicBezTo>
                  <a:pt x="601" y="206"/>
                  <a:pt x="611" y="220"/>
                  <a:pt x="616" y="238"/>
                </a:cubicBezTo>
                <a:cubicBezTo>
                  <a:pt x="621" y="254"/>
                  <a:pt x="621" y="270"/>
                  <a:pt x="620" y="287"/>
                </a:cubicBezTo>
                <a:cubicBezTo>
                  <a:pt x="619" y="304"/>
                  <a:pt x="617" y="321"/>
                  <a:pt x="616" y="339"/>
                </a:cubicBezTo>
                <a:cubicBezTo>
                  <a:pt x="616" y="345"/>
                  <a:pt x="616" y="351"/>
                  <a:pt x="616" y="357"/>
                </a:cubicBezTo>
                <a:cubicBezTo>
                  <a:pt x="616" y="359"/>
                  <a:pt x="616" y="363"/>
                  <a:pt x="617" y="365"/>
                </a:cubicBezTo>
                <a:cubicBezTo>
                  <a:pt x="615" y="366"/>
                  <a:pt x="613" y="367"/>
                  <a:pt x="611" y="368"/>
                </a:cubicBezTo>
                <a:cubicBezTo>
                  <a:pt x="611" y="368"/>
                  <a:pt x="611" y="368"/>
                  <a:pt x="610" y="367"/>
                </a:cubicBezTo>
                <a:cubicBezTo>
                  <a:pt x="607" y="365"/>
                  <a:pt x="605" y="362"/>
                  <a:pt x="603" y="358"/>
                </a:cubicBezTo>
                <a:cubicBezTo>
                  <a:pt x="601" y="351"/>
                  <a:pt x="600" y="344"/>
                  <a:pt x="600" y="338"/>
                </a:cubicBezTo>
                <a:cubicBezTo>
                  <a:pt x="599" y="324"/>
                  <a:pt x="601" y="311"/>
                  <a:pt x="605" y="297"/>
                </a:cubicBezTo>
                <a:cubicBezTo>
                  <a:pt x="608" y="284"/>
                  <a:pt x="610" y="270"/>
                  <a:pt x="609" y="256"/>
                </a:cubicBezTo>
                <a:cubicBezTo>
                  <a:pt x="609" y="250"/>
                  <a:pt x="609" y="243"/>
                  <a:pt x="607" y="237"/>
                </a:cubicBezTo>
                <a:cubicBezTo>
                  <a:pt x="605" y="232"/>
                  <a:pt x="603" y="227"/>
                  <a:pt x="601" y="222"/>
                </a:cubicBezTo>
                <a:cubicBezTo>
                  <a:pt x="600" y="221"/>
                  <a:pt x="599" y="222"/>
                  <a:pt x="599" y="223"/>
                </a:cubicBezTo>
                <a:cubicBezTo>
                  <a:pt x="601" y="230"/>
                  <a:pt x="604" y="236"/>
                  <a:pt x="605" y="243"/>
                </a:cubicBezTo>
                <a:cubicBezTo>
                  <a:pt x="606" y="251"/>
                  <a:pt x="606" y="258"/>
                  <a:pt x="606" y="266"/>
                </a:cubicBezTo>
                <a:cubicBezTo>
                  <a:pt x="605" y="274"/>
                  <a:pt x="605" y="281"/>
                  <a:pt x="603" y="289"/>
                </a:cubicBezTo>
                <a:cubicBezTo>
                  <a:pt x="602" y="296"/>
                  <a:pt x="599" y="303"/>
                  <a:pt x="598" y="309"/>
                </a:cubicBezTo>
                <a:cubicBezTo>
                  <a:pt x="597" y="315"/>
                  <a:pt x="597" y="321"/>
                  <a:pt x="596" y="327"/>
                </a:cubicBezTo>
                <a:cubicBezTo>
                  <a:pt x="596" y="326"/>
                  <a:pt x="596" y="326"/>
                  <a:pt x="596" y="326"/>
                </a:cubicBezTo>
                <a:cubicBezTo>
                  <a:pt x="596" y="326"/>
                  <a:pt x="597" y="325"/>
                  <a:pt x="596" y="325"/>
                </a:cubicBezTo>
                <a:cubicBezTo>
                  <a:pt x="595" y="323"/>
                  <a:pt x="595" y="320"/>
                  <a:pt x="595" y="318"/>
                </a:cubicBezTo>
                <a:cubicBezTo>
                  <a:pt x="595" y="318"/>
                  <a:pt x="595" y="318"/>
                  <a:pt x="595" y="318"/>
                </a:cubicBezTo>
                <a:cubicBezTo>
                  <a:pt x="595" y="317"/>
                  <a:pt x="595" y="317"/>
                  <a:pt x="596" y="316"/>
                </a:cubicBezTo>
                <a:cubicBezTo>
                  <a:pt x="596" y="316"/>
                  <a:pt x="596" y="315"/>
                  <a:pt x="596" y="315"/>
                </a:cubicBezTo>
                <a:cubicBezTo>
                  <a:pt x="596" y="314"/>
                  <a:pt x="595" y="313"/>
                  <a:pt x="595" y="312"/>
                </a:cubicBezTo>
                <a:cubicBezTo>
                  <a:pt x="595" y="312"/>
                  <a:pt x="594" y="312"/>
                  <a:pt x="594" y="313"/>
                </a:cubicBezTo>
                <a:cubicBezTo>
                  <a:pt x="594" y="313"/>
                  <a:pt x="594" y="314"/>
                  <a:pt x="594" y="315"/>
                </a:cubicBezTo>
                <a:cubicBezTo>
                  <a:pt x="594" y="316"/>
                  <a:pt x="594" y="316"/>
                  <a:pt x="594" y="316"/>
                </a:cubicBezTo>
                <a:cubicBezTo>
                  <a:pt x="594" y="317"/>
                  <a:pt x="594" y="317"/>
                  <a:pt x="594" y="317"/>
                </a:cubicBezTo>
                <a:cubicBezTo>
                  <a:pt x="594" y="317"/>
                  <a:pt x="594" y="316"/>
                  <a:pt x="593" y="316"/>
                </a:cubicBezTo>
                <a:cubicBezTo>
                  <a:pt x="593" y="316"/>
                  <a:pt x="593" y="316"/>
                  <a:pt x="593" y="316"/>
                </a:cubicBezTo>
                <a:cubicBezTo>
                  <a:pt x="593" y="314"/>
                  <a:pt x="593" y="313"/>
                  <a:pt x="592" y="312"/>
                </a:cubicBezTo>
                <a:cubicBezTo>
                  <a:pt x="592" y="312"/>
                  <a:pt x="592" y="312"/>
                  <a:pt x="592" y="311"/>
                </a:cubicBezTo>
                <a:cubicBezTo>
                  <a:pt x="592" y="311"/>
                  <a:pt x="592" y="311"/>
                  <a:pt x="591" y="310"/>
                </a:cubicBezTo>
                <a:cubicBezTo>
                  <a:pt x="591" y="310"/>
                  <a:pt x="591" y="310"/>
                  <a:pt x="591" y="310"/>
                </a:cubicBezTo>
                <a:cubicBezTo>
                  <a:pt x="591" y="311"/>
                  <a:pt x="591" y="311"/>
                  <a:pt x="591" y="311"/>
                </a:cubicBezTo>
                <a:cubicBezTo>
                  <a:pt x="590" y="311"/>
                  <a:pt x="590" y="312"/>
                  <a:pt x="590" y="312"/>
                </a:cubicBezTo>
                <a:cubicBezTo>
                  <a:pt x="590" y="313"/>
                  <a:pt x="590" y="315"/>
                  <a:pt x="591" y="316"/>
                </a:cubicBezTo>
                <a:cubicBezTo>
                  <a:pt x="587" y="306"/>
                  <a:pt x="584" y="295"/>
                  <a:pt x="582" y="285"/>
                </a:cubicBezTo>
                <a:cubicBezTo>
                  <a:pt x="582" y="284"/>
                  <a:pt x="581" y="284"/>
                  <a:pt x="581" y="285"/>
                </a:cubicBezTo>
                <a:cubicBezTo>
                  <a:pt x="581" y="291"/>
                  <a:pt x="583" y="297"/>
                  <a:pt x="585" y="303"/>
                </a:cubicBezTo>
                <a:cubicBezTo>
                  <a:pt x="586" y="306"/>
                  <a:pt x="587" y="310"/>
                  <a:pt x="588" y="313"/>
                </a:cubicBezTo>
                <a:cubicBezTo>
                  <a:pt x="589" y="315"/>
                  <a:pt x="589" y="316"/>
                  <a:pt x="590" y="318"/>
                </a:cubicBezTo>
                <a:cubicBezTo>
                  <a:pt x="591" y="319"/>
                  <a:pt x="592" y="318"/>
                  <a:pt x="591" y="318"/>
                </a:cubicBezTo>
                <a:cubicBezTo>
                  <a:pt x="592" y="318"/>
                  <a:pt x="592" y="319"/>
                  <a:pt x="592" y="319"/>
                </a:cubicBezTo>
                <a:cubicBezTo>
                  <a:pt x="592" y="319"/>
                  <a:pt x="592" y="319"/>
                  <a:pt x="592" y="319"/>
                </a:cubicBezTo>
                <a:cubicBezTo>
                  <a:pt x="592" y="320"/>
                  <a:pt x="592" y="321"/>
                  <a:pt x="593" y="322"/>
                </a:cubicBezTo>
                <a:cubicBezTo>
                  <a:pt x="588" y="315"/>
                  <a:pt x="584" y="306"/>
                  <a:pt x="578" y="300"/>
                </a:cubicBezTo>
                <a:cubicBezTo>
                  <a:pt x="571" y="293"/>
                  <a:pt x="561" y="288"/>
                  <a:pt x="553" y="282"/>
                </a:cubicBezTo>
                <a:cubicBezTo>
                  <a:pt x="552" y="282"/>
                  <a:pt x="551" y="281"/>
                  <a:pt x="550" y="281"/>
                </a:cubicBezTo>
                <a:cubicBezTo>
                  <a:pt x="550" y="281"/>
                  <a:pt x="550" y="281"/>
                  <a:pt x="550" y="281"/>
                </a:cubicBezTo>
                <a:cubicBezTo>
                  <a:pt x="546" y="278"/>
                  <a:pt x="543" y="276"/>
                  <a:pt x="539" y="274"/>
                </a:cubicBezTo>
                <a:cubicBezTo>
                  <a:pt x="539" y="274"/>
                  <a:pt x="539" y="274"/>
                  <a:pt x="539" y="274"/>
                </a:cubicBezTo>
                <a:cubicBezTo>
                  <a:pt x="540" y="275"/>
                  <a:pt x="542" y="276"/>
                  <a:pt x="543" y="278"/>
                </a:cubicBezTo>
                <a:cubicBezTo>
                  <a:pt x="540" y="276"/>
                  <a:pt x="537" y="275"/>
                  <a:pt x="535" y="274"/>
                </a:cubicBezTo>
                <a:cubicBezTo>
                  <a:pt x="536" y="275"/>
                  <a:pt x="536" y="275"/>
                  <a:pt x="537" y="275"/>
                </a:cubicBezTo>
                <a:cubicBezTo>
                  <a:pt x="538" y="275"/>
                  <a:pt x="538" y="275"/>
                  <a:pt x="538" y="275"/>
                </a:cubicBezTo>
                <a:cubicBezTo>
                  <a:pt x="533" y="270"/>
                  <a:pt x="525" y="267"/>
                  <a:pt x="519" y="264"/>
                </a:cubicBezTo>
                <a:cubicBezTo>
                  <a:pt x="515" y="262"/>
                  <a:pt x="512" y="260"/>
                  <a:pt x="508" y="259"/>
                </a:cubicBezTo>
                <a:cubicBezTo>
                  <a:pt x="504" y="258"/>
                  <a:pt x="500" y="256"/>
                  <a:pt x="496" y="256"/>
                </a:cubicBezTo>
                <a:cubicBezTo>
                  <a:pt x="495" y="255"/>
                  <a:pt x="493" y="255"/>
                  <a:pt x="491" y="256"/>
                </a:cubicBezTo>
                <a:cubicBezTo>
                  <a:pt x="491" y="256"/>
                  <a:pt x="491" y="257"/>
                  <a:pt x="492" y="257"/>
                </a:cubicBezTo>
                <a:cubicBezTo>
                  <a:pt x="494" y="256"/>
                  <a:pt x="499" y="258"/>
                  <a:pt x="501" y="258"/>
                </a:cubicBezTo>
                <a:cubicBezTo>
                  <a:pt x="504" y="259"/>
                  <a:pt x="507" y="260"/>
                  <a:pt x="510" y="261"/>
                </a:cubicBezTo>
                <a:cubicBezTo>
                  <a:pt x="516" y="263"/>
                  <a:pt x="520" y="266"/>
                  <a:pt x="525" y="269"/>
                </a:cubicBezTo>
                <a:cubicBezTo>
                  <a:pt x="528" y="271"/>
                  <a:pt x="531" y="273"/>
                  <a:pt x="534" y="274"/>
                </a:cubicBezTo>
                <a:cubicBezTo>
                  <a:pt x="531" y="273"/>
                  <a:pt x="527" y="272"/>
                  <a:pt x="524" y="271"/>
                </a:cubicBezTo>
                <a:cubicBezTo>
                  <a:pt x="514" y="269"/>
                  <a:pt x="504" y="266"/>
                  <a:pt x="494" y="267"/>
                </a:cubicBezTo>
                <a:cubicBezTo>
                  <a:pt x="487" y="267"/>
                  <a:pt x="479" y="270"/>
                  <a:pt x="472" y="272"/>
                </a:cubicBezTo>
                <a:cubicBezTo>
                  <a:pt x="468" y="273"/>
                  <a:pt x="464" y="274"/>
                  <a:pt x="459" y="276"/>
                </a:cubicBezTo>
                <a:cubicBezTo>
                  <a:pt x="458" y="271"/>
                  <a:pt x="458" y="266"/>
                  <a:pt x="456" y="261"/>
                </a:cubicBezTo>
                <a:cubicBezTo>
                  <a:pt x="454" y="256"/>
                  <a:pt x="452" y="251"/>
                  <a:pt x="452" y="245"/>
                </a:cubicBezTo>
                <a:cubicBezTo>
                  <a:pt x="452" y="240"/>
                  <a:pt x="452" y="235"/>
                  <a:pt x="453" y="230"/>
                </a:cubicBezTo>
                <a:cubicBezTo>
                  <a:pt x="453" y="225"/>
                  <a:pt x="453" y="219"/>
                  <a:pt x="455" y="214"/>
                </a:cubicBezTo>
                <a:cubicBezTo>
                  <a:pt x="456" y="209"/>
                  <a:pt x="459" y="204"/>
                  <a:pt x="461" y="199"/>
                </a:cubicBezTo>
                <a:cubicBezTo>
                  <a:pt x="463" y="194"/>
                  <a:pt x="464" y="188"/>
                  <a:pt x="465" y="183"/>
                </a:cubicBezTo>
                <a:cubicBezTo>
                  <a:pt x="466" y="178"/>
                  <a:pt x="467" y="172"/>
                  <a:pt x="471" y="167"/>
                </a:cubicBezTo>
                <a:cubicBezTo>
                  <a:pt x="474" y="163"/>
                  <a:pt x="478" y="158"/>
                  <a:pt x="482" y="154"/>
                </a:cubicBezTo>
                <a:cubicBezTo>
                  <a:pt x="486" y="150"/>
                  <a:pt x="490" y="146"/>
                  <a:pt x="494" y="143"/>
                </a:cubicBezTo>
                <a:cubicBezTo>
                  <a:pt x="498" y="139"/>
                  <a:pt x="502" y="135"/>
                  <a:pt x="508" y="134"/>
                </a:cubicBezTo>
                <a:cubicBezTo>
                  <a:pt x="513" y="133"/>
                  <a:pt x="519" y="134"/>
                  <a:pt x="525" y="135"/>
                </a:cubicBezTo>
                <a:close/>
                <a:moveTo>
                  <a:pt x="373" y="210"/>
                </a:moveTo>
                <a:cubicBezTo>
                  <a:pt x="375" y="203"/>
                  <a:pt x="375" y="197"/>
                  <a:pt x="376" y="190"/>
                </a:cubicBezTo>
                <a:cubicBezTo>
                  <a:pt x="378" y="176"/>
                  <a:pt x="381" y="162"/>
                  <a:pt x="384" y="148"/>
                </a:cubicBezTo>
                <a:cubicBezTo>
                  <a:pt x="385" y="140"/>
                  <a:pt x="387" y="133"/>
                  <a:pt x="391" y="126"/>
                </a:cubicBezTo>
                <a:cubicBezTo>
                  <a:pt x="394" y="120"/>
                  <a:pt x="400" y="115"/>
                  <a:pt x="404" y="109"/>
                </a:cubicBezTo>
                <a:cubicBezTo>
                  <a:pt x="412" y="98"/>
                  <a:pt x="419" y="86"/>
                  <a:pt x="429" y="77"/>
                </a:cubicBezTo>
                <a:cubicBezTo>
                  <a:pt x="435" y="72"/>
                  <a:pt x="440" y="74"/>
                  <a:pt x="445" y="78"/>
                </a:cubicBezTo>
                <a:cubicBezTo>
                  <a:pt x="448" y="80"/>
                  <a:pt x="448" y="84"/>
                  <a:pt x="452" y="82"/>
                </a:cubicBezTo>
                <a:cubicBezTo>
                  <a:pt x="455" y="80"/>
                  <a:pt x="455" y="76"/>
                  <a:pt x="459" y="80"/>
                </a:cubicBezTo>
                <a:cubicBezTo>
                  <a:pt x="460" y="81"/>
                  <a:pt x="461" y="82"/>
                  <a:pt x="463" y="83"/>
                </a:cubicBezTo>
                <a:cubicBezTo>
                  <a:pt x="466" y="85"/>
                  <a:pt x="469" y="83"/>
                  <a:pt x="472" y="82"/>
                </a:cubicBezTo>
                <a:cubicBezTo>
                  <a:pt x="477" y="77"/>
                  <a:pt x="483" y="74"/>
                  <a:pt x="490" y="78"/>
                </a:cubicBezTo>
                <a:cubicBezTo>
                  <a:pt x="496" y="81"/>
                  <a:pt x="501" y="88"/>
                  <a:pt x="504" y="94"/>
                </a:cubicBezTo>
                <a:cubicBezTo>
                  <a:pt x="512" y="105"/>
                  <a:pt x="517" y="117"/>
                  <a:pt x="522" y="130"/>
                </a:cubicBezTo>
                <a:cubicBezTo>
                  <a:pt x="516" y="129"/>
                  <a:pt x="510" y="129"/>
                  <a:pt x="505" y="131"/>
                </a:cubicBezTo>
                <a:cubicBezTo>
                  <a:pt x="496" y="134"/>
                  <a:pt x="487" y="143"/>
                  <a:pt x="481" y="150"/>
                </a:cubicBezTo>
                <a:cubicBezTo>
                  <a:pt x="472" y="159"/>
                  <a:pt x="464" y="168"/>
                  <a:pt x="462" y="180"/>
                </a:cubicBezTo>
                <a:cubicBezTo>
                  <a:pt x="460" y="187"/>
                  <a:pt x="459" y="194"/>
                  <a:pt x="456" y="201"/>
                </a:cubicBezTo>
                <a:cubicBezTo>
                  <a:pt x="456" y="202"/>
                  <a:pt x="455" y="202"/>
                  <a:pt x="455" y="203"/>
                </a:cubicBezTo>
                <a:cubicBezTo>
                  <a:pt x="456" y="198"/>
                  <a:pt x="457" y="194"/>
                  <a:pt x="458" y="189"/>
                </a:cubicBezTo>
                <a:cubicBezTo>
                  <a:pt x="459" y="183"/>
                  <a:pt x="460" y="178"/>
                  <a:pt x="462" y="172"/>
                </a:cubicBezTo>
                <a:cubicBezTo>
                  <a:pt x="462" y="172"/>
                  <a:pt x="461" y="171"/>
                  <a:pt x="461" y="172"/>
                </a:cubicBezTo>
                <a:cubicBezTo>
                  <a:pt x="458" y="177"/>
                  <a:pt x="456" y="182"/>
                  <a:pt x="456" y="187"/>
                </a:cubicBezTo>
                <a:cubicBezTo>
                  <a:pt x="455" y="195"/>
                  <a:pt x="452" y="202"/>
                  <a:pt x="450" y="209"/>
                </a:cubicBezTo>
                <a:cubicBezTo>
                  <a:pt x="447" y="220"/>
                  <a:pt x="447" y="231"/>
                  <a:pt x="447" y="242"/>
                </a:cubicBezTo>
                <a:cubicBezTo>
                  <a:pt x="447" y="246"/>
                  <a:pt x="447" y="249"/>
                  <a:pt x="446" y="253"/>
                </a:cubicBezTo>
                <a:cubicBezTo>
                  <a:pt x="445" y="258"/>
                  <a:pt x="446" y="263"/>
                  <a:pt x="445" y="267"/>
                </a:cubicBezTo>
                <a:cubicBezTo>
                  <a:pt x="445" y="270"/>
                  <a:pt x="443" y="278"/>
                  <a:pt x="446" y="280"/>
                </a:cubicBezTo>
                <a:cubicBezTo>
                  <a:pt x="447" y="280"/>
                  <a:pt x="448" y="280"/>
                  <a:pt x="447" y="279"/>
                </a:cubicBezTo>
                <a:cubicBezTo>
                  <a:pt x="447" y="278"/>
                  <a:pt x="447" y="275"/>
                  <a:pt x="447" y="273"/>
                </a:cubicBezTo>
                <a:cubicBezTo>
                  <a:pt x="447" y="276"/>
                  <a:pt x="448" y="278"/>
                  <a:pt x="448" y="279"/>
                </a:cubicBezTo>
                <a:cubicBezTo>
                  <a:pt x="448" y="279"/>
                  <a:pt x="448" y="279"/>
                  <a:pt x="449" y="279"/>
                </a:cubicBezTo>
                <a:cubicBezTo>
                  <a:pt x="447" y="280"/>
                  <a:pt x="445" y="281"/>
                  <a:pt x="443" y="283"/>
                </a:cubicBezTo>
                <a:cubicBezTo>
                  <a:pt x="443" y="283"/>
                  <a:pt x="443" y="282"/>
                  <a:pt x="443" y="282"/>
                </a:cubicBezTo>
                <a:cubicBezTo>
                  <a:pt x="442" y="277"/>
                  <a:pt x="443" y="271"/>
                  <a:pt x="443" y="266"/>
                </a:cubicBezTo>
                <a:cubicBezTo>
                  <a:pt x="443" y="258"/>
                  <a:pt x="443" y="250"/>
                  <a:pt x="444" y="242"/>
                </a:cubicBezTo>
                <a:cubicBezTo>
                  <a:pt x="445" y="224"/>
                  <a:pt x="447" y="206"/>
                  <a:pt x="453" y="189"/>
                </a:cubicBezTo>
                <a:cubicBezTo>
                  <a:pt x="453" y="189"/>
                  <a:pt x="452" y="189"/>
                  <a:pt x="452" y="189"/>
                </a:cubicBezTo>
                <a:cubicBezTo>
                  <a:pt x="446" y="206"/>
                  <a:pt x="441" y="224"/>
                  <a:pt x="440" y="241"/>
                </a:cubicBezTo>
                <a:cubicBezTo>
                  <a:pt x="440" y="251"/>
                  <a:pt x="440" y="260"/>
                  <a:pt x="440" y="269"/>
                </a:cubicBezTo>
                <a:cubicBezTo>
                  <a:pt x="440" y="273"/>
                  <a:pt x="439" y="280"/>
                  <a:pt x="440" y="284"/>
                </a:cubicBezTo>
                <a:cubicBezTo>
                  <a:pt x="440" y="284"/>
                  <a:pt x="441" y="284"/>
                  <a:pt x="441" y="284"/>
                </a:cubicBezTo>
                <a:cubicBezTo>
                  <a:pt x="439" y="286"/>
                  <a:pt x="437" y="287"/>
                  <a:pt x="435" y="289"/>
                </a:cubicBezTo>
                <a:cubicBezTo>
                  <a:pt x="436" y="287"/>
                  <a:pt x="436" y="285"/>
                  <a:pt x="436" y="283"/>
                </a:cubicBezTo>
                <a:cubicBezTo>
                  <a:pt x="436" y="281"/>
                  <a:pt x="436" y="278"/>
                  <a:pt x="436" y="276"/>
                </a:cubicBezTo>
                <a:cubicBezTo>
                  <a:pt x="436" y="275"/>
                  <a:pt x="435" y="275"/>
                  <a:pt x="435" y="275"/>
                </a:cubicBezTo>
                <a:cubicBezTo>
                  <a:pt x="433" y="280"/>
                  <a:pt x="434" y="285"/>
                  <a:pt x="433" y="289"/>
                </a:cubicBezTo>
                <a:cubicBezTo>
                  <a:pt x="433" y="290"/>
                  <a:pt x="433" y="290"/>
                  <a:pt x="433" y="290"/>
                </a:cubicBezTo>
                <a:cubicBezTo>
                  <a:pt x="433" y="291"/>
                  <a:pt x="432" y="291"/>
                  <a:pt x="432" y="292"/>
                </a:cubicBezTo>
                <a:cubicBezTo>
                  <a:pt x="432" y="284"/>
                  <a:pt x="430" y="276"/>
                  <a:pt x="430" y="268"/>
                </a:cubicBezTo>
                <a:cubicBezTo>
                  <a:pt x="430" y="264"/>
                  <a:pt x="431" y="259"/>
                  <a:pt x="431" y="255"/>
                </a:cubicBezTo>
                <a:cubicBezTo>
                  <a:pt x="431" y="252"/>
                  <a:pt x="430" y="248"/>
                  <a:pt x="430" y="245"/>
                </a:cubicBezTo>
                <a:cubicBezTo>
                  <a:pt x="430" y="244"/>
                  <a:pt x="429" y="243"/>
                  <a:pt x="429" y="244"/>
                </a:cubicBezTo>
                <a:cubicBezTo>
                  <a:pt x="428" y="252"/>
                  <a:pt x="428" y="260"/>
                  <a:pt x="427" y="268"/>
                </a:cubicBezTo>
                <a:cubicBezTo>
                  <a:pt x="427" y="276"/>
                  <a:pt x="429" y="284"/>
                  <a:pt x="429" y="292"/>
                </a:cubicBezTo>
                <a:cubicBezTo>
                  <a:pt x="429" y="293"/>
                  <a:pt x="430" y="293"/>
                  <a:pt x="430" y="293"/>
                </a:cubicBezTo>
                <a:cubicBezTo>
                  <a:pt x="428" y="295"/>
                  <a:pt x="427" y="297"/>
                  <a:pt x="425" y="299"/>
                </a:cubicBezTo>
                <a:cubicBezTo>
                  <a:pt x="425" y="298"/>
                  <a:pt x="425" y="297"/>
                  <a:pt x="426" y="296"/>
                </a:cubicBezTo>
                <a:cubicBezTo>
                  <a:pt x="426" y="294"/>
                  <a:pt x="426" y="292"/>
                  <a:pt x="426" y="290"/>
                </a:cubicBezTo>
                <a:cubicBezTo>
                  <a:pt x="426" y="290"/>
                  <a:pt x="426" y="289"/>
                  <a:pt x="426" y="290"/>
                </a:cubicBezTo>
                <a:cubicBezTo>
                  <a:pt x="425" y="291"/>
                  <a:pt x="424" y="293"/>
                  <a:pt x="424" y="295"/>
                </a:cubicBezTo>
                <a:cubicBezTo>
                  <a:pt x="423" y="293"/>
                  <a:pt x="422" y="291"/>
                  <a:pt x="422" y="289"/>
                </a:cubicBezTo>
                <a:cubicBezTo>
                  <a:pt x="422" y="289"/>
                  <a:pt x="422" y="289"/>
                  <a:pt x="423" y="289"/>
                </a:cubicBezTo>
                <a:cubicBezTo>
                  <a:pt x="423" y="289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7"/>
                  <a:pt x="423" y="287"/>
                </a:cubicBezTo>
                <a:cubicBezTo>
                  <a:pt x="424" y="286"/>
                  <a:pt x="424" y="285"/>
                  <a:pt x="424" y="284"/>
                </a:cubicBezTo>
                <a:cubicBezTo>
                  <a:pt x="423" y="282"/>
                  <a:pt x="423" y="280"/>
                  <a:pt x="423" y="278"/>
                </a:cubicBezTo>
                <a:cubicBezTo>
                  <a:pt x="422" y="277"/>
                  <a:pt x="422" y="277"/>
                  <a:pt x="422" y="278"/>
                </a:cubicBezTo>
                <a:cubicBezTo>
                  <a:pt x="421" y="279"/>
                  <a:pt x="421" y="281"/>
                  <a:pt x="421" y="283"/>
                </a:cubicBezTo>
                <a:cubicBezTo>
                  <a:pt x="421" y="285"/>
                  <a:pt x="421" y="286"/>
                  <a:pt x="421" y="288"/>
                </a:cubicBezTo>
                <a:cubicBezTo>
                  <a:pt x="421" y="287"/>
                  <a:pt x="420" y="285"/>
                  <a:pt x="420" y="284"/>
                </a:cubicBezTo>
                <a:cubicBezTo>
                  <a:pt x="418" y="279"/>
                  <a:pt x="417" y="275"/>
                  <a:pt x="416" y="271"/>
                </a:cubicBezTo>
                <a:cubicBezTo>
                  <a:pt x="414" y="262"/>
                  <a:pt x="413" y="254"/>
                  <a:pt x="413" y="245"/>
                </a:cubicBezTo>
                <a:cubicBezTo>
                  <a:pt x="413" y="244"/>
                  <a:pt x="412" y="244"/>
                  <a:pt x="412" y="245"/>
                </a:cubicBezTo>
                <a:cubicBezTo>
                  <a:pt x="411" y="254"/>
                  <a:pt x="413" y="263"/>
                  <a:pt x="414" y="271"/>
                </a:cubicBezTo>
                <a:cubicBezTo>
                  <a:pt x="415" y="278"/>
                  <a:pt x="417" y="285"/>
                  <a:pt x="419" y="292"/>
                </a:cubicBezTo>
                <a:cubicBezTo>
                  <a:pt x="417" y="287"/>
                  <a:pt x="414" y="282"/>
                  <a:pt x="410" y="277"/>
                </a:cubicBezTo>
                <a:cubicBezTo>
                  <a:pt x="410" y="277"/>
                  <a:pt x="410" y="276"/>
                  <a:pt x="410" y="276"/>
                </a:cubicBezTo>
                <a:cubicBezTo>
                  <a:pt x="410" y="276"/>
                  <a:pt x="410" y="275"/>
                  <a:pt x="410" y="274"/>
                </a:cubicBezTo>
                <a:cubicBezTo>
                  <a:pt x="410" y="274"/>
                  <a:pt x="410" y="273"/>
                  <a:pt x="409" y="273"/>
                </a:cubicBezTo>
                <a:cubicBezTo>
                  <a:pt x="409" y="273"/>
                  <a:pt x="409" y="273"/>
                  <a:pt x="409" y="273"/>
                </a:cubicBezTo>
                <a:cubicBezTo>
                  <a:pt x="408" y="273"/>
                  <a:pt x="408" y="274"/>
                  <a:pt x="408" y="274"/>
                </a:cubicBezTo>
                <a:cubicBezTo>
                  <a:pt x="407" y="272"/>
                  <a:pt x="406" y="270"/>
                  <a:pt x="405" y="268"/>
                </a:cubicBezTo>
                <a:cubicBezTo>
                  <a:pt x="401" y="262"/>
                  <a:pt x="397" y="255"/>
                  <a:pt x="393" y="249"/>
                </a:cubicBezTo>
                <a:cubicBezTo>
                  <a:pt x="389" y="244"/>
                  <a:pt x="384" y="239"/>
                  <a:pt x="379" y="234"/>
                </a:cubicBezTo>
                <a:cubicBezTo>
                  <a:pt x="377" y="232"/>
                  <a:pt x="375" y="229"/>
                  <a:pt x="373" y="227"/>
                </a:cubicBezTo>
                <a:cubicBezTo>
                  <a:pt x="372" y="221"/>
                  <a:pt x="373" y="215"/>
                  <a:pt x="373" y="210"/>
                </a:cubicBezTo>
                <a:close/>
                <a:moveTo>
                  <a:pt x="343" y="137"/>
                </a:moveTo>
                <a:cubicBezTo>
                  <a:pt x="349" y="146"/>
                  <a:pt x="355" y="156"/>
                  <a:pt x="359" y="166"/>
                </a:cubicBezTo>
                <a:cubicBezTo>
                  <a:pt x="363" y="175"/>
                  <a:pt x="368" y="185"/>
                  <a:pt x="369" y="196"/>
                </a:cubicBezTo>
                <a:cubicBezTo>
                  <a:pt x="370" y="199"/>
                  <a:pt x="370" y="203"/>
                  <a:pt x="370" y="207"/>
                </a:cubicBezTo>
                <a:cubicBezTo>
                  <a:pt x="370" y="210"/>
                  <a:pt x="369" y="213"/>
                  <a:pt x="369" y="216"/>
                </a:cubicBezTo>
                <a:cubicBezTo>
                  <a:pt x="369" y="218"/>
                  <a:pt x="369" y="221"/>
                  <a:pt x="370" y="223"/>
                </a:cubicBezTo>
                <a:cubicBezTo>
                  <a:pt x="368" y="221"/>
                  <a:pt x="365" y="219"/>
                  <a:pt x="363" y="216"/>
                </a:cubicBezTo>
                <a:cubicBezTo>
                  <a:pt x="363" y="216"/>
                  <a:pt x="363" y="216"/>
                  <a:pt x="363" y="216"/>
                </a:cubicBezTo>
                <a:cubicBezTo>
                  <a:pt x="363" y="216"/>
                  <a:pt x="363" y="216"/>
                  <a:pt x="363" y="215"/>
                </a:cubicBezTo>
                <a:cubicBezTo>
                  <a:pt x="364" y="200"/>
                  <a:pt x="357" y="185"/>
                  <a:pt x="352" y="170"/>
                </a:cubicBezTo>
                <a:cubicBezTo>
                  <a:pt x="348" y="157"/>
                  <a:pt x="346" y="144"/>
                  <a:pt x="340" y="132"/>
                </a:cubicBezTo>
                <a:cubicBezTo>
                  <a:pt x="341" y="134"/>
                  <a:pt x="342" y="136"/>
                  <a:pt x="343" y="137"/>
                </a:cubicBezTo>
                <a:close/>
                <a:moveTo>
                  <a:pt x="321" y="108"/>
                </a:moveTo>
                <a:cubicBezTo>
                  <a:pt x="322" y="110"/>
                  <a:pt x="325" y="112"/>
                  <a:pt x="326" y="114"/>
                </a:cubicBezTo>
                <a:cubicBezTo>
                  <a:pt x="326" y="115"/>
                  <a:pt x="326" y="116"/>
                  <a:pt x="326" y="116"/>
                </a:cubicBezTo>
                <a:cubicBezTo>
                  <a:pt x="328" y="118"/>
                  <a:pt x="329" y="119"/>
                  <a:pt x="330" y="121"/>
                </a:cubicBezTo>
                <a:cubicBezTo>
                  <a:pt x="330" y="121"/>
                  <a:pt x="330" y="121"/>
                  <a:pt x="330" y="121"/>
                </a:cubicBezTo>
                <a:cubicBezTo>
                  <a:pt x="331" y="124"/>
                  <a:pt x="331" y="127"/>
                  <a:pt x="334" y="129"/>
                </a:cubicBezTo>
                <a:cubicBezTo>
                  <a:pt x="334" y="130"/>
                  <a:pt x="335" y="130"/>
                  <a:pt x="336" y="129"/>
                </a:cubicBezTo>
                <a:cubicBezTo>
                  <a:pt x="343" y="143"/>
                  <a:pt x="344" y="158"/>
                  <a:pt x="349" y="172"/>
                </a:cubicBezTo>
                <a:cubicBezTo>
                  <a:pt x="354" y="186"/>
                  <a:pt x="360" y="200"/>
                  <a:pt x="361" y="215"/>
                </a:cubicBezTo>
                <a:cubicBezTo>
                  <a:pt x="356" y="211"/>
                  <a:pt x="351" y="208"/>
                  <a:pt x="345" y="205"/>
                </a:cubicBezTo>
                <a:cubicBezTo>
                  <a:pt x="339" y="201"/>
                  <a:pt x="333" y="198"/>
                  <a:pt x="327" y="195"/>
                </a:cubicBezTo>
                <a:cubicBezTo>
                  <a:pt x="328" y="184"/>
                  <a:pt x="322" y="174"/>
                  <a:pt x="317" y="164"/>
                </a:cubicBezTo>
                <a:cubicBezTo>
                  <a:pt x="314" y="157"/>
                  <a:pt x="311" y="150"/>
                  <a:pt x="310" y="143"/>
                </a:cubicBezTo>
                <a:cubicBezTo>
                  <a:pt x="308" y="135"/>
                  <a:pt x="308" y="129"/>
                  <a:pt x="309" y="121"/>
                </a:cubicBezTo>
                <a:cubicBezTo>
                  <a:pt x="309" y="121"/>
                  <a:pt x="308" y="121"/>
                  <a:pt x="308" y="121"/>
                </a:cubicBezTo>
                <a:cubicBezTo>
                  <a:pt x="305" y="126"/>
                  <a:pt x="306" y="132"/>
                  <a:pt x="307" y="137"/>
                </a:cubicBezTo>
                <a:cubicBezTo>
                  <a:pt x="308" y="145"/>
                  <a:pt x="310" y="152"/>
                  <a:pt x="313" y="159"/>
                </a:cubicBezTo>
                <a:cubicBezTo>
                  <a:pt x="318" y="171"/>
                  <a:pt x="324" y="182"/>
                  <a:pt x="325" y="194"/>
                </a:cubicBezTo>
                <a:cubicBezTo>
                  <a:pt x="319" y="191"/>
                  <a:pt x="312" y="188"/>
                  <a:pt x="305" y="187"/>
                </a:cubicBezTo>
                <a:cubicBezTo>
                  <a:pt x="304" y="187"/>
                  <a:pt x="304" y="186"/>
                  <a:pt x="303" y="186"/>
                </a:cubicBezTo>
                <a:cubicBezTo>
                  <a:pt x="303" y="186"/>
                  <a:pt x="303" y="185"/>
                  <a:pt x="303" y="185"/>
                </a:cubicBezTo>
                <a:cubicBezTo>
                  <a:pt x="300" y="180"/>
                  <a:pt x="301" y="175"/>
                  <a:pt x="300" y="170"/>
                </a:cubicBezTo>
                <a:cubicBezTo>
                  <a:pt x="300" y="164"/>
                  <a:pt x="300" y="158"/>
                  <a:pt x="300" y="153"/>
                </a:cubicBezTo>
                <a:cubicBezTo>
                  <a:pt x="300" y="142"/>
                  <a:pt x="302" y="133"/>
                  <a:pt x="306" y="123"/>
                </a:cubicBezTo>
                <a:cubicBezTo>
                  <a:pt x="308" y="118"/>
                  <a:pt x="309" y="113"/>
                  <a:pt x="312" y="108"/>
                </a:cubicBezTo>
                <a:cubicBezTo>
                  <a:pt x="312" y="108"/>
                  <a:pt x="312" y="108"/>
                  <a:pt x="312" y="107"/>
                </a:cubicBezTo>
                <a:cubicBezTo>
                  <a:pt x="312" y="107"/>
                  <a:pt x="312" y="107"/>
                  <a:pt x="312" y="107"/>
                </a:cubicBezTo>
                <a:cubicBezTo>
                  <a:pt x="313" y="106"/>
                  <a:pt x="314" y="105"/>
                  <a:pt x="314" y="104"/>
                </a:cubicBezTo>
                <a:cubicBezTo>
                  <a:pt x="315" y="103"/>
                  <a:pt x="320" y="107"/>
                  <a:pt x="321" y="108"/>
                </a:cubicBezTo>
                <a:close/>
                <a:moveTo>
                  <a:pt x="297" y="173"/>
                </a:moveTo>
                <a:cubicBezTo>
                  <a:pt x="297" y="177"/>
                  <a:pt x="297" y="181"/>
                  <a:pt x="299" y="185"/>
                </a:cubicBezTo>
                <a:cubicBezTo>
                  <a:pt x="297" y="185"/>
                  <a:pt x="295" y="184"/>
                  <a:pt x="293" y="184"/>
                </a:cubicBezTo>
                <a:cubicBezTo>
                  <a:pt x="293" y="184"/>
                  <a:pt x="293" y="183"/>
                  <a:pt x="293" y="183"/>
                </a:cubicBezTo>
                <a:cubicBezTo>
                  <a:pt x="293" y="183"/>
                  <a:pt x="293" y="182"/>
                  <a:pt x="293" y="182"/>
                </a:cubicBezTo>
                <a:cubicBezTo>
                  <a:pt x="288" y="170"/>
                  <a:pt x="292" y="155"/>
                  <a:pt x="295" y="142"/>
                </a:cubicBezTo>
                <a:cubicBezTo>
                  <a:pt x="297" y="136"/>
                  <a:pt x="298" y="129"/>
                  <a:pt x="300" y="122"/>
                </a:cubicBezTo>
                <a:cubicBezTo>
                  <a:pt x="302" y="118"/>
                  <a:pt x="303" y="114"/>
                  <a:pt x="307" y="112"/>
                </a:cubicBezTo>
                <a:cubicBezTo>
                  <a:pt x="306" y="114"/>
                  <a:pt x="305" y="116"/>
                  <a:pt x="305" y="117"/>
                </a:cubicBezTo>
                <a:cubicBezTo>
                  <a:pt x="303" y="123"/>
                  <a:pt x="300" y="129"/>
                  <a:pt x="299" y="136"/>
                </a:cubicBezTo>
                <a:cubicBezTo>
                  <a:pt x="298" y="141"/>
                  <a:pt x="297" y="147"/>
                  <a:pt x="297" y="152"/>
                </a:cubicBezTo>
                <a:cubicBezTo>
                  <a:pt x="297" y="159"/>
                  <a:pt x="297" y="166"/>
                  <a:pt x="297" y="173"/>
                </a:cubicBezTo>
                <a:close/>
                <a:moveTo>
                  <a:pt x="239" y="8"/>
                </a:moveTo>
                <a:cubicBezTo>
                  <a:pt x="238" y="6"/>
                  <a:pt x="245" y="10"/>
                  <a:pt x="246" y="10"/>
                </a:cubicBezTo>
                <a:cubicBezTo>
                  <a:pt x="249" y="12"/>
                  <a:pt x="252" y="14"/>
                  <a:pt x="256" y="16"/>
                </a:cubicBezTo>
                <a:cubicBezTo>
                  <a:pt x="264" y="22"/>
                  <a:pt x="272" y="30"/>
                  <a:pt x="279" y="38"/>
                </a:cubicBezTo>
                <a:cubicBezTo>
                  <a:pt x="288" y="49"/>
                  <a:pt x="296" y="60"/>
                  <a:pt x="302" y="73"/>
                </a:cubicBezTo>
                <a:cubicBezTo>
                  <a:pt x="305" y="80"/>
                  <a:pt x="309" y="86"/>
                  <a:pt x="311" y="93"/>
                </a:cubicBezTo>
                <a:cubicBezTo>
                  <a:pt x="312" y="96"/>
                  <a:pt x="313" y="99"/>
                  <a:pt x="315" y="102"/>
                </a:cubicBezTo>
                <a:cubicBezTo>
                  <a:pt x="312" y="102"/>
                  <a:pt x="310" y="104"/>
                  <a:pt x="309" y="107"/>
                </a:cubicBezTo>
                <a:cubicBezTo>
                  <a:pt x="306" y="108"/>
                  <a:pt x="304" y="110"/>
                  <a:pt x="302" y="112"/>
                </a:cubicBezTo>
                <a:cubicBezTo>
                  <a:pt x="302" y="108"/>
                  <a:pt x="300" y="104"/>
                  <a:pt x="299" y="101"/>
                </a:cubicBezTo>
                <a:cubicBezTo>
                  <a:pt x="298" y="99"/>
                  <a:pt x="297" y="97"/>
                  <a:pt x="297" y="96"/>
                </a:cubicBezTo>
                <a:cubicBezTo>
                  <a:pt x="297" y="96"/>
                  <a:pt x="297" y="96"/>
                  <a:pt x="297" y="95"/>
                </a:cubicBezTo>
                <a:cubicBezTo>
                  <a:pt x="298" y="93"/>
                  <a:pt x="297" y="90"/>
                  <a:pt x="297" y="88"/>
                </a:cubicBezTo>
                <a:cubicBezTo>
                  <a:pt x="297" y="85"/>
                  <a:pt x="297" y="82"/>
                  <a:pt x="298" y="79"/>
                </a:cubicBezTo>
                <a:cubicBezTo>
                  <a:pt x="298" y="79"/>
                  <a:pt x="297" y="79"/>
                  <a:pt x="297" y="79"/>
                </a:cubicBezTo>
                <a:cubicBezTo>
                  <a:pt x="296" y="82"/>
                  <a:pt x="296" y="85"/>
                  <a:pt x="296" y="88"/>
                </a:cubicBezTo>
                <a:cubicBezTo>
                  <a:pt x="296" y="89"/>
                  <a:pt x="295" y="91"/>
                  <a:pt x="295" y="93"/>
                </a:cubicBezTo>
                <a:cubicBezTo>
                  <a:pt x="294" y="91"/>
                  <a:pt x="293" y="89"/>
                  <a:pt x="292" y="87"/>
                </a:cubicBezTo>
                <a:cubicBezTo>
                  <a:pt x="293" y="86"/>
                  <a:pt x="293" y="83"/>
                  <a:pt x="293" y="82"/>
                </a:cubicBezTo>
                <a:cubicBezTo>
                  <a:pt x="293" y="80"/>
                  <a:pt x="293" y="77"/>
                  <a:pt x="293" y="75"/>
                </a:cubicBezTo>
                <a:cubicBezTo>
                  <a:pt x="293" y="74"/>
                  <a:pt x="292" y="74"/>
                  <a:pt x="292" y="75"/>
                </a:cubicBezTo>
                <a:cubicBezTo>
                  <a:pt x="291" y="77"/>
                  <a:pt x="291" y="80"/>
                  <a:pt x="291" y="82"/>
                </a:cubicBezTo>
                <a:cubicBezTo>
                  <a:pt x="291" y="83"/>
                  <a:pt x="291" y="84"/>
                  <a:pt x="291" y="84"/>
                </a:cubicBezTo>
                <a:cubicBezTo>
                  <a:pt x="290" y="83"/>
                  <a:pt x="289" y="82"/>
                  <a:pt x="289" y="81"/>
                </a:cubicBezTo>
                <a:cubicBezTo>
                  <a:pt x="289" y="80"/>
                  <a:pt x="288" y="78"/>
                  <a:pt x="288" y="77"/>
                </a:cubicBezTo>
                <a:cubicBezTo>
                  <a:pt x="288" y="75"/>
                  <a:pt x="288" y="74"/>
                  <a:pt x="288" y="72"/>
                </a:cubicBezTo>
                <a:cubicBezTo>
                  <a:pt x="288" y="71"/>
                  <a:pt x="287" y="71"/>
                  <a:pt x="287" y="72"/>
                </a:cubicBezTo>
                <a:cubicBezTo>
                  <a:pt x="287" y="74"/>
                  <a:pt x="287" y="76"/>
                  <a:pt x="287" y="78"/>
                </a:cubicBezTo>
                <a:cubicBezTo>
                  <a:pt x="287" y="78"/>
                  <a:pt x="287" y="78"/>
                  <a:pt x="287" y="78"/>
                </a:cubicBezTo>
                <a:cubicBezTo>
                  <a:pt x="287" y="78"/>
                  <a:pt x="286" y="77"/>
                  <a:pt x="286" y="76"/>
                </a:cubicBezTo>
                <a:cubicBezTo>
                  <a:pt x="285" y="76"/>
                  <a:pt x="284" y="75"/>
                  <a:pt x="284" y="73"/>
                </a:cubicBezTo>
                <a:cubicBezTo>
                  <a:pt x="284" y="71"/>
                  <a:pt x="284" y="69"/>
                  <a:pt x="284" y="67"/>
                </a:cubicBezTo>
                <a:cubicBezTo>
                  <a:pt x="284" y="64"/>
                  <a:pt x="284" y="62"/>
                  <a:pt x="284" y="59"/>
                </a:cubicBezTo>
                <a:cubicBezTo>
                  <a:pt x="284" y="58"/>
                  <a:pt x="284" y="58"/>
                  <a:pt x="284" y="59"/>
                </a:cubicBezTo>
                <a:cubicBezTo>
                  <a:pt x="283" y="61"/>
                  <a:pt x="283" y="64"/>
                  <a:pt x="283" y="67"/>
                </a:cubicBezTo>
                <a:cubicBezTo>
                  <a:pt x="283" y="68"/>
                  <a:pt x="282" y="70"/>
                  <a:pt x="282" y="71"/>
                </a:cubicBezTo>
                <a:cubicBezTo>
                  <a:pt x="281" y="69"/>
                  <a:pt x="279" y="67"/>
                  <a:pt x="277" y="65"/>
                </a:cubicBezTo>
                <a:cubicBezTo>
                  <a:pt x="278" y="63"/>
                  <a:pt x="278" y="62"/>
                  <a:pt x="278" y="60"/>
                </a:cubicBezTo>
                <a:cubicBezTo>
                  <a:pt x="278" y="58"/>
                  <a:pt x="278" y="56"/>
                  <a:pt x="278" y="55"/>
                </a:cubicBezTo>
                <a:cubicBezTo>
                  <a:pt x="278" y="54"/>
                  <a:pt x="277" y="53"/>
                  <a:pt x="277" y="54"/>
                </a:cubicBezTo>
                <a:cubicBezTo>
                  <a:pt x="277" y="57"/>
                  <a:pt x="276" y="61"/>
                  <a:pt x="276" y="64"/>
                </a:cubicBezTo>
                <a:cubicBezTo>
                  <a:pt x="275" y="63"/>
                  <a:pt x="274" y="61"/>
                  <a:pt x="273" y="60"/>
                </a:cubicBezTo>
                <a:cubicBezTo>
                  <a:pt x="273" y="59"/>
                  <a:pt x="273" y="58"/>
                  <a:pt x="273" y="56"/>
                </a:cubicBezTo>
                <a:cubicBezTo>
                  <a:pt x="273" y="55"/>
                  <a:pt x="273" y="53"/>
                  <a:pt x="273" y="51"/>
                </a:cubicBezTo>
                <a:cubicBezTo>
                  <a:pt x="273" y="50"/>
                  <a:pt x="272" y="50"/>
                  <a:pt x="272" y="51"/>
                </a:cubicBezTo>
                <a:cubicBezTo>
                  <a:pt x="272" y="53"/>
                  <a:pt x="272" y="55"/>
                  <a:pt x="272" y="56"/>
                </a:cubicBezTo>
                <a:cubicBezTo>
                  <a:pt x="272" y="57"/>
                  <a:pt x="271" y="58"/>
                  <a:pt x="271" y="59"/>
                </a:cubicBezTo>
                <a:cubicBezTo>
                  <a:pt x="270" y="58"/>
                  <a:pt x="269" y="57"/>
                  <a:pt x="268" y="56"/>
                </a:cubicBezTo>
                <a:cubicBezTo>
                  <a:pt x="268" y="56"/>
                  <a:pt x="268" y="56"/>
                  <a:pt x="268" y="56"/>
                </a:cubicBezTo>
                <a:cubicBezTo>
                  <a:pt x="270" y="55"/>
                  <a:pt x="270" y="52"/>
                  <a:pt x="270" y="50"/>
                </a:cubicBezTo>
                <a:cubicBezTo>
                  <a:pt x="271" y="48"/>
                  <a:pt x="271" y="46"/>
                  <a:pt x="271" y="44"/>
                </a:cubicBezTo>
                <a:cubicBezTo>
                  <a:pt x="271" y="43"/>
                  <a:pt x="270" y="43"/>
                  <a:pt x="270" y="44"/>
                </a:cubicBezTo>
                <a:cubicBezTo>
                  <a:pt x="269" y="46"/>
                  <a:pt x="269" y="48"/>
                  <a:pt x="269" y="50"/>
                </a:cubicBezTo>
                <a:cubicBezTo>
                  <a:pt x="268" y="52"/>
                  <a:pt x="267" y="54"/>
                  <a:pt x="267" y="56"/>
                </a:cubicBezTo>
                <a:cubicBezTo>
                  <a:pt x="267" y="56"/>
                  <a:pt x="267" y="56"/>
                  <a:pt x="267" y="56"/>
                </a:cubicBezTo>
                <a:cubicBezTo>
                  <a:pt x="266" y="55"/>
                  <a:pt x="264" y="54"/>
                  <a:pt x="262" y="54"/>
                </a:cubicBezTo>
                <a:cubicBezTo>
                  <a:pt x="263" y="52"/>
                  <a:pt x="264" y="49"/>
                  <a:pt x="264" y="47"/>
                </a:cubicBezTo>
                <a:cubicBezTo>
                  <a:pt x="265" y="45"/>
                  <a:pt x="265" y="43"/>
                  <a:pt x="265" y="40"/>
                </a:cubicBezTo>
                <a:cubicBezTo>
                  <a:pt x="265" y="40"/>
                  <a:pt x="263" y="40"/>
                  <a:pt x="263" y="40"/>
                </a:cubicBezTo>
                <a:cubicBezTo>
                  <a:pt x="264" y="43"/>
                  <a:pt x="263" y="45"/>
                  <a:pt x="262" y="47"/>
                </a:cubicBezTo>
                <a:cubicBezTo>
                  <a:pt x="262" y="49"/>
                  <a:pt x="261" y="51"/>
                  <a:pt x="261" y="53"/>
                </a:cubicBezTo>
                <a:cubicBezTo>
                  <a:pt x="261" y="53"/>
                  <a:pt x="261" y="54"/>
                  <a:pt x="261" y="54"/>
                </a:cubicBezTo>
                <a:cubicBezTo>
                  <a:pt x="260" y="54"/>
                  <a:pt x="259" y="54"/>
                  <a:pt x="257" y="54"/>
                </a:cubicBezTo>
                <a:cubicBezTo>
                  <a:pt x="257" y="54"/>
                  <a:pt x="257" y="53"/>
                  <a:pt x="257" y="53"/>
                </a:cubicBezTo>
                <a:cubicBezTo>
                  <a:pt x="257" y="53"/>
                  <a:pt x="257" y="53"/>
                  <a:pt x="257" y="53"/>
                </a:cubicBezTo>
                <a:cubicBezTo>
                  <a:pt x="257" y="51"/>
                  <a:pt x="258" y="49"/>
                  <a:pt x="258" y="48"/>
                </a:cubicBezTo>
                <a:cubicBezTo>
                  <a:pt x="258" y="47"/>
                  <a:pt x="258" y="47"/>
                  <a:pt x="257" y="47"/>
                </a:cubicBezTo>
                <a:cubicBezTo>
                  <a:pt x="257" y="49"/>
                  <a:pt x="256" y="50"/>
                  <a:pt x="256" y="51"/>
                </a:cubicBezTo>
                <a:cubicBezTo>
                  <a:pt x="255" y="49"/>
                  <a:pt x="255" y="48"/>
                  <a:pt x="254" y="46"/>
                </a:cubicBezTo>
                <a:cubicBezTo>
                  <a:pt x="254" y="46"/>
                  <a:pt x="254" y="46"/>
                  <a:pt x="254" y="46"/>
                </a:cubicBezTo>
                <a:cubicBezTo>
                  <a:pt x="255" y="44"/>
                  <a:pt x="255" y="40"/>
                  <a:pt x="256" y="38"/>
                </a:cubicBezTo>
                <a:cubicBezTo>
                  <a:pt x="256" y="35"/>
                  <a:pt x="256" y="32"/>
                  <a:pt x="256" y="28"/>
                </a:cubicBezTo>
                <a:cubicBezTo>
                  <a:pt x="256" y="28"/>
                  <a:pt x="255" y="28"/>
                  <a:pt x="255" y="28"/>
                </a:cubicBezTo>
                <a:cubicBezTo>
                  <a:pt x="255" y="32"/>
                  <a:pt x="254" y="35"/>
                  <a:pt x="254" y="38"/>
                </a:cubicBezTo>
                <a:cubicBezTo>
                  <a:pt x="253" y="40"/>
                  <a:pt x="253" y="42"/>
                  <a:pt x="253" y="43"/>
                </a:cubicBezTo>
                <a:cubicBezTo>
                  <a:pt x="248" y="32"/>
                  <a:pt x="243" y="20"/>
                  <a:pt x="238" y="9"/>
                </a:cubicBezTo>
                <a:cubicBezTo>
                  <a:pt x="238" y="9"/>
                  <a:pt x="239" y="8"/>
                  <a:pt x="239" y="8"/>
                </a:cubicBezTo>
                <a:close/>
                <a:moveTo>
                  <a:pt x="235" y="9"/>
                </a:moveTo>
                <a:cubicBezTo>
                  <a:pt x="236" y="9"/>
                  <a:pt x="236" y="9"/>
                  <a:pt x="237" y="9"/>
                </a:cubicBezTo>
                <a:cubicBezTo>
                  <a:pt x="237" y="17"/>
                  <a:pt x="242" y="24"/>
                  <a:pt x="245" y="31"/>
                </a:cubicBezTo>
                <a:cubicBezTo>
                  <a:pt x="248" y="40"/>
                  <a:pt x="251" y="48"/>
                  <a:pt x="255" y="56"/>
                </a:cubicBezTo>
                <a:cubicBezTo>
                  <a:pt x="255" y="57"/>
                  <a:pt x="255" y="57"/>
                  <a:pt x="255" y="58"/>
                </a:cubicBezTo>
                <a:cubicBezTo>
                  <a:pt x="255" y="58"/>
                  <a:pt x="255" y="58"/>
                  <a:pt x="256" y="58"/>
                </a:cubicBezTo>
                <a:cubicBezTo>
                  <a:pt x="256" y="58"/>
                  <a:pt x="256" y="58"/>
                  <a:pt x="256" y="58"/>
                </a:cubicBezTo>
                <a:cubicBezTo>
                  <a:pt x="256" y="58"/>
                  <a:pt x="257" y="58"/>
                  <a:pt x="258" y="58"/>
                </a:cubicBezTo>
                <a:cubicBezTo>
                  <a:pt x="262" y="55"/>
                  <a:pt x="267" y="60"/>
                  <a:pt x="270" y="63"/>
                </a:cubicBezTo>
                <a:cubicBezTo>
                  <a:pt x="276" y="68"/>
                  <a:pt x="280" y="75"/>
                  <a:pt x="284" y="81"/>
                </a:cubicBezTo>
                <a:cubicBezTo>
                  <a:pt x="291" y="91"/>
                  <a:pt x="300" y="105"/>
                  <a:pt x="298" y="117"/>
                </a:cubicBezTo>
                <a:cubicBezTo>
                  <a:pt x="298" y="117"/>
                  <a:pt x="298" y="118"/>
                  <a:pt x="298" y="118"/>
                </a:cubicBezTo>
                <a:cubicBezTo>
                  <a:pt x="298" y="120"/>
                  <a:pt x="297" y="122"/>
                  <a:pt x="296" y="123"/>
                </a:cubicBezTo>
                <a:cubicBezTo>
                  <a:pt x="294" y="131"/>
                  <a:pt x="293" y="138"/>
                  <a:pt x="291" y="146"/>
                </a:cubicBezTo>
                <a:cubicBezTo>
                  <a:pt x="289" y="154"/>
                  <a:pt x="286" y="164"/>
                  <a:pt x="287" y="174"/>
                </a:cubicBezTo>
                <a:cubicBezTo>
                  <a:pt x="284" y="170"/>
                  <a:pt x="281" y="166"/>
                  <a:pt x="278" y="162"/>
                </a:cubicBezTo>
                <a:cubicBezTo>
                  <a:pt x="270" y="150"/>
                  <a:pt x="262" y="137"/>
                  <a:pt x="255" y="124"/>
                </a:cubicBezTo>
                <a:cubicBezTo>
                  <a:pt x="251" y="117"/>
                  <a:pt x="248" y="110"/>
                  <a:pt x="245" y="102"/>
                </a:cubicBezTo>
                <a:cubicBezTo>
                  <a:pt x="245" y="102"/>
                  <a:pt x="245" y="102"/>
                  <a:pt x="245" y="102"/>
                </a:cubicBezTo>
                <a:cubicBezTo>
                  <a:pt x="245" y="100"/>
                  <a:pt x="245" y="97"/>
                  <a:pt x="244" y="95"/>
                </a:cubicBezTo>
                <a:cubicBezTo>
                  <a:pt x="244" y="93"/>
                  <a:pt x="244" y="91"/>
                  <a:pt x="244" y="89"/>
                </a:cubicBezTo>
                <a:cubicBezTo>
                  <a:pt x="244" y="87"/>
                  <a:pt x="242" y="87"/>
                  <a:pt x="242" y="89"/>
                </a:cubicBezTo>
                <a:cubicBezTo>
                  <a:pt x="242" y="91"/>
                  <a:pt x="242" y="93"/>
                  <a:pt x="242" y="95"/>
                </a:cubicBezTo>
                <a:cubicBezTo>
                  <a:pt x="241" y="92"/>
                  <a:pt x="241" y="88"/>
                  <a:pt x="240" y="85"/>
                </a:cubicBezTo>
                <a:cubicBezTo>
                  <a:pt x="239" y="72"/>
                  <a:pt x="239" y="60"/>
                  <a:pt x="236" y="47"/>
                </a:cubicBezTo>
                <a:cubicBezTo>
                  <a:pt x="235" y="47"/>
                  <a:pt x="235" y="46"/>
                  <a:pt x="234" y="46"/>
                </a:cubicBezTo>
                <a:cubicBezTo>
                  <a:pt x="232" y="46"/>
                  <a:pt x="233" y="34"/>
                  <a:pt x="232" y="32"/>
                </a:cubicBezTo>
                <a:cubicBezTo>
                  <a:pt x="231" y="26"/>
                  <a:pt x="229" y="21"/>
                  <a:pt x="229" y="16"/>
                </a:cubicBezTo>
                <a:cubicBezTo>
                  <a:pt x="229" y="15"/>
                  <a:pt x="229" y="15"/>
                  <a:pt x="228" y="15"/>
                </a:cubicBezTo>
                <a:cubicBezTo>
                  <a:pt x="230" y="11"/>
                  <a:pt x="232" y="5"/>
                  <a:pt x="235" y="9"/>
                </a:cubicBezTo>
                <a:close/>
                <a:moveTo>
                  <a:pt x="269" y="165"/>
                </a:moveTo>
                <a:cubicBezTo>
                  <a:pt x="262" y="157"/>
                  <a:pt x="255" y="149"/>
                  <a:pt x="250" y="140"/>
                </a:cubicBezTo>
                <a:cubicBezTo>
                  <a:pt x="240" y="123"/>
                  <a:pt x="233" y="106"/>
                  <a:pt x="228" y="87"/>
                </a:cubicBezTo>
                <a:cubicBezTo>
                  <a:pt x="223" y="68"/>
                  <a:pt x="220" y="49"/>
                  <a:pt x="224" y="29"/>
                </a:cubicBezTo>
                <a:cubicBezTo>
                  <a:pt x="225" y="27"/>
                  <a:pt x="225" y="25"/>
                  <a:pt x="226" y="23"/>
                </a:cubicBezTo>
                <a:cubicBezTo>
                  <a:pt x="226" y="28"/>
                  <a:pt x="229" y="32"/>
                  <a:pt x="229" y="37"/>
                </a:cubicBezTo>
                <a:cubicBezTo>
                  <a:pt x="229" y="41"/>
                  <a:pt x="227" y="48"/>
                  <a:pt x="232" y="50"/>
                </a:cubicBezTo>
                <a:cubicBezTo>
                  <a:pt x="235" y="61"/>
                  <a:pt x="234" y="74"/>
                  <a:pt x="236" y="86"/>
                </a:cubicBezTo>
                <a:cubicBezTo>
                  <a:pt x="238" y="98"/>
                  <a:pt x="243" y="110"/>
                  <a:pt x="249" y="121"/>
                </a:cubicBezTo>
                <a:cubicBezTo>
                  <a:pt x="255" y="134"/>
                  <a:pt x="263" y="146"/>
                  <a:pt x="271" y="158"/>
                </a:cubicBezTo>
                <a:cubicBezTo>
                  <a:pt x="274" y="163"/>
                  <a:pt x="277" y="168"/>
                  <a:pt x="281" y="172"/>
                </a:cubicBezTo>
                <a:cubicBezTo>
                  <a:pt x="282" y="174"/>
                  <a:pt x="285" y="176"/>
                  <a:pt x="288" y="178"/>
                </a:cubicBezTo>
                <a:cubicBezTo>
                  <a:pt x="288" y="179"/>
                  <a:pt x="288" y="181"/>
                  <a:pt x="289" y="182"/>
                </a:cubicBezTo>
                <a:cubicBezTo>
                  <a:pt x="281" y="178"/>
                  <a:pt x="275" y="171"/>
                  <a:pt x="269" y="165"/>
                </a:cubicBezTo>
                <a:close/>
                <a:moveTo>
                  <a:pt x="275" y="184"/>
                </a:moveTo>
                <a:cubicBezTo>
                  <a:pt x="279" y="184"/>
                  <a:pt x="284" y="185"/>
                  <a:pt x="289" y="186"/>
                </a:cubicBezTo>
                <a:cubicBezTo>
                  <a:pt x="289" y="187"/>
                  <a:pt x="290" y="187"/>
                  <a:pt x="290" y="187"/>
                </a:cubicBezTo>
                <a:cubicBezTo>
                  <a:pt x="291" y="187"/>
                  <a:pt x="291" y="187"/>
                  <a:pt x="292" y="187"/>
                </a:cubicBezTo>
                <a:cubicBezTo>
                  <a:pt x="294" y="188"/>
                  <a:pt x="296" y="188"/>
                  <a:pt x="298" y="188"/>
                </a:cubicBezTo>
                <a:cubicBezTo>
                  <a:pt x="306" y="190"/>
                  <a:pt x="314" y="192"/>
                  <a:pt x="321" y="196"/>
                </a:cubicBezTo>
                <a:cubicBezTo>
                  <a:pt x="337" y="205"/>
                  <a:pt x="354" y="211"/>
                  <a:pt x="366" y="224"/>
                </a:cubicBezTo>
                <a:cubicBezTo>
                  <a:pt x="372" y="231"/>
                  <a:pt x="378" y="237"/>
                  <a:pt x="384" y="244"/>
                </a:cubicBezTo>
                <a:cubicBezTo>
                  <a:pt x="390" y="250"/>
                  <a:pt x="394" y="257"/>
                  <a:pt x="398" y="264"/>
                </a:cubicBezTo>
                <a:cubicBezTo>
                  <a:pt x="406" y="276"/>
                  <a:pt x="416" y="289"/>
                  <a:pt x="422" y="303"/>
                </a:cubicBezTo>
                <a:cubicBezTo>
                  <a:pt x="421" y="303"/>
                  <a:pt x="421" y="304"/>
                  <a:pt x="421" y="304"/>
                </a:cubicBezTo>
                <a:cubicBezTo>
                  <a:pt x="420" y="305"/>
                  <a:pt x="419" y="307"/>
                  <a:pt x="418" y="308"/>
                </a:cubicBezTo>
                <a:cubicBezTo>
                  <a:pt x="418" y="307"/>
                  <a:pt x="418" y="307"/>
                  <a:pt x="418" y="307"/>
                </a:cubicBezTo>
                <a:cubicBezTo>
                  <a:pt x="406" y="285"/>
                  <a:pt x="397" y="261"/>
                  <a:pt x="378" y="244"/>
                </a:cubicBezTo>
                <a:cubicBezTo>
                  <a:pt x="369" y="235"/>
                  <a:pt x="359" y="228"/>
                  <a:pt x="349" y="220"/>
                </a:cubicBezTo>
                <a:cubicBezTo>
                  <a:pt x="339" y="212"/>
                  <a:pt x="330" y="203"/>
                  <a:pt x="319" y="197"/>
                </a:cubicBezTo>
                <a:cubicBezTo>
                  <a:pt x="308" y="192"/>
                  <a:pt x="295" y="189"/>
                  <a:pt x="283" y="187"/>
                </a:cubicBezTo>
                <a:cubicBezTo>
                  <a:pt x="272" y="186"/>
                  <a:pt x="261" y="184"/>
                  <a:pt x="250" y="186"/>
                </a:cubicBezTo>
                <a:cubicBezTo>
                  <a:pt x="239" y="187"/>
                  <a:pt x="229" y="191"/>
                  <a:pt x="219" y="198"/>
                </a:cubicBezTo>
                <a:cubicBezTo>
                  <a:pt x="209" y="205"/>
                  <a:pt x="206" y="214"/>
                  <a:pt x="201" y="225"/>
                </a:cubicBezTo>
                <a:cubicBezTo>
                  <a:pt x="200" y="226"/>
                  <a:pt x="202" y="227"/>
                  <a:pt x="202" y="226"/>
                </a:cubicBezTo>
                <a:cubicBezTo>
                  <a:pt x="206" y="221"/>
                  <a:pt x="208" y="216"/>
                  <a:pt x="211" y="211"/>
                </a:cubicBezTo>
                <a:cubicBezTo>
                  <a:pt x="215" y="206"/>
                  <a:pt x="220" y="202"/>
                  <a:pt x="226" y="198"/>
                </a:cubicBezTo>
                <a:cubicBezTo>
                  <a:pt x="236" y="192"/>
                  <a:pt x="246" y="189"/>
                  <a:pt x="258" y="189"/>
                </a:cubicBezTo>
                <a:cubicBezTo>
                  <a:pt x="270" y="189"/>
                  <a:pt x="282" y="190"/>
                  <a:pt x="294" y="193"/>
                </a:cubicBezTo>
                <a:cubicBezTo>
                  <a:pt x="305" y="195"/>
                  <a:pt x="316" y="198"/>
                  <a:pt x="325" y="205"/>
                </a:cubicBezTo>
                <a:cubicBezTo>
                  <a:pt x="334" y="212"/>
                  <a:pt x="343" y="219"/>
                  <a:pt x="352" y="226"/>
                </a:cubicBezTo>
                <a:cubicBezTo>
                  <a:pt x="361" y="233"/>
                  <a:pt x="371" y="240"/>
                  <a:pt x="379" y="249"/>
                </a:cubicBezTo>
                <a:cubicBezTo>
                  <a:pt x="388" y="258"/>
                  <a:pt x="394" y="269"/>
                  <a:pt x="401" y="281"/>
                </a:cubicBezTo>
                <a:cubicBezTo>
                  <a:pt x="403" y="285"/>
                  <a:pt x="405" y="289"/>
                  <a:pt x="407" y="293"/>
                </a:cubicBezTo>
                <a:cubicBezTo>
                  <a:pt x="400" y="284"/>
                  <a:pt x="391" y="275"/>
                  <a:pt x="383" y="266"/>
                </a:cubicBezTo>
                <a:cubicBezTo>
                  <a:pt x="376" y="260"/>
                  <a:pt x="370" y="253"/>
                  <a:pt x="362" y="247"/>
                </a:cubicBezTo>
                <a:cubicBezTo>
                  <a:pt x="357" y="242"/>
                  <a:pt x="351" y="238"/>
                  <a:pt x="344" y="236"/>
                </a:cubicBezTo>
                <a:cubicBezTo>
                  <a:pt x="343" y="236"/>
                  <a:pt x="343" y="237"/>
                  <a:pt x="344" y="237"/>
                </a:cubicBezTo>
                <a:cubicBezTo>
                  <a:pt x="360" y="243"/>
                  <a:pt x="372" y="258"/>
                  <a:pt x="384" y="270"/>
                </a:cubicBezTo>
                <a:cubicBezTo>
                  <a:pt x="395" y="281"/>
                  <a:pt x="406" y="293"/>
                  <a:pt x="413" y="306"/>
                </a:cubicBezTo>
                <a:cubicBezTo>
                  <a:pt x="413" y="306"/>
                  <a:pt x="413" y="306"/>
                  <a:pt x="413" y="306"/>
                </a:cubicBezTo>
                <a:cubicBezTo>
                  <a:pt x="412" y="305"/>
                  <a:pt x="411" y="304"/>
                  <a:pt x="409" y="303"/>
                </a:cubicBezTo>
                <a:cubicBezTo>
                  <a:pt x="405" y="298"/>
                  <a:pt x="402" y="294"/>
                  <a:pt x="398" y="289"/>
                </a:cubicBezTo>
                <a:cubicBezTo>
                  <a:pt x="389" y="280"/>
                  <a:pt x="378" y="273"/>
                  <a:pt x="368" y="265"/>
                </a:cubicBezTo>
                <a:cubicBezTo>
                  <a:pt x="368" y="264"/>
                  <a:pt x="367" y="265"/>
                  <a:pt x="368" y="265"/>
                </a:cubicBezTo>
                <a:cubicBezTo>
                  <a:pt x="377" y="274"/>
                  <a:pt x="388" y="281"/>
                  <a:pt x="396" y="291"/>
                </a:cubicBezTo>
                <a:cubicBezTo>
                  <a:pt x="400" y="295"/>
                  <a:pt x="404" y="300"/>
                  <a:pt x="408" y="304"/>
                </a:cubicBezTo>
                <a:cubicBezTo>
                  <a:pt x="408" y="305"/>
                  <a:pt x="408" y="305"/>
                  <a:pt x="409" y="306"/>
                </a:cubicBezTo>
                <a:cubicBezTo>
                  <a:pt x="404" y="302"/>
                  <a:pt x="398" y="299"/>
                  <a:pt x="393" y="295"/>
                </a:cubicBezTo>
                <a:cubicBezTo>
                  <a:pt x="388" y="290"/>
                  <a:pt x="383" y="285"/>
                  <a:pt x="376" y="282"/>
                </a:cubicBezTo>
                <a:cubicBezTo>
                  <a:pt x="376" y="282"/>
                  <a:pt x="376" y="282"/>
                  <a:pt x="376" y="283"/>
                </a:cubicBezTo>
                <a:cubicBezTo>
                  <a:pt x="388" y="292"/>
                  <a:pt x="401" y="301"/>
                  <a:pt x="412" y="311"/>
                </a:cubicBezTo>
                <a:cubicBezTo>
                  <a:pt x="412" y="311"/>
                  <a:pt x="412" y="311"/>
                  <a:pt x="412" y="311"/>
                </a:cubicBezTo>
                <a:cubicBezTo>
                  <a:pt x="399" y="301"/>
                  <a:pt x="384" y="291"/>
                  <a:pt x="368" y="285"/>
                </a:cubicBezTo>
                <a:cubicBezTo>
                  <a:pt x="359" y="282"/>
                  <a:pt x="349" y="280"/>
                  <a:pt x="341" y="276"/>
                </a:cubicBezTo>
                <a:cubicBezTo>
                  <a:pt x="334" y="272"/>
                  <a:pt x="327" y="268"/>
                  <a:pt x="319" y="266"/>
                </a:cubicBezTo>
                <a:cubicBezTo>
                  <a:pt x="319" y="266"/>
                  <a:pt x="319" y="266"/>
                  <a:pt x="319" y="266"/>
                </a:cubicBezTo>
                <a:cubicBezTo>
                  <a:pt x="321" y="269"/>
                  <a:pt x="324" y="270"/>
                  <a:pt x="328" y="271"/>
                </a:cubicBezTo>
                <a:cubicBezTo>
                  <a:pt x="332" y="273"/>
                  <a:pt x="337" y="276"/>
                  <a:pt x="341" y="278"/>
                </a:cubicBezTo>
                <a:cubicBezTo>
                  <a:pt x="349" y="281"/>
                  <a:pt x="357" y="284"/>
                  <a:pt x="364" y="286"/>
                </a:cubicBezTo>
                <a:cubicBezTo>
                  <a:pt x="373" y="290"/>
                  <a:pt x="383" y="293"/>
                  <a:pt x="391" y="299"/>
                </a:cubicBezTo>
                <a:cubicBezTo>
                  <a:pt x="397" y="304"/>
                  <a:pt x="403" y="308"/>
                  <a:pt x="409" y="313"/>
                </a:cubicBezTo>
                <a:cubicBezTo>
                  <a:pt x="409" y="313"/>
                  <a:pt x="408" y="313"/>
                  <a:pt x="408" y="312"/>
                </a:cubicBezTo>
                <a:cubicBezTo>
                  <a:pt x="407" y="312"/>
                  <a:pt x="407" y="311"/>
                  <a:pt x="406" y="311"/>
                </a:cubicBezTo>
                <a:cubicBezTo>
                  <a:pt x="405" y="310"/>
                  <a:pt x="404" y="310"/>
                  <a:pt x="404" y="309"/>
                </a:cubicBezTo>
                <a:cubicBezTo>
                  <a:pt x="403" y="308"/>
                  <a:pt x="402" y="307"/>
                  <a:pt x="400" y="307"/>
                </a:cubicBezTo>
                <a:cubicBezTo>
                  <a:pt x="396" y="304"/>
                  <a:pt x="392" y="301"/>
                  <a:pt x="388" y="299"/>
                </a:cubicBezTo>
                <a:cubicBezTo>
                  <a:pt x="379" y="294"/>
                  <a:pt x="369" y="292"/>
                  <a:pt x="360" y="288"/>
                </a:cubicBezTo>
                <a:cubicBezTo>
                  <a:pt x="350" y="284"/>
                  <a:pt x="340" y="281"/>
                  <a:pt x="331" y="277"/>
                </a:cubicBezTo>
                <a:cubicBezTo>
                  <a:pt x="321" y="273"/>
                  <a:pt x="311" y="271"/>
                  <a:pt x="302" y="265"/>
                </a:cubicBezTo>
                <a:cubicBezTo>
                  <a:pt x="302" y="265"/>
                  <a:pt x="301" y="266"/>
                  <a:pt x="302" y="266"/>
                </a:cubicBezTo>
                <a:cubicBezTo>
                  <a:pt x="308" y="273"/>
                  <a:pt x="318" y="274"/>
                  <a:pt x="327" y="277"/>
                </a:cubicBezTo>
                <a:cubicBezTo>
                  <a:pt x="337" y="281"/>
                  <a:pt x="347" y="285"/>
                  <a:pt x="358" y="289"/>
                </a:cubicBezTo>
                <a:cubicBezTo>
                  <a:pt x="368" y="294"/>
                  <a:pt x="379" y="295"/>
                  <a:pt x="389" y="301"/>
                </a:cubicBezTo>
                <a:cubicBezTo>
                  <a:pt x="391" y="302"/>
                  <a:pt x="394" y="303"/>
                  <a:pt x="396" y="305"/>
                </a:cubicBezTo>
                <a:cubicBezTo>
                  <a:pt x="391" y="303"/>
                  <a:pt x="385" y="301"/>
                  <a:pt x="380" y="299"/>
                </a:cubicBezTo>
                <a:cubicBezTo>
                  <a:pt x="372" y="296"/>
                  <a:pt x="365" y="293"/>
                  <a:pt x="358" y="291"/>
                </a:cubicBezTo>
                <a:cubicBezTo>
                  <a:pt x="351" y="289"/>
                  <a:pt x="344" y="287"/>
                  <a:pt x="338" y="285"/>
                </a:cubicBezTo>
                <a:cubicBezTo>
                  <a:pt x="323" y="281"/>
                  <a:pt x="310" y="276"/>
                  <a:pt x="295" y="273"/>
                </a:cubicBezTo>
                <a:cubicBezTo>
                  <a:pt x="282" y="270"/>
                  <a:pt x="268" y="268"/>
                  <a:pt x="254" y="266"/>
                </a:cubicBezTo>
                <a:cubicBezTo>
                  <a:pt x="253" y="266"/>
                  <a:pt x="252" y="267"/>
                  <a:pt x="253" y="268"/>
                </a:cubicBezTo>
                <a:cubicBezTo>
                  <a:pt x="258" y="270"/>
                  <a:pt x="264" y="270"/>
                  <a:pt x="269" y="271"/>
                </a:cubicBezTo>
                <a:cubicBezTo>
                  <a:pt x="277" y="271"/>
                  <a:pt x="285" y="273"/>
                  <a:pt x="293" y="274"/>
                </a:cubicBezTo>
                <a:cubicBezTo>
                  <a:pt x="307" y="278"/>
                  <a:pt x="321" y="281"/>
                  <a:pt x="335" y="285"/>
                </a:cubicBezTo>
                <a:cubicBezTo>
                  <a:pt x="351" y="290"/>
                  <a:pt x="366" y="296"/>
                  <a:pt x="381" y="301"/>
                </a:cubicBezTo>
                <a:cubicBezTo>
                  <a:pt x="388" y="304"/>
                  <a:pt x="395" y="307"/>
                  <a:pt x="402" y="311"/>
                </a:cubicBezTo>
                <a:cubicBezTo>
                  <a:pt x="402" y="311"/>
                  <a:pt x="403" y="311"/>
                  <a:pt x="403" y="312"/>
                </a:cubicBezTo>
                <a:cubicBezTo>
                  <a:pt x="398" y="309"/>
                  <a:pt x="392" y="308"/>
                  <a:pt x="388" y="307"/>
                </a:cubicBezTo>
                <a:cubicBezTo>
                  <a:pt x="383" y="305"/>
                  <a:pt x="379" y="302"/>
                  <a:pt x="374" y="301"/>
                </a:cubicBezTo>
                <a:cubicBezTo>
                  <a:pt x="370" y="300"/>
                  <a:pt x="365" y="299"/>
                  <a:pt x="361" y="298"/>
                </a:cubicBezTo>
                <a:cubicBezTo>
                  <a:pt x="361" y="298"/>
                  <a:pt x="360" y="299"/>
                  <a:pt x="361" y="299"/>
                </a:cubicBezTo>
                <a:cubicBezTo>
                  <a:pt x="365" y="301"/>
                  <a:pt x="369" y="302"/>
                  <a:pt x="374" y="303"/>
                </a:cubicBezTo>
                <a:cubicBezTo>
                  <a:pt x="375" y="303"/>
                  <a:pt x="377" y="304"/>
                  <a:pt x="378" y="304"/>
                </a:cubicBezTo>
                <a:cubicBezTo>
                  <a:pt x="377" y="304"/>
                  <a:pt x="376" y="304"/>
                  <a:pt x="375" y="304"/>
                </a:cubicBezTo>
                <a:cubicBezTo>
                  <a:pt x="374" y="304"/>
                  <a:pt x="374" y="304"/>
                  <a:pt x="374" y="304"/>
                </a:cubicBezTo>
                <a:cubicBezTo>
                  <a:pt x="378" y="306"/>
                  <a:pt x="383" y="306"/>
                  <a:pt x="386" y="309"/>
                </a:cubicBezTo>
                <a:cubicBezTo>
                  <a:pt x="386" y="309"/>
                  <a:pt x="386" y="309"/>
                  <a:pt x="386" y="309"/>
                </a:cubicBezTo>
                <a:cubicBezTo>
                  <a:pt x="385" y="308"/>
                  <a:pt x="384" y="307"/>
                  <a:pt x="384" y="307"/>
                </a:cubicBezTo>
                <a:cubicBezTo>
                  <a:pt x="384" y="307"/>
                  <a:pt x="385" y="307"/>
                  <a:pt x="386" y="307"/>
                </a:cubicBezTo>
                <a:cubicBezTo>
                  <a:pt x="390" y="309"/>
                  <a:pt x="394" y="310"/>
                  <a:pt x="398" y="312"/>
                </a:cubicBezTo>
                <a:cubicBezTo>
                  <a:pt x="400" y="313"/>
                  <a:pt x="401" y="313"/>
                  <a:pt x="403" y="314"/>
                </a:cubicBezTo>
                <a:cubicBezTo>
                  <a:pt x="392" y="310"/>
                  <a:pt x="374" y="308"/>
                  <a:pt x="371" y="308"/>
                </a:cubicBezTo>
                <a:cubicBezTo>
                  <a:pt x="361" y="306"/>
                  <a:pt x="351" y="305"/>
                  <a:pt x="340" y="305"/>
                </a:cubicBezTo>
                <a:cubicBezTo>
                  <a:pt x="328" y="306"/>
                  <a:pt x="314" y="307"/>
                  <a:pt x="302" y="312"/>
                </a:cubicBezTo>
                <a:cubicBezTo>
                  <a:pt x="298" y="313"/>
                  <a:pt x="293" y="316"/>
                  <a:pt x="289" y="318"/>
                </a:cubicBezTo>
                <a:cubicBezTo>
                  <a:pt x="282" y="322"/>
                  <a:pt x="275" y="326"/>
                  <a:pt x="269" y="331"/>
                </a:cubicBezTo>
                <a:cubicBezTo>
                  <a:pt x="265" y="334"/>
                  <a:pt x="262" y="338"/>
                  <a:pt x="259" y="341"/>
                </a:cubicBezTo>
                <a:cubicBezTo>
                  <a:pt x="258" y="341"/>
                  <a:pt x="258" y="341"/>
                  <a:pt x="258" y="341"/>
                </a:cubicBezTo>
                <a:cubicBezTo>
                  <a:pt x="252" y="344"/>
                  <a:pt x="242" y="339"/>
                  <a:pt x="237" y="337"/>
                </a:cubicBezTo>
                <a:cubicBezTo>
                  <a:pt x="229" y="333"/>
                  <a:pt x="221" y="329"/>
                  <a:pt x="215" y="323"/>
                </a:cubicBezTo>
                <a:cubicBezTo>
                  <a:pt x="205" y="313"/>
                  <a:pt x="194" y="302"/>
                  <a:pt x="188" y="289"/>
                </a:cubicBezTo>
                <a:cubicBezTo>
                  <a:pt x="185" y="283"/>
                  <a:pt x="181" y="273"/>
                  <a:pt x="183" y="266"/>
                </a:cubicBezTo>
                <a:cubicBezTo>
                  <a:pt x="185" y="263"/>
                  <a:pt x="187" y="260"/>
                  <a:pt x="189" y="257"/>
                </a:cubicBezTo>
                <a:cubicBezTo>
                  <a:pt x="189" y="256"/>
                  <a:pt x="190" y="255"/>
                  <a:pt x="190" y="254"/>
                </a:cubicBezTo>
                <a:cubicBezTo>
                  <a:pt x="196" y="251"/>
                  <a:pt x="199" y="241"/>
                  <a:pt x="199" y="234"/>
                </a:cubicBezTo>
                <a:cubicBezTo>
                  <a:pt x="200" y="228"/>
                  <a:pt x="197" y="220"/>
                  <a:pt x="198" y="213"/>
                </a:cubicBezTo>
                <a:cubicBezTo>
                  <a:pt x="198" y="213"/>
                  <a:pt x="198" y="212"/>
                  <a:pt x="199" y="212"/>
                </a:cubicBezTo>
                <a:cubicBezTo>
                  <a:pt x="205" y="199"/>
                  <a:pt x="219" y="191"/>
                  <a:pt x="232" y="187"/>
                </a:cubicBezTo>
                <a:cubicBezTo>
                  <a:pt x="246" y="182"/>
                  <a:pt x="260" y="182"/>
                  <a:pt x="275" y="184"/>
                </a:cubicBezTo>
                <a:close/>
                <a:moveTo>
                  <a:pt x="155" y="52"/>
                </a:moveTo>
                <a:cubicBezTo>
                  <a:pt x="155" y="52"/>
                  <a:pt x="155" y="52"/>
                  <a:pt x="155" y="52"/>
                </a:cubicBezTo>
                <a:cubicBezTo>
                  <a:pt x="155" y="52"/>
                  <a:pt x="155" y="52"/>
                  <a:pt x="156" y="53"/>
                </a:cubicBezTo>
                <a:cubicBezTo>
                  <a:pt x="157" y="53"/>
                  <a:pt x="157" y="53"/>
                  <a:pt x="158" y="52"/>
                </a:cubicBezTo>
                <a:cubicBezTo>
                  <a:pt x="165" y="43"/>
                  <a:pt x="176" y="58"/>
                  <a:pt x="181" y="63"/>
                </a:cubicBezTo>
                <a:cubicBezTo>
                  <a:pt x="182" y="64"/>
                  <a:pt x="184" y="66"/>
                  <a:pt x="186" y="67"/>
                </a:cubicBezTo>
                <a:cubicBezTo>
                  <a:pt x="188" y="70"/>
                  <a:pt x="190" y="74"/>
                  <a:pt x="192" y="78"/>
                </a:cubicBezTo>
                <a:cubicBezTo>
                  <a:pt x="193" y="79"/>
                  <a:pt x="194" y="80"/>
                  <a:pt x="195" y="80"/>
                </a:cubicBezTo>
                <a:cubicBezTo>
                  <a:pt x="195" y="80"/>
                  <a:pt x="194" y="81"/>
                  <a:pt x="194" y="81"/>
                </a:cubicBezTo>
                <a:cubicBezTo>
                  <a:pt x="194" y="84"/>
                  <a:pt x="196" y="88"/>
                  <a:pt x="196" y="91"/>
                </a:cubicBezTo>
                <a:cubicBezTo>
                  <a:pt x="197" y="95"/>
                  <a:pt x="197" y="99"/>
                  <a:pt x="200" y="101"/>
                </a:cubicBezTo>
                <a:cubicBezTo>
                  <a:pt x="200" y="101"/>
                  <a:pt x="200" y="101"/>
                  <a:pt x="200" y="101"/>
                </a:cubicBezTo>
                <a:cubicBezTo>
                  <a:pt x="201" y="98"/>
                  <a:pt x="199" y="94"/>
                  <a:pt x="199" y="91"/>
                </a:cubicBezTo>
                <a:cubicBezTo>
                  <a:pt x="198" y="88"/>
                  <a:pt x="198" y="85"/>
                  <a:pt x="197" y="83"/>
                </a:cubicBezTo>
                <a:cubicBezTo>
                  <a:pt x="201" y="87"/>
                  <a:pt x="205" y="91"/>
                  <a:pt x="208" y="96"/>
                </a:cubicBezTo>
                <a:cubicBezTo>
                  <a:pt x="212" y="103"/>
                  <a:pt x="215" y="110"/>
                  <a:pt x="220" y="117"/>
                </a:cubicBezTo>
                <a:cubicBezTo>
                  <a:pt x="225" y="123"/>
                  <a:pt x="230" y="130"/>
                  <a:pt x="233" y="139"/>
                </a:cubicBezTo>
                <a:cubicBezTo>
                  <a:pt x="235" y="146"/>
                  <a:pt x="237" y="153"/>
                  <a:pt x="238" y="161"/>
                </a:cubicBezTo>
                <a:cubicBezTo>
                  <a:pt x="239" y="165"/>
                  <a:pt x="239" y="168"/>
                  <a:pt x="240" y="172"/>
                </a:cubicBezTo>
                <a:cubicBezTo>
                  <a:pt x="240" y="175"/>
                  <a:pt x="240" y="178"/>
                  <a:pt x="241" y="180"/>
                </a:cubicBezTo>
                <a:cubicBezTo>
                  <a:pt x="238" y="181"/>
                  <a:pt x="235" y="182"/>
                  <a:pt x="232" y="183"/>
                </a:cubicBezTo>
                <a:cubicBezTo>
                  <a:pt x="233" y="179"/>
                  <a:pt x="234" y="174"/>
                  <a:pt x="235" y="170"/>
                </a:cubicBezTo>
                <a:cubicBezTo>
                  <a:pt x="236" y="168"/>
                  <a:pt x="238" y="163"/>
                  <a:pt x="237" y="161"/>
                </a:cubicBezTo>
                <a:cubicBezTo>
                  <a:pt x="236" y="160"/>
                  <a:pt x="234" y="166"/>
                  <a:pt x="234" y="166"/>
                </a:cubicBezTo>
                <a:cubicBezTo>
                  <a:pt x="232" y="172"/>
                  <a:pt x="231" y="177"/>
                  <a:pt x="229" y="183"/>
                </a:cubicBezTo>
                <a:cubicBezTo>
                  <a:pt x="229" y="183"/>
                  <a:pt x="229" y="183"/>
                  <a:pt x="229" y="184"/>
                </a:cubicBezTo>
                <a:cubicBezTo>
                  <a:pt x="228" y="184"/>
                  <a:pt x="227" y="185"/>
                  <a:pt x="225" y="185"/>
                </a:cubicBezTo>
                <a:cubicBezTo>
                  <a:pt x="225" y="185"/>
                  <a:pt x="225" y="185"/>
                  <a:pt x="225" y="185"/>
                </a:cubicBezTo>
                <a:cubicBezTo>
                  <a:pt x="226" y="184"/>
                  <a:pt x="227" y="183"/>
                  <a:pt x="227" y="181"/>
                </a:cubicBezTo>
                <a:cubicBezTo>
                  <a:pt x="232" y="170"/>
                  <a:pt x="234" y="159"/>
                  <a:pt x="234" y="147"/>
                </a:cubicBezTo>
                <a:cubicBezTo>
                  <a:pt x="234" y="147"/>
                  <a:pt x="233" y="146"/>
                  <a:pt x="233" y="147"/>
                </a:cubicBezTo>
                <a:cubicBezTo>
                  <a:pt x="232" y="155"/>
                  <a:pt x="232" y="164"/>
                  <a:pt x="229" y="171"/>
                </a:cubicBezTo>
                <a:cubicBezTo>
                  <a:pt x="227" y="174"/>
                  <a:pt x="225" y="178"/>
                  <a:pt x="224" y="182"/>
                </a:cubicBezTo>
                <a:cubicBezTo>
                  <a:pt x="224" y="183"/>
                  <a:pt x="223" y="183"/>
                  <a:pt x="223" y="184"/>
                </a:cubicBezTo>
                <a:cubicBezTo>
                  <a:pt x="222" y="185"/>
                  <a:pt x="223" y="186"/>
                  <a:pt x="224" y="186"/>
                </a:cubicBezTo>
                <a:cubicBezTo>
                  <a:pt x="223" y="187"/>
                  <a:pt x="221" y="187"/>
                  <a:pt x="220" y="188"/>
                </a:cubicBezTo>
                <a:cubicBezTo>
                  <a:pt x="224" y="182"/>
                  <a:pt x="226" y="175"/>
                  <a:pt x="228" y="168"/>
                </a:cubicBezTo>
                <a:cubicBezTo>
                  <a:pt x="229" y="159"/>
                  <a:pt x="233" y="149"/>
                  <a:pt x="232" y="140"/>
                </a:cubicBezTo>
                <a:cubicBezTo>
                  <a:pt x="232" y="139"/>
                  <a:pt x="231" y="139"/>
                  <a:pt x="231" y="139"/>
                </a:cubicBezTo>
                <a:cubicBezTo>
                  <a:pt x="230" y="145"/>
                  <a:pt x="229" y="150"/>
                  <a:pt x="228" y="155"/>
                </a:cubicBezTo>
                <a:cubicBezTo>
                  <a:pt x="227" y="159"/>
                  <a:pt x="226" y="163"/>
                  <a:pt x="225" y="167"/>
                </a:cubicBezTo>
                <a:cubicBezTo>
                  <a:pt x="224" y="173"/>
                  <a:pt x="222" y="179"/>
                  <a:pt x="219" y="184"/>
                </a:cubicBezTo>
                <a:cubicBezTo>
                  <a:pt x="220" y="181"/>
                  <a:pt x="220" y="178"/>
                  <a:pt x="221" y="175"/>
                </a:cubicBezTo>
                <a:cubicBezTo>
                  <a:pt x="222" y="169"/>
                  <a:pt x="224" y="164"/>
                  <a:pt x="226" y="159"/>
                </a:cubicBezTo>
                <a:cubicBezTo>
                  <a:pt x="227" y="151"/>
                  <a:pt x="232" y="140"/>
                  <a:pt x="228" y="133"/>
                </a:cubicBezTo>
                <a:cubicBezTo>
                  <a:pt x="228" y="133"/>
                  <a:pt x="228" y="133"/>
                  <a:pt x="228" y="133"/>
                </a:cubicBezTo>
                <a:cubicBezTo>
                  <a:pt x="227" y="138"/>
                  <a:pt x="227" y="142"/>
                  <a:pt x="226" y="147"/>
                </a:cubicBezTo>
                <a:cubicBezTo>
                  <a:pt x="226" y="152"/>
                  <a:pt x="224" y="157"/>
                  <a:pt x="222" y="162"/>
                </a:cubicBezTo>
                <a:cubicBezTo>
                  <a:pt x="221" y="166"/>
                  <a:pt x="219" y="171"/>
                  <a:pt x="218" y="176"/>
                </a:cubicBezTo>
                <a:cubicBezTo>
                  <a:pt x="217" y="180"/>
                  <a:pt x="217" y="185"/>
                  <a:pt x="216" y="190"/>
                </a:cubicBezTo>
                <a:cubicBezTo>
                  <a:pt x="216" y="190"/>
                  <a:pt x="216" y="190"/>
                  <a:pt x="216" y="190"/>
                </a:cubicBezTo>
                <a:cubicBezTo>
                  <a:pt x="216" y="190"/>
                  <a:pt x="216" y="190"/>
                  <a:pt x="215" y="190"/>
                </a:cubicBezTo>
                <a:cubicBezTo>
                  <a:pt x="216" y="185"/>
                  <a:pt x="217" y="180"/>
                  <a:pt x="217" y="175"/>
                </a:cubicBezTo>
                <a:cubicBezTo>
                  <a:pt x="219" y="171"/>
                  <a:pt x="218" y="166"/>
                  <a:pt x="220" y="161"/>
                </a:cubicBezTo>
                <a:cubicBezTo>
                  <a:pt x="221" y="156"/>
                  <a:pt x="223" y="151"/>
                  <a:pt x="225" y="146"/>
                </a:cubicBezTo>
                <a:cubicBezTo>
                  <a:pt x="225" y="144"/>
                  <a:pt x="224" y="144"/>
                  <a:pt x="223" y="145"/>
                </a:cubicBezTo>
                <a:cubicBezTo>
                  <a:pt x="222" y="150"/>
                  <a:pt x="220" y="154"/>
                  <a:pt x="218" y="158"/>
                </a:cubicBezTo>
                <a:cubicBezTo>
                  <a:pt x="218" y="158"/>
                  <a:pt x="218" y="158"/>
                  <a:pt x="218" y="158"/>
                </a:cubicBezTo>
                <a:cubicBezTo>
                  <a:pt x="220" y="153"/>
                  <a:pt x="222" y="148"/>
                  <a:pt x="222" y="143"/>
                </a:cubicBezTo>
                <a:cubicBezTo>
                  <a:pt x="222" y="138"/>
                  <a:pt x="222" y="133"/>
                  <a:pt x="223" y="128"/>
                </a:cubicBezTo>
                <a:cubicBezTo>
                  <a:pt x="223" y="127"/>
                  <a:pt x="223" y="127"/>
                  <a:pt x="223" y="127"/>
                </a:cubicBezTo>
                <a:cubicBezTo>
                  <a:pt x="220" y="130"/>
                  <a:pt x="220" y="135"/>
                  <a:pt x="220" y="139"/>
                </a:cubicBezTo>
                <a:cubicBezTo>
                  <a:pt x="220" y="146"/>
                  <a:pt x="218" y="152"/>
                  <a:pt x="217" y="159"/>
                </a:cubicBezTo>
                <a:cubicBezTo>
                  <a:pt x="216" y="159"/>
                  <a:pt x="216" y="159"/>
                  <a:pt x="216" y="159"/>
                </a:cubicBezTo>
                <a:cubicBezTo>
                  <a:pt x="216" y="160"/>
                  <a:pt x="216" y="160"/>
                  <a:pt x="216" y="160"/>
                </a:cubicBezTo>
                <a:cubicBezTo>
                  <a:pt x="216" y="159"/>
                  <a:pt x="216" y="157"/>
                  <a:pt x="215" y="156"/>
                </a:cubicBezTo>
                <a:cubicBezTo>
                  <a:pt x="216" y="156"/>
                  <a:pt x="216" y="156"/>
                  <a:pt x="216" y="156"/>
                </a:cubicBezTo>
                <a:cubicBezTo>
                  <a:pt x="216" y="147"/>
                  <a:pt x="215" y="139"/>
                  <a:pt x="218" y="131"/>
                </a:cubicBezTo>
                <a:cubicBezTo>
                  <a:pt x="218" y="130"/>
                  <a:pt x="217" y="130"/>
                  <a:pt x="217" y="130"/>
                </a:cubicBezTo>
                <a:cubicBezTo>
                  <a:pt x="216" y="135"/>
                  <a:pt x="214" y="139"/>
                  <a:pt x="214" y="144"/>
                </a:cubicBezTo>
                <a:cubicBezTo>
                  <a:pt x="213" y="145"/>
                  <a:pt x="213" y="147"/>
                  <a:pt x="213" y="148"/>
                </a:cubicBezTo>
                <a:cubicBezTo>
                  <a:pt x="212" y="145"/>
                  <a:pt x="210" y="142"/>
                  <a:pt x="209" y="138"/>
                </a:cubicBezTo>
                <a:cubicBezTo>
                  <a:pt x="207" y="135"/>
                  <a:pt x="205" y="129"/>
                  <a:pt x="202" y="127"/>
                </a:cubicBezTo>
                <a:cubicBezTo>
                  <a:pt x="198" y="126"/>
                  <a:pt x="195" y="125"/>
                  <a:pt x="195" y="120"/>
                </a:cubicBezTo>
                <a:cubicBezTo>
                  <a:pt x="195" y="118"/>
                  <a:pt x="195" y="115"/>
                  <a:pt x="195" y="113"/>
                </a:cubicBezTo>
                <a:cubicBezTo>
                  <a:pt x="194" y="109"/>
                  <a:pt x="193" y="104"/>
                  <a:pt x="191" y="100"/>
                </a:cubicBezTo>
                <a:cubicBezTo>
                  <a:pt x="192" y="98"/>
                  <a:pt x="192" y="97"/>
                  <a:pt x="192" y="95"/>
                </a:cubicBezTo>
                <a:cubicBezTo>
                  <a:pt x="192" y="92"/>
                  <a:pt x="192" y="89"/>
                  <a:pt x="192" y="86"/>
                </a:cubicBezTo>
                <a:cubicBezTo>
                  <a:pt x="192" y="81"/>
                  <a:pt x="190" y="76"/>
                  <a:pt x="187" y="72"/>
                </a:cubicBezTo>
                <a:cubicBezTo>
                  <a:pt x="187" y="71"/>
                  <a:pt x="185" y="72"/>
                  <a:pt x="186" y="73"/>
                </a:cubicBezTo>
                <a:cubicBezTo>
                  <a:pt x="188" y="78"/>
                  <a:pt x="189" y="83"/>
                  <a:pt x="190" y="88"/>
                </a:cubicBezTo>
                <a:cubicBezTo>
                  <a:pt x="191" y="91"/>
                  <a:pt x="191" y="93"/>
                  <a:pt x="190" y="96"/>
                </a:cubicBezTo>
                <a:cubicBezTo>
                  <a:pt x="190" y="97"/>
                  <a:pt x="190" y="97"/>
                  <a:pt x="190" y="97"/>
                </a:cubicBezTo>
                <a:cubicBezTo>
                  <a:pt x="189" y="93"/>
                  <a:pt x="187" y="90"/>
                  <a:pt x="185" y="87"/>
                </a:cubicBezTo>
                <a:cubicBezTo>
                  <a:pt x="184" y="87"/>
                  <a:pt x="184" y="86"/>
                  <a:pt x="183" y="85"/>
                </a:cubicBezTo>
                <a:cubicBezTo>
                  <a:pt x="183" y="85"/>
                  <a:pt x="183" y="84"/>
                  <a:pt x="183" y="84"/>
                </a:cubicBezTo>
                <a:cubicBezTo>
                  <a:pt x="182" y="83"/>
                  <a:pt x="181" y="82"/>
                  <a:pt x="180" y="81"/>
                </a:cubicBezTo>
                <a:cubicBezTo>
                  <a:pt x="178" y="79"/>
                  <a:pt x="175" y="77"/>
                  <a:pt x="174" y="73"/>
                </a:cubicBezTo>
                <a:cubicBezTo>
                  <a:pt x="173" y="70"/>
                  <a:pt x="172" y="67"/>
                  <a:pt x="169" y="64"/>
                </a:cubicBezTo>
                <a:cubicBezTo>
                  <a:pt x="166" y="61"/>
                  <a:pt x="162" y="63"/>
                  <a:pt x="160" y="66"/>
                </a:cubicBezTo>
                <a:cubicBezTo>
                  <a:pt x="157" y="73"/>
                  <a:pt x="158" y="80"/>
                  <a:pt x="157" y="87"/>
                </a:cubicBezTo>
                <a:cubicBezTo>
                  <a:pt x="157" y="90"/>
                  <a:pt x="157" y="93"/>
                  <a:pt x="156" y="96"/>
                </a:cubicBezTo>
                <a:cubicBezTo>
                  <a:pt x="156" y="91"/>
                  <a:pt x="155" y="85"/>
                  <a:pt x="154" y="80"/>
                </a:cubicBezTo>
                <a:cubicBezTo>
                  <a:pt x="154" y="73"/>
                  <a:pt x="153" y="67"/>
                  <a:pt x="153" y="60"/>
                </a:cubicBezTo>
                <a:cubicBezTo>
                  <a:pt x="153" y="58"/>
                  <a:pt x="152" y="55"/>
                  <a:pt x="152" y="53"/>
                </a:cubicBezTo>
                <a:cubicBezTo>
                  <a:pt x="152" y="50"/>
                  <a:pt x="154" y="51"/>
                  <a:pt x="155" y="52"/>
                </a:cubicBezTo>
                <a:close/>
                <a:moveTo>
                  <a:pt x="82" y="200"/>
                </a:moveTo>
                <a:cubicBezTo>
                  <a:pt x="80" y="194"/>
                  <a:pt x="79" y="189"/>
                  <a:pt x="75" y="185"/>
                </a:cubicBezTo>
                <a:cubicBezTo>
                  <a:pt x="77" y="179"/>
                  <a:pt x="75" y="171"/>
                  <a:pt x="75" y="165"/>
                </a:cubicBezTo>
                <a:cubicBezTo>
                  <a:pt x="75" y="157"/>
                  <a:pt x="75" y="149"/>
                  <a:pt x="77" y="141"/>
                </a:cubicBezTo>
                <a:cubicBezTo>
                  <a:pt x="80" y="126"/>
                  <a:pt x="87" y="113"/>
                  <a:pt x="93" y="99"/>
                </a:cubicBezTo>
                <a:cubicBezTo>
                  <a:pt x="97" y="91"/>
                  <a:pt x="100" y="83"/>
                  <a:pt x="104" y="77"/>
                </a:cubicBezTo>
                <a:cubicBezTo>
                  <a:pt x="108" y="70"/>
                  <a:pt x="114" y="64"/>
                  <a:pt x="118" y="58"/>
                </a:cubicBezTo>
                <a:cubicBezTo>
                  <a:pt x="123" y="52"/>
                  <a:pt x="128" y="45"/>
                  <a:pt x="137" y="45"/>
                </a:cubicBezTo>
                <a:cubicBezTo>
                  <a:pt x="142" y="45"/>
                  <a:pt x="148" y="45"/>
                  <a:pt x="151" y="48"/>
                </a:cubicBezTo>
                <a:cubicBezTo>
                  <a:pt x="151" y="48"/>
                  <a:pt x="150" y="49"/>
                  <a:pt x="150" y="50"/>
                </a:cubicBezTo>
                <a:cubicBezTo>
                  <a:pt x="148" y="56"/>
                  <a:pt x="149" y="64"/>
                  <a:pt x="150" y="70"/>
                </a:cubicBezTo>
                <a:cubicBezTo>
                  <a:pt x="151" y="84"/>
                  <a:pt x="153" y="97"/>
                  <a:pt x="156" y="111"/>
                </a:cubicBezTo>
                <a:cubicBezTo>
                  <a:pt x="156" y="111"/>
                  <a:pt x="156" y="112"/>
                  <a:pt x="155" y="113"/>
                </a:cubicBezTo>
                <a:cubicBezTo>
                  <a:pt x="152" y="121"/>
                  <a:pt x="156" y="132"/>
                  <a:pt x="157" y="140"/>
                </a:cubicBezTo>
                <a:cubicBezTo>
                  <a:pt x="158" y="153"/>
                  <a:pt x="160" y="167"/>
                  <a:pt x="163" y="180"/>
                </a:cubicBezTo>
                <a:cubicBezTo>
                  <a:pt x="163" y="182"/>
                  <a:pt x="164" y="185"/>
                  <a:pt x="165" y="187"/>
                </a:cubicBezTo>
                <a:cubicBezTo>
                  <a:pt x="163" y="184"/>
                  <a:pt x="162" y="180"/>
                  <a:pt x="159" y="177"/>
                </a:cubicBezTo>
                <a:cubicBezTo>
                  <a:pt x="155" y="173"/>
                  <a:pt x="150" y="171"/>
                  <a:pt x="146" y="169"/>
                </a:cubicBezTo>
                <a:cubicBezTo>
                  <a:pt x="145" y="169"/>
                  <a:pt x="144" y="169"/>
                  <a:pt x="143" y="168"/>
                </a:cubicBezTo>
                <a:cubicBezTo>
                  <a:pt x="144" y="162"/>
                  <a:pt x="141" y="156"/>
                  <a:pt x="141" y="150"/>
                </a:cubicBezTo>
                <a:cubicBezTo>
                  <a:pt x="140" y="142"/>
                  <a:pt x="139" y="135"/>
                  <a:pt x="139" y="128"/>
                </a:cubicBezTo>
                <a:cubicBezTo>
                  <a:pt x="140" y="127"/>
                  <a:pt x="138" y="127"/>
                  <a:pt x="138" y="128"/>
                </a:cubicBezTo>
                <a:cubicBezTo>
                  <a:pt x="137" y="135"/>
                  <a:pt x="138" y="143"/>
                  <a:pt x="139" y="150"/>
                </a:cubicBezTo>
                <a:cubicBezTo>
                  <a:pt x="139" y="156"/>
                  <a:pt x="139" y="163"/>
                  <a:pt x="141" y="168"/>
                </a:cubicBezTo>
                <a:cubicBezTo>
                  <a:pt x="140" y="168"/>
                  <a:pt x="138" y="168"/>
                  <a:pt x="137" y="169"/>
                </a:cubicBezTo>
                <a:cubicBezTo>
                  <a:pt x="137" y="169"/>
                  <a:pt x="137" y="169"/>
                  <a:pt x="136" y="169"/>
                </a:cubicBezTo>
                <a:cubicBezTo>
                  <a:pt x="134" y="171"/>
                  <a:pt x="133" y="174"/>
                  <a:pt x="132" y="177"/>
                </a:cubicBezTo>
                <a:cubicBezTo>
                  <a:pt x="132" y="176"/>
                  <a:pt x="131" y="174"/>
                  <a:pt x="131" y="173"/>
                </a:cubicBezTo>
                <a:cubicBezTo>
                  <a:pt x="130" y="170"/>
                  <a:pt x="130" y="166"/>
                  <a:pt x="130" y="163"/>
                </a:cubicBezTo>
                <a:cubicBezTo>
                  <a:pt x="130" y="156"/>
                  <a:pt x="129" y="149"/>
                  <a:pt x="129" y="142"/>
                </a:cubicBezTo>
                <a:cubicBezTo>
                  <a:pt x="128" y="137"/>
                  <a:pt x="128" y="132"/>
                  <a:pt x="128" y="127"/>
                </a:cubicBezTo>
                <a:cubicBezTo>
                  <a:pt x="128" y="124"/>
                  <a:pt x="128" y="120"/>
                  <a:pt x="128" y="117"/>
                </a:cubicBezTo>
                <a:cubicBezTo>
                  <a:pt x="127" y="113"/>
                  <a:pt x="127" y="108"/>
                  <a:pt x="126" y="104"/>
                </a:cubicBezTo>
                <a:cubicBezTo>
                  <a:pt x="126" y="100"/>
                  <a:pt x="126" y="96"/>
                  <a:pt x="126" y="93"/>
                </a:cubicBezTo>
                <a:cubicBezTo>
                  <a:pt x="126" y="92"/>
                  <a:pt x="126" y="92"/>
                  <a:pt x="126" y="93"/>
                </a:cubicBezTo>
                <a:cubicBezTo>
                  <a:pt x="123" y="101"/>
                  <a:pt x="128" y="109"/>
                  <a:pt x="126" y="117"/>
                </a:cubicBezTo>
                <a:cubicBezTo>
                  <a:pt x="124" y="122"/>
                  <a:pt x="126" y="127"/>
                  <a:pt x="126" y="131"/>
                </a:cubicBezTo>
                <a:cubicBezTo>
                  <a:pt x="126" y="136"/>
                  <a:pt x="126" y="141"/>
                  <a:pt x="127" y="146"/>
                </a:cubicBezTo>
                <a:cubicBezTo>
                  <a:pt x="127" y="153"/>
                  <a:pt x="127" y="161"/>
                  <a:pt x="128" y="169"/>
                </a:cubicBezTo>
                <a:cubicBezTo>
                  <a:pt x="128" y="172"/>
                  <a:pt x="128" y="178"/>
                  <a:pt x="132" y="180"/>
                </a:cubicBezTo>
                <a:cubicBezTo>
                  <a:pt x="130" y="187"/>
                  <a:pt x="131" y="194"/>
                  <a:pt x="132" y="200"/>
                </a:cubicBezTo>
                <a:cubicBezTo>
                  <a:pt x="132" y="202"/>
                  <a:pt x="133" y="204"/>
                  <a:pt x="133" y="206"/>
                </a:cubicBezTo>
                <a:cubicBezTo>
                  <a:pt x="127" y="204"/>
                  <a:pt x="119" y="207"/>
                  <a:pt x="114" y="210"/>
                </a:cubicBezTo>
                <a:cubicBezTo>
                  <a:pt x="107" y="213"/>
                  <a:pt x="101" y="216"/>
                  <a:pt x="95" y="219"/>
                </a:cubicBezTo>
                <a:cubicBezTo>
                  <a:pt x="91" y="220"/>
                  <a:pt x="88" y="220"/>
                  <a:pt x="85" y="220"/>
                </a:cubicBezTo>
                <a:cubicBezTo>
                  <a:pt x="84" y="213"/>
                  <a:pt x="84" y="206"/>
                  <a:pt x="82" y="200"/>
                </a:cubicBezTo>
                <a:close/>
                <a:moveTo>
                  <a:pt x="85" y="234"/>
                </a:moveTo>
                <a:cubicBezTo>
                  <a:pt x="85" y="231"/>
                  <a:pt x="85" y="227"/>
                  <a:pt x="85" y="224"/>
                </a:cubicBezTo>
                <a:cubicBezTo>
                  <a:pt x="92" y="225"/>
                  <a:pt x="99" y="221"/>
                  <a:pt x="106" y="218"/>
                </a:cubicBezTo>
                <a:cubicBezTo>
                  <a:pt x="114" y="214"/>
                  <a:pt x="125" y="206"/>
                  <a:pt x="134" y="210"/>
                </a:cubicBezTo>
                <a:cubicBezTo>
                  <a:pt x="134" y="211"/>
                  <a:pt x="135" y="212"/>
                  <a:pt x="135" y="213"/>
                </a:cubicBezTo>
                <a:cubicBezTo>
                  <a:pt x="130" y="211"/>
                  <a:pt x="121" y="217"/>
                  <a:pt x="118" y="220"/>
                </a:cubicBezTo>
                <a:cubicBezTo>
                  <a:pt x="113" y="224"/>
                  <a:pt x="108" y="230"/>
                  <a:pt x="103" y="235"/>
                </a:cubicBezTo>
                <a:cubicBezTo>
                  <a:pt x="99" y="238"/>
                  <a:pt x="96" y="241"/>
                  <a:pt x="91" y="242"/>
                </a:cubicBezTo>
                <a:cubicBezTo>
                  <a:pt x="89" y="243"/>
                  <a:pt x="88" y="243"/>
                  <a:pt x="87" y="244"/>
                </a:cubicBezTo>
                <a:cubicBezTo>
                  <a:pt x="86" y="241"/>
                  <a:pt x="86" y="237"/>
                  <a:pt x="85" y="234"/>
                </a:cubicBezTo>
                <a:close/>
                <a:moveTo>
                  <a:pt x="106" y="312"/>
                </a:moveTo>
                <a:cubicBezTo>
                  <a:pt x="106" y="311"/>
                  <a:pt x="105" y="311"/>
                  <a:pt x="105" y="310"/>
                </a:cubicBezTo>
                <a:cubicBezTo>
                  <a:pt x="105" y="310"/>
                  <a:pt x="106" y="310"/>
                  <a:pt x="106" y="310"/>
                </a:cubicBezTo>
                <a:cubicBezTo>
                  <a:pt x="107" y="311"/>
                  <a:pt x="108" y="311"/>
                  <a:pt x="108" y="311"/>
                </a:cubicBezTo>
                <a:cubicBezTo>
                  <a:pt x="108" y="311"/>
                  <a:pt x="108" y="311"/>
                  <a:pt x="107" y="311"/>
                </a:cubicBezTo>
                <a:cubicBezTo>
                  <a:pt x="107" y="311"/>
                  <a:pt x="106" y="311"/>
                  <a:pt x="106" y="312"/>
                </a:cubicBezTo>
                <a:close/>
                <a:moveTo>
                  <a:pt x="117" y="337"/>
                </a:moveTo>
                <a:cubicBezTo>
                  <a:pt x="114" y="329"/>
                  <a:pt x="111" y="322"/>
                  <a:pt x="107" y="315"/>
                </a:cubicBezTo>
                <a:cubicBezTo>
                  <a:pt x="107" y="315"/>
                  <a:pt x="107" y="315"/>
                  <a:pt x="107" y="315"/>
                </a:cubicBezTo>
                <a:cubicBezTo>
                  <a:pt x="111" y="315"/>
                  <a:pt x="114" y="317"/>
                  <a:pt x="118" y="318"/>
                </a:cubicBezTo>
                <a:cubicBezTo>
                  <a:pt x="121" y="319"/>
                  <a:pt x="124" y="320"/>
                  <a:pt x="128" y="321"/>
                </a:cubicBezTo>
                <a:cubicBezTo>
                  <a:pt x="136" y="324"/>
                  <a:pt x="144" y="328"/>
                  <a:pt x="152" y="333"/>
                </a:cubicBezTo>
                <a:cubicBezTo>
                  <a:pt x="160" y="337"/>
                  <a:pt x="168" y="343"/>
                  <a:pt x="175" y="349"/>
                </a:cubicBezTo>
                <a:cubicBezTo>
                  <a:pt x="181" y="355"/>
                  <a:pt x="187" y="362"/>
                  <a:pt x="194" y="367"/>
                </a:cubicBezTo>
                <a:cubicBezTo>
                  <a:pt x="194" y="367"/>
                  <a:pt x="195" y="367"/>
                  <a:pt x="195" y="367"/>
                </a:cubicBezTo>
                <a:cubicBezTo>
                  <a:pt x="189" y="359"/>
                  <a:pt x="182" y="353"/>
                  <a:pt x="174" y="347"/>
                </a:cubicBezTo>
                <a:cubicBezTo>
                  <a:pt x="172" y="344"/>
                  <a:pt x="169" y="342"/>
                  <a:pt x="167" y="340"/>
                </a:cubicBezTo>
                <a:cubicBezTo>
                  <a:pt x="171" y="343"/>
                  <a:pt x="176" y="347"/>
                  <a:pt x="181" y="350"/>
                </a:cubicBezTo>
                <a:cubicBezTo>
                  <a:pt x="181" y="350"/>
                  <a:pt x="181" y="349"/>
                  <a:pt x="181" y="349"/>
                </a:cubicBezTo>
                <a:cubicBezTo>
                  <a:pt x="176" y="343"/>
                  <a:pt x="169" y="339"/>
                  <a:pt x="162" y="335"/>
                </a:cubicBezTo>
                <a:cubicBezTo>
                  <a:pt x="155" y="331"/>
                  <a:pt x="148" y="326"/>
                  <a:pt x="140" y="322"/>
                </a:cubicBezTo>
                <a:cubicBezTo>
                  <a:pt x="132" y="318"/>
                  <a:pt x="123" y="317"/>
                  <a:pt x="115" y="312"/>
                </a:cubicBezTo>
                <a:cubicBezTo>
                  <a:pt x="113" y="311"/>
                  <a:pt x="106" y="306"/>
                  <a:pt x="104" y="307"/>
                </a:cubicBezTo>
                <a:cubicBezTo>
                  <a:pt x="103" y="305"/>
                  <a:pt x="102" y="303"/>
                  <a:pt x="101" y="301"/>
                </a:cubicBezTo>
                <a:cubicBezTo>
                  <a:pt x="107" y="303"/>
                  <a:pt x="114" y="306"/>
                  <a:pt x="120" y="309"/>
                </a:cubicBezTo>
                <a:cubicBezTo>
                  <a:pt x="128" y="312"/>
                  <a:pt x="136" y="315"/>
                  <a:pt x="144" y="320"/>
                </a:cubicBezTo>
                <a:cubicBezTo>
                  <a:pt x="146" y="321"/>
                  <a:pt x="147" y="318"/>
                  <a:pt x="146" y="317"/>
                </a:cubicBezTo>
                <a:cubicBezTo>
                  <a:pt x="138" y="313"/>
                  <a:pt x="131" y="310"/>
                  <a:pt x="123" y="307"/>
                </a:cubicBezTo>
                <a:cubicBezTo>
                  <a:pt x="115" y="304"/>
                  <a:pt x="107" y="300"/>
                  <a:pt x="99" y="297"/>
                </a:cubicBezTo>
                <a:cubicBezTo>
                  <a:pt x="96" y="290"/>
                  <a:pt x="93" y="283"/>
                  <a:pt x="92" y="276"/>
                </a:cubicBezTo>
                <a:cubicBezTo>
                  <a:pt x="90" y="266"/>
                  <a:pt x="88" y="257"/>
                  <a:pt x="87" y="247"/>
                </a:cubicBezTo>
                <a:cubicBezTo>
                  <a:pt x="91" y="246"/>
                  <a:pt x="98" y="244"/>
                  <a:pt x="101" y="241"/>
                </a:cubicBezTo>
                <a:cubicBezTo>
                  <a:pt x="106" y="237"/>
                  <a:pt x="111" y="231"/>
                  <a:pt x="115" y="226"/>
                </a:cubicBezTo>
                <a:cubicBezTo>
                  <a:pt x="118" y="223"/>
                  <a:pt x="122" y="219"/>
                  <a:pt x="126" y="217"/>
                </a:cubicBezTo>
                <a:cubicBezTo>
                  <a:pt x="130" y="215"/>
                  <a:pt x="133" y="216"/>
                  <a:pt x="136" y="217"/>
                </a:cubicBezTo>
                <a:cubicBezTo>
                  <a:pt x="138" y="222"/>
                  <a:pt x="139" y="227"/>
                  <a:pt x="141" y="232"/>
                </a:cubicBezTo>
                <a:cubicBezTo>
                  <a:pt x="147" y="245"/>
                  <a:pt x="152" y="258"/>
                  <a:pt x="157" y="272"/>
                </a:cubicBezTo>
                <a:cubicBezTo>
                  <a:pt x="162" y="283"/>
                  <a:pt x="169" y="294"/>
                  <a:pt x="172" y="306"/>
                </a:cubicBezTo>
                <a:cubicBezTo>
                  <a:pt x="172" y="306"/>
                  <a:pt x="172" y="306"/>
                  <a:pt x="173" y="306"/>
                </a:cubicBezTo>
                <a:cubicBezTo>
                  <a:pt x="175" y="316"/>
                  <a:pt x="178" y="326"/>
                  <a:pt x="184" y="335"/>
                </a:cubicBezTo>
                <a:cubicBezTo>
                  <a:pt x="185" y="337"/>
                  <a:pt x="188" y="344"/>
                  <a:pt x="191" y="346"/>
                </a:cubicBezTo>
                <a:cubicBezTo>
                  <a:pt x="191" y="346"/>
                  <a:pt x="191" y="346"/>
                  <a:pt x="191" y="346"/>
                </a:cubicBezTo>
                <a:cubicBezTo>
                  <a:pt x="193" y="352"/>
                  <a:pt x="195" y="357"/>
                  <a:pt x="198" y="362"/>
                </a:cubicBezTo>
                <a:cubicBezTo>
                  <a:pt x="203" y="367"/>
                  <a:pt x="204" y="373"/>
                  <a:pt x="205" y="380"/>
                </a:cubicBezTo>
                <a:cubicBezTo>
                  <a:pt x="205" y="380"/>
                  <a:pt x="205" y="380"/>
                  <a:pt x="205" y="380"/>
                </a:cubicBezTo>
                <a:cubicBezTo>
                  <a:pt x="205" y="380"/>
                  <a:pt x="205" y="379"/>
                  <a:pt x="204" y="379"/>
                </a:cubicBezTo>
                <a:cubicBezTo>
                  <a:pt x="204" y="379"/>
                  <a:pt x="204" y="379"/>
                  <a:pt x="204" y="379"/>
                </a:cubicBezTo>
                <a:cubicBezTo>
                  <a:pt x="205" y="381"/>
                  <a:pt x="205" y="380"/>
                  <a:pt x="203" y="379"/>
                </a:cubicBezTo>
                <a:cubicBezTo>
                  <a:pt x="203" y="378"/>
                  <a:pt x="202" y="377"/>
                  <a:pt x="201" y="377"/>
                </a:cubicBezTo>
                <a:cubicBezTo>
                  <a:pt x="200" y="375"/>
                  <a:pt x="198" y="373"/>
                  <a:pt x="197" y="371"/>
                </a:cubicBezTo>
                <a:cubicBezTo>
                  <a:pt x="194" y="368"/>
                  <a:pt x="191" y="367"/>
                  <a:pt x="187" y="366"/>
                </a:cubicBezTo>
                <a:cubicBezTo>
                  <a:pt x="187" y="365"/>
                  <a:pt x="187" y="366"/>
                  <a:pt x="187" y="366"/>
                </a:cubicBezTo>
                <a:cubicBezTo>
                  <a:pt x="191" y="368"/>
                  <a:pt x="194" y="371"/>
                  <a:pt x="197" y="374"/>
                </a:cubicBezTo>
                <a:cubicBezTo>
                  <a:pt x="200" y="377"/>
                  <a:pt x="202" y="380"/>
                  <a:pt x="205" y="382"/>
                </a:cubicBezTo>
                <a:cubicBezTo>
                  <a:pt x="205" y="382"/>
                  <a:pt x="205" y="382"/>
                  <a:pt x="205" y="381"/>
                </a:cubicBezTo>
                <a:cubicBezTo>
                  <a:pt x="206" y="385"/>
                  <a:pt x="207" y="388"/>
                  <a:pt x="207" y="392"/>
                </a:cubicBezTo>
                <a:cubicBezTo>
                  <a:pt x="195" y="375"/>
                  <a:pt x="179" y="363"/>
                  <a:pt x="162" y="352"/>
                </a:cubicBezTo>
                <a:cubicBezTo>
                  <a:pt x="154" y="348"/>
                  <a:pt x="145" y="343"/>
                  <a:pt x="136" y="340"/>
                </a:cubicBezTo>
                <a:cubicBezTo>
                  <a:pt x="132" y="339"/>
                  <a:pt x="128" y="337"/>
                  <a:pt x="123" y="337"/>
                </a:cubicBezTo>
                <a:cubicBezTo>
                  <a:pt x="121" y="337"/>
                  <a:pt x="119" y="336"/>
                  <a:pt x="117" y="337"/>
                </a:cubicBezTo>
                <a:close/>
                <a:moveTo>
                  <a:pt x="124" y="341"/>
                </a:moveTo>
                <a:cubicBezTo>
                  <a:pt x="129" y="342"/>
                  <a:pt x="133" y="343"/>
                  <a:pt x="137" y="344"/>
                </a:cubicBezTo>
                <a:cubicBezTo>
                  <a:pt x="146" y="348"/>
                  <a:pt x="154" y="352"/>
                  <a:pt x="161" y="356"/>
                </a:cubicBezTo>
                <a:cubicBezTo>
                  <a:pt x="170" y="361"/>
                  <a:pt x="179" y="366"/>
                  <a:pt x="186" y="373"/>
                </a:cubicBezTo>
                <a:cubicBezTo>
                  <a:pt x="194" y="380"/>
                  <a:pt x="200" y="388"/>
                  <a:pt x="207" y="395"/>
                </a:cubicBezTo>
                <a:cubicBezTo>
                  <a:pt x="207" y="397"/>
                  <a:pt x="208" y="399"/>
                  <a:pt x="208" y="400"/>
                </a:cubicBezTo>
                <a:cubicBezTo>
                  <a:pt x="209" y="405"/>
                  <a:pt x="210" y="410"/>
                  <a:pt x="210" y="416"/>
                </a:cubicBezTo>
                <a:cubicBezTo>
                  <a:pt x="208" y="416"/>
                  <a:pt x="207" y="418"/>
                  <a:pt x="206" y="421"/>
                </a:cubicBezTo>
                <a:cubicBezTo>
                  <a:pt x="201" y="434"/>
                  <a:pt x="207" y="451"/>
                  <a:pt x="211" y="463"/>
                </a:cubicBezTo>
                <a:cubicBezTo>
                  <a:pt x="213" y="469"/>
                  <a:pt x="215" y="474"/>
                  <a:pt x="217" y="480"/>
                </a:cubicBezTo>
                <a:cubicBezTo>
                  <a:pt x="218" y="485"/>
                  <a:pt x="219" y="489"/>
                  <a:pt x="221" y="493"/>
                </a:cubicBezTo>
                <a:cubicBezTo>
                  <a:pt x="225" y="502"/>
                  <a:pt x="232" y="510"/>
                  <a:pt x="236" y="519"/>
                </a:cubicBezTo>
                <a:cubicBezTo>
                  <a:pt x="241" y="528"/>
                  <a:pt x="243" y="538"/>
                  <a:pt x="248" y="547"/>
                </a:cubicBezTo>
                <a:cubicBezTo>
                  <a:pt x="249" y="549"/>
                  <a:pt x="251" y="551"/>
                  <a:pt x="252" y="553"/>
                </a:cubicBezTo>
                <a:cubicBezTo>
                  <a:pt x="251" y="552"/>
                  <a:pt x="251" y="552"/>
                  <a:pt x="250" y="551"/>
                </a:cubicBezTo>
                <a:cubicBezTo>
                  <a:pt x="244" y="545"/>
                  <a:pt x="239" y="541"/>
                  <a:pt x="233" y="535"/>
                </a:cubicBezTo>
                <a:cubicBezTo>
                  <a:pt x="223" y="525"/>
                  <a:pt x="213" y="515"/>
                  <a:pt x="206" y="502"/>
                </a:cubicBezTo>
                <a:cubicBezTo>
                  <a:pt x="200" y="489"/>
                  <a:pt x="196" y="476"/>
                  <a:pt x="192" y="462"/>
                </a:cubicBezTo>
                <a:cubicBezTo>
                  <a:pt x="189" y="450"/>
                  <a:pt x="186" y="438"/>
                  <a:pt x="178" y="429"/>
                </a:cubicBezTo>
                <a:cubicBezTo>
                  <a:pt x="178" y="428"/>
                  <a:pt x="178" y="428"/>
                  <a:pt x="178" y="428"/>
                </a:cubicBezTo>
                <a:cubicBezTo>
                  <a:pt x="177" y="425"/>
                  <a:pt x="177" y="421"/>
                  <a:pt x="176" y="417"/>
                </a:cubicBezTo>
                <a:cubicBezTo>
                  <a:pt x="174" y="413"/>
                  <a:pt x="172" y="409"/>
                  <a:pt x="170" y="405"/>
                </a:cubicBezTo>
                <a:cubicBezTo>
                  <a:pt x="164" y="397"/>
                  <a:pt x="157" y="389"/>
                  <a:pt x="151" y="381"/>
                </a:cubicBezTo>
                <a:cubicBezTo>
                  <a:pt x="148" y="377"/>
                  <a:pt x="145" y="372"/>
                  <a:pt x="142" y="368"/>
                </a:cubicBezTo>
                <a:cubicBezTo>
                  <a:pt x="139" y="363"/>
                  <a:pt x="137" y="359"/>
                  <a:pt x="134" y="355"/>
                </a:cubicBezTo>
                <a:cubicBezTo>
                  <a:pt x="129" y="350"/>
                  <a:pt x="124" y="346"/>
                  <a:pt x="119" y="341"/>
                </a:cubicBezTo>
                <a:cubicBezTo>
                  <a:pt x="121" y="341"/>
                  <a:pt x="123" y="341"/>
                  <a:pt x="124" y="341"/>
                </a:cubicBezTo>
                <a:close/>
                <a:moveTo>
                  <a:pt x="103" y="382"/>
                </a:moveTo>
                <a:cubicBezTo>
                  <a:pt x="103" y="382"/>
                  <a:pt x="104" y="383"/>
                  <a:pt x="105" y="383"/>
                </a:cubicBezTo>
                <a:cubicBezTo>
                  <a:pt x="105" y="383"/>
                  <a:pt x="106" y="384"/>
                  <a:pt x="107" y="384"/>
                </a:cubicBezTo>
                <a:cubicBezTo>
                  <a:pt x="108" y="385"/>
                  <a:pt x="109" y="385"/>
                  <a:pt x="110" y="385"/>
                </a:cubicBezTo>
                <a:cubicBezTo>
                  <a:pt x="112" y="386"/>
                  <a:pt x="116" y="386"/>
                  <a:pt x="117" y="384"/>
                </a:cubicBezTo>
                <a:cubicBezTo>
                  <a:pt x="118" y="377"/>
                  <a:pt x="110" y="372"/>
                  <a:pt x="109" y="366"/>
                </a:cubicBezTo>
                <a:cubicBezTo>
                  <a:pt x="115" y="372"/>
                  <a:pt x="118" y="380"/>
                  <a:pt x="125" y="384"/>
                </a:cubicBezTo>
                <a:cubicBezTo>
                  <a:pt x="127" y="385"/>
                  <a:pt x="128" y="384"/>
                  <a:pt x="128" y="382"/>
                </a:cubicBezTo>
                <a:cubicBezTo>
                  <a:pt x="127" y="379"/>
                  <a:pt x="126" y="377"/>
                  <a:pt x="130" y="377"/>
                </a:cubicBezTo>
                <a:cubicBezTo>
                  <a:pt x="130" y="377"/>
                  <a:pt x="132" y="377"/>
                  <a:pt x="132" y="376"/>
                </a:cubicBezTo>
                <a:cubicBezTo>
                  <a:pt x="134" y="373"/>
                  <a:pt x="133" y="370"/>
                  <a:pt x="132" y="367"/>
                </a:cubicBezTo>
                <a:cubicBezTo>
                  <a:pt x="130" y="363"/>
                  <a:pt x="128" y="357"/>
                  <a:pt x="125" y="353"/>
                </a:cubicBezTo>
                <a:cubicBezTo>
                  <a:pt x="125" y="352"/>
                  <a:pt x="123" y="350"/>
                  <a:pt x="121" y="348"/>
                </a:cubicBezTo>
                <a:cubicBezTo>
                  <a:pt x="125" y="351"/>
                  <a:pt x="128" y="354"/>
                  <a:pt x="131" y="358"/>
                </a:cubicBezTo>
                <a:cubicBezTo>
                  <a:pt x="138" y="366"/>
                  <a:pt x="143" y="376"/>
                  <a:pt x="149" y="385"/>
                </a:cubicBezTo>
                <a:cubicBezTo>
                  <a:pt x="155" y="393"/>
                  <a:pt x="162" y="400"/>
                  <a:pt x="168" y="408"/>
                </a:cubicBezTo>
                <a:cubicBezTo>
                  <a:pt x="171" y="413"/>
                  <a:pt x="172" y="417"/>
                  <a:pt x="174" y="422"/>
                </a:cubicBezTo>
                <a:cubicBezTo>
                  <a:pt x="174" y="425"/>
                  <a:pt x="175" y="427"/>
                  <a:pt x="176" y="429"/>
                </a:cubicBezTo>
                <a:cubicBezTo>
                  <a:pt x="176" y="429"/>
                  <a:pt x="176" y="429"/>
                  <a:pt x="176" y="429"/>
                </a:cubicBezTo>
                <a:cubicBezTo>
                  <a:pt x="172" y="435"/>
                  <a:pt x="176" y="442"/>
                  <a:pt x="176" y="448"/>
                </a:cubicBezTo>
                <a:cubicBezTo>
                  <a:pt x="175" y="448"/>
                  <a:pt x="174" y="447"/>
                  <a:pt x="173" y="446"/>
                </a:cubicBezTo>
                <a:cubicBezTo>
                  <a:pt x="172" y="446"/>
                  <a:pt x="171" y="446"/>
                  <a:pt x="171" y="447"/>
                </a:cubicBezTo>
                <a:cubicBezTo>
                  <a:pt x="170" y="449"/>
                  <a:pt x="170" y="451"/>
                  <a:pt x="170" y="452"/>
                </a:cubicBezTo>
                <a:cubicBezTo>
                  <a:pt x="169" y="455"/>
                  <a:pt x="168" y="456"/>
                  <a:pt x="165" y="455"/>
                </a:cubicBezTo>
                <a:cubicBezTo>
                  <a:pt x="163" y="453"/>
                  <a:pt x="160" y="451"/>
                  <a:pt x="157" y="451"/>
                </a:cubicBezTo>
                <a:cubicBezTo>
                  <a:pt x="157" y="451"/>
                  <a:pt x="157" y="451"/>
                  <a:pt x="156" y="451"/>
                </a:cubicBezTo>
                <a:cubicBezTo>
                  <a:pt x="158" y="445"/>
                  <a:pt x="156" y="438"/>
                  <a:pt x="154" y="433"/>
                </a:cubicBezTo>
                <a:cubicBezTo>
                  <a:pt x="152" y="427"/>
                  <a:pt x="148" y="420"/>
                  <a:pt x="144" y="415"/>
                </a:cubicBezTo>
                <a:cubicBezTo>
                  <a:pt x="139" y="408"/>
                  <a:pt x="131" y="403"/>
                  <a:pt x="123" y="400"/>
                </a:cubicBezTo>
                <a:cubicBezTo>
                  <a:pt x="119" y="399"/>
                  <a:pt x="116" y="398"/>
                  <a:pt x="113" y="396"/>
                </a:cubicBezTo>
                <a:cubicBezTo>
                  <a:pt x="111" y="394"/>
                  <a:pt x="110" y="392"/>
                  <a:pt x="109" y="391"/>
                </a:cubicBezTo>
                <a:cubicBezTo>
                  <a:pt x="107" y="388"/>
                  <a:pt x="104" y="386"/>
                  <a:pt x="101" y="384"/>
                </a:cubicBezTo>
                <a:cubicBezTo>
                  <a:pt x="101" y="384"/>
                  <a:pt x="101" y="384"/>
                  <a:pt x="101" y="384"/>
                </a:cubicBezTo>
                <a:cubicBezTo>
                  <a:pt x="100" y="382"/>
                  <a:pt x="101" y="381"/>
                  <a:pt x="103" y="382"/>
                </a:cubicBezTo>
                <a:close/>
                <a:moveTo>
                  <a:pt x="153" y="452"/>
                </a:moveTo>
                <a:cubicBezTo>
                  <a:pt x="152" y="453"/>
                  <a:pt x="152" y="453"/>
                  <a:pt x="151" y="454"/>
                </a:cubicBezTo>
                <a:cubicBezTo>
                  <a:pt x="150" y="449"/>
                  <a:pt x="148" y="445"/>
                  <a:pt x="146" y="441"/>
                </a:cubicBezTo>
                <a:cubicBezTo>
                  <a:pt x="144" y="436"/>
                  <a:pt x="142" y="432"/>
                  <a:pt x="140" y="428"/>
                </a:cubicBezTo>
                <a:cubicBezTo>
                  <a:pt x="138" y="424"/>
                  <a:pt x="136" y="419"/>
                  <a:pt x="134" y="415"/>
                </a:cubicBezTo>
                <a:cubicBezTo>
                  <a:pt x="134" y="413"/>
                  <a:pt x="133" y="411"/>
                  <a:pt x="132" y="409"/>
                </a:cubicBezTo>
                <a:cubicBezTo>
                  <a:pt x="135" y="411"/>
                  <a:pt x="138" y="413"/>
                  <a:pt x="140" y="416"/>
                </a:cubicBezTo>
                <a:cubicBezTo>
                  <a:pt x="148" y="425"/>
                  <a:pt x="156" y="439"/>
                  <a:pt x="153" y="452"/>
                </a:cubicBezTo>
                <a:close/>
                <a:moveTo>
                  <a:pt x="101" y="389"/>
                </a:moveTo>
                <a:cubicBezTo>
                  <a:pt x="101" y="389"/>
                  <a:pt x="101" y="389"/>
                  <a:pt x="101" y="389"/>
                </a:cubicBezTo>
                <a:cubicBezTo>
                  <a:pt x="106" y="393"/>
                  <a:pt x="110" y="400"/>
                  <a:pt x="116" y="402"/>
                </a:cubicBezTo>
                <a:cubicBezTo>
                  <a:pt x="118" y="409"/>
                  <a:pt x="119" y="414"/>
                  <a:pt x="116" y="421"/>
                </a:cubicBezTo>
                <a:cubicBezTo>
                  <a:pt x="115" y="424"/>
                  <a:pt x="114" y="427"/>
                  <a:pt x="112" y="429"/>
                </a:cubicBezTo>
                <a:cubicBezTo>
                  <a:pt x="112" y="430"/>
                  <a:pt x="111" y="430"/>
                  <a:pt x="111" y="430"/>
                </a:cubicBezTo>
                <a:cubicBezTo>
                  <a:pt x="110" y="425"/>
                  <a:pt x="103" y="419"/>
                  <a:pt x="101" y="414"/>
                </a:cubicBezTo>
                <a:cubicBezTo>
                  <a:pt x="94" y="405"/>
                  <a:pt x="96" y="393"/>
                  <a:pt x="92" y="383"/>
                </a:cubicBezTo>
                <a:cubicBezTo>
                  <a:pt x="95" y="385"/>
                  <a:pt x="98" y="387"/>
                  <a:pt x="101" y="389"/>
                </a:cubicBezTo>
                <a:close/>
                <a:moveTo>
                  <a:pt x="108" y="433"/>
                </a:moveTo>
                <a:cubicBezTo>
                  <a:pt x="108" y="433"/>
                  <a:pt x="108" y="433"/>
                  <a:pt x="108" y="434"/>
                </a:cubicBezTo>
                <a:cubicBezTo>
                  <a:pt x="107" y="433"/>
                  <a:pt x="107" y="433"/>
                  <a:pt x="107" y="433"/>
                </a:cubicBezTo>
                <a:cubicBezTo>
                  <a:pt x="102" y="428"/>
                  <a:pt x="96" y="426"/>
                  <a:pt x="92" y="421"/>
                </a:cubicBezTo>
                <a:cubicBezTo>
                  <a:pt x="82" y="411"/>
                  <a:pt x="73" y="401"/>
                  <a:pt x="67" y="388"/>
                </a:cubicBezTo>
                <a:cubicBezTo>
                  <a:pt x="63" y="379"/>
                  <a:pt x="58" y="370"/>
                  <a:pt x="53" y="362"/>
                </a:cubicBezTo>
                <a:cubicBezTo>
                  <a:pt x="54" y="362"/>
                  <a:pt x="54" y="362"/>
                  <a:pt x="55" y="363"/>
                </a:cubicBezTo>
                <a:cubicBezTo>
                  <a:pt x="59" y="364"/>
                  <a:pt x="63" y="365"/>
                  <a:pt x="66" y="367"/>
                </a:cubicBezTo>
                <a:cubicBezTo>
                  <a:pt x="69" y="368"/>
                  <a:pt x="72" y="370"/>
                  <a:pt x="75" y="372"/>
                </a:cubicBezTo>
                <a:cubicBezTo>
                  <a:pt x="80" y="375"/>
                  <a:pt x="84" y="377"/>
                  <a:pt x="88" y="380"/>
                </a:cubicBezTo>
                <a:cubicBezTo>
                  <a:pt x="87" y="381"/>
                  <a:pt x="87" y="381"/>
                  <a:pt x="88" y="382"/>
                </a:cubicBezTo>
                <a:cubicBezTo>
                  <a:pt x="92" y="391"/>
                  <a:pt x="90" y="402"/>
                  <a:pt x="95" y="411"/>
                </a:cubicBezTo>
                <a:cubicBezTo>
                  <a:pt x="97" y="415"/>
                  <a:pt x="100" y="418"/>
                  <a:pt x="102" y="421"/>
                </a:cubicBezTo>
                <a:cubicBezTo>
                  <a:pt x="103" y="422"/>
                  <a:pt x="104" y="424"/>
                  <a:pt x="105" y="425"/>
                </a:cubicBezTo>
                <a:cubicBezTo>
                  <a:pt x="105" y="425"/>
                  <a:pt x="105" y="425"/>
                  <a:pt x="105" y="425"/>
                </a:cubicBezTo>
                <a:cubicBezTo>
                  <a:pt x="105" y="426"/>
                  <a:pt x="106" y="427"/>
                  <a:pt x="106" y="428"/>
                </a:cubicBezTo>
                <a:cubicBezTo>
                  <a:pt x="106" y="429"/>
                  <a:pt x="106" y="430"/>
                  <a:pt x="107" y="431"/>
                </a:cubicBezTo>
                <a:cubicBezTo>
                  <a:pt x="107" y="431"/>
                  <a:pt x="107" y="431"/>
                  <a:pt x="107" y="431"/>
                </a:cubicBezTo>
                <a:cubicBezTo>
                  <a:pt x="108" y="430"/>
                  <a:pt x="108" y="429"/>
                  <a:pt x="107" y="428"/>
                </a:cubicBezTo>
                <a:cubicBezTo>
                  <a:pt x="108" y="430"/>
                  <a:pt x="109" y="432"/>
                  <a:pt x="108" y="433"/>
                </a:cubicBezTo>
                <a:close/>
                <a:moveTo>
                  <a:pt x="132" y="482"/>
                </a:moveTo>
                <a:cubicBezTo>
                  <a:pt x="131" y="477"/>
                  <a:pt x="129" y="472"/>
                  <a:pt x="127" y="468"/>
                </a:cubicBezTo>
                <a:cubicBezTo>
                  <a:pt x="125" y="462"/>
                  <a:pt x="123" y="456"/>
                  <a:pt x="120" y="450"/>
                </a:cubicBezTo>
                <a:cubicBezTo>
                  <a:pt x="117" y="446"/>
                  <a:pt x="114" y="440"/>
                  <a:pt x="110" y="436"/>
                </a:cubicBezTo>
                <a:cubicBezTo>
                  <a:pt x="115" y="434"/>
                  <a:pt x="118" y="425"/>
                  <a:pt x="120" y="421"/>
                </a:cubicBezTo>
                <a:cubicBezTo>
                  <a:pt x="122" y="414"/>
                  <a:pt x="121" y="408"/>
                  <a:pt x="118" y="403"/>
                </a:cubicBezTo>
                <a:cubicBezTo>
                  <a:pt x="122" y="404"/>
                  <a:pt x="125" y="405"/>
                  <a:pt x="128" y="407"/>
                </a:cubicBezTo>
                <a:cubicBezTo>
                  <a:pt x="128" y="407"/>
                  <a:pt x="128" y="407"/>
                  <a:pt x="128" y="407"/>
                </a:cubicBezTo>
                <a:cubicBezTo>
                  <a:pt x="128" y="410"/>
                  <a:pt x="130" y="414"/>
                  <a:pt x="131" y="416"/>
                </a:cubicBezTo>
                <a:cubicBezTo>
                  <a:pt x="133" y="421"/>
                  <a:pt x="136" y="426"/>
                  <a:pt x="138" y="430"/>
                </a:cubicBezTo>
                <a:cubicBezTo>
                  <a:pt x="140" y="436"/>
                  <a:pt x="143" y="441"/>
                  <a:pt x="145" y="446"/>
                </a:cubicBezTo>
                <a:cubicBezTo>
                  <a:pt x="147" y="450"/>
                  <a:pt x="148" y="454"/>
                  <a:pt x="150" y="459"/>
                </a:cubicBezTo>
                <a:cubicBezTo>
                  <a:pt x="150" y="459"/>
                  <a:pt x="150" y="459"/>
                  <a:pt x="150" y="459"/>
                </a:cubicBezTo>
                <a:cubicBezTo>
                  <a:pt x="150" y="459"/>
                  <a:pt x="150" y="459"/>
                  <a:pt x="150" y="460"/>
                </a:cubicBezTo>
                <a:cubicBezTo>
                  <a:pt x="150" y="463"/>
                  <a:pt x="151" y="466"/>
                  <a:pt x="152" y="470"/>
                </a:cubicBezTo>
                <a:cubicBezTo>
                  <a:pt x="152" y="470"/>
                  <a:pt x="152" y="470"/>
                  <a:pt x="152" y="470"/>
                </a:cubicBezTo>
                <a:cubicBezTo>
                  <a:pt x="147" y="472"/>
                  <a:pt x="142" y="474"/>
                  <a:pt x="138" y="477"/>
                </a:cubicBezTo>
                <a:cubicBezTo>
                  <a:pt x="136" y="479"/>
                  <a:pt x="134" y="480"/>
                  <a:pt x="132" y="482"/>
                </a:cubicBezTo>
                <a:close/>
                <a:moveTo>
                  <a:pt x="263" y="609"/>
                </a:moveTo>
                <a:cubicBezTo>
                  <a:pt x="258" y="606"/>
                  <a:pt x="255" y="602"/>
                  <a:pt x="250" y="599"/>
                </a:cubicBezTo>
                <a:cubicBezTo>
                  <a:pt x="246" y="597"/>
                  <a:pt x="242" y="597"/>
                  <a:pt x="238" y="596"/>
                </a:cubicBezTo>
                <a:cubicBezTo>
                  <a:pt x="228" y="593"/>
                  <a:pt x="219" y="587"/>
                  <a:pt x="210" y="581"/>
                </a:cubicBezTo>
                <a:cubicBezTo>
                  <a:pt x="200" y="575"/>
                  <a:pt x="190" y="569"/>
                  <a:pt x="181" y="561"/>
                </a:cubicBezTo>
                <a:cubicBezTo>
                  <a:pt x="173" y="554"/>
                  <a:pt x="165" y="547"/>
                  <a:pt x="157" y="539"/>
                </a:cubicBezTo>
                <a:cubicBezTo>
                  <a:pt x="154" y="535"/>
                  <a:pt x="149" y="533"/>
                  <a:pt x="146" y="529"/>
                </a:cubicBezTo>
                <a:cubicBezTo>
                  <a:pt x="143" y="526"/>
                  <a:pt x="141" y="521"/>
                  <a:pt x="140" y="516"/>
                </a:cubicBezTo>
                <a:cubicBezTo>
                  <a:pt x="139" y="508"/>
                  <a:pt x="139" y="500"/>
                  <a:pt x="136" y="493"/>
                </a:cubicBezTo>
                <a:cubicBezTo>
                  <a:pt x="132" y="486"/>
                  <a:pt x="137" y="482"/>
                  <a:pt x="143" y="479"/>
                </a:cubicBezTo>
                <a:cubicBezTo>
                  <a:pt x="146" y="477"/>
                  <a:pt x="150" y="475"/>
                  <a:pt x="154" y="473"/>
                </a:cubicBezTo>
                <a:cubicBezTo>
                  <a:pt x="154" y="475"/>
                  <a:pt x="155" y="476"/>
                  <a:pt x="155" y="477"/>
                </a:cubicBezTo>
                <a:cubicBezTo>
                  <a:pt x="159" y="484"/>
                  <a:pt x="162" y="492"/>
                  <a:pt x="165" y="499"/>
                </a:cubicBezTo>
                <a:cubicBezTo>
                  <a:pt x="170" y="509"/>
                  <a:pt x="176" y="519"/>
                  <a:pt x="183" y="527"/>
                </a:cubicBezTo>
                <a:cubicBezTo>
                  <a:pt x="190" y="536"/>
                  <a:pt x="199" y="543"/>
                  <a:pt x="208" y="551"/>
                </a:cubicBezTo>
                <a:cubicBezTo>
                  <a:pt x="216" y="560"/>
                  <a:pt x="225" y="568"/>
                  <a:pt x="233" y="577"/>
                </a:cubicBezTo>
                <a:cubicBezTo>
                  <a:pt x="238" y="584"/>
                  <a:pt x="244" y="592"/>
                  <a:pt x="253" y="594"/>
                </a:cubicBezTo>
                <a:cubicBezTo>
                  <a:pt x="255" y="594"/>
                  <a:pt x="256" y="591"/>
                  <a:pt x="254" y="590"/>
                </a:cubicBezTo>
                <a:cubicBezTo>
                  <a:pt x="244" y="587"/>
                  <a:pt x="238" y="577"/>
                  <a:pt x="231" y="570"/>
                </a:cubicBezTo>
                <a:cubicBezTo>
                  <a:pt x="224" y="562"/>
                  <a:pt x="216" y="553"/>
                  <a:pt x="207" y="546"/>
                </a:cubicBezTo>
                <a:cubicBezTo>
                  <a:pt x="199" y="538"/>
                  <a:pt x="191" y="531"/>
                  <a:pt x="184" y="523"/>
                </a:cubicBezTo>
                <a:cubicBezTo>
                  <a:pt x="184" y="522"/>
                  <a:pt x="183" y="521"/>
                  <a:pt x="183" y="520"/>
                </a:cubicBezTo>
                <a:cubicBezTo>
                  <a:pt x="185" y="523"/>
                  <a:pt x="187" y="524"/>
                  <a:pt x="189" y="527"/>
                </a:cubicBezTo>
                <a:cubicBezTo>
                  <a:pt x="193" y="530"/>
                  <a:pt x="197" y="534"/>
                  <a:pt x="201" y="536"/>
                </a:cubicBezTo>
                <a:cubicBezTo>
                  <a:pt x="202" y="537"/>
                  <a:pt x="202" y="536"/>
                  <a:pt x="202" y="536"/>
                </a:cubicBezTo>
                <a:cubicBezTo>
                  <a:pt x="194" y="530"/>
                  <a:pt x="188" y="522"/>
                  <a:pt x="181" y="515"/>
                </a:cubicBezTo>
                <a:cubicBezTo>
                  <a:pt x="180" y="515"/>
                  <a:pt x="180" y="515"/>
                  <a:pt x="180" y="516"/>
                </a:cubicBezTo>
                <a:cubicBezTo>
                  <a:pt x="180" y="517"/>
                  <a:pt x="181" y="518"/>
                  <a:pt x="181" y="518"/>
                </a:cubicBezTo>
                <a:cubicBezTo>
                  <a:pt x="176" y="512"/>
                  <a:pt x="172" y="505"/>
                  <a:pt x="169" y="497"/>
                </a:cubicBezTo>
                <a:cubicBezTo>
                  <a:pt x="165" y="490"/>
                  <a:pt x="162" y="483"/>
                  <a:pt x="159" y="476"/>
                </a:cubicBezTo>
                <a:cubicBezTo>
                  <a:pt x="157" y="471"/>
                  <a:pt x="152" y="463"/>
                  <a:pt x="154" y="457"/>
                </a:cubicBezTo>
                <a:cubicBezTo>
                  <a:pt x="155" y="452"/>
                  <a:pt x="160" y="456"/>
                  <a:pt x="163" y="458"/>
                </a:cubicBezTo>
                <a:cubicBezTo>
                  <a:pt x="165" y="459"/>
                  <a:pt x="167" y="459"/>
                  <a:pt x="170" y="459"/>
                </a:cubicBezTo>
                <a:cubicBezTo>
                  <a:pt x="173" y="459"/>
                  <a:pt x="173" y="454"/>
                  <a:pt x="174" y="451"/>
                </a:cubicBezTo>
                <a:cubicBezTo>
                  <a:pt x="174" y="451"/>
                  <a:pt x="175" y="452"/>
                  <a:pt x="176" y="452"/>
                </a:cubicBezTo>
                <a:cubicBezTo>
                  <a:pt x="177" y="453"/>
                  <a:pt x="179" y="453"/>
                  <a:pt x="179" y="451"/>
                </a:cubicBezTo>
                <a:cubicBezTo>
                  <a:pt x="181" y="446"/>
                  <a:pt x="176" y="439"/>
                  <a:pt x="177" y="433"/>
                </a:cubicBezTo>
                <a:cubicBezTo>
                  <a:pt x="185" y="445"/>
                  <a:pt x="187" y="459"/>
                  <a:pt x="191" y="471"/>
                </a:cubicBezTo>
                <a:cubicBezTo>
                  <a:pt x="194" y="484"/>
                  <a:pt x="198" y="496"/>
                  <a:pt x="204" y="507"/>
                </a:cubicBezTo>
                <a:cubicBezTo>
                  <a:pt x="212" y="520"/>
                  <a:pt x="222" y="529"/>
                  <a:pt x="232" y="539"/>
                </a:cubicBezTo>
                <a:cubicBezTo>
                  <a:pt x="238" y="544"/>
                  <a:pt x="244" y="549"/>
                  <a:pt x="249" y="554"/>
                </a:cubicBezTo>
                <a:cubicBezTo>
                  <a:pt x="254" y="560"/>
                  <a:pt x="259" y="566"/>
                  <a:pt x="265" y="571"/>
                </a:cubicBezTo>
                <a:cubicBezTo>
                  <a:pt x="265" y="571"/>
                  <a:pt x="266" y="571"/>
                  <a:pt x="266" y="571"/>
                </a:cubicBezTo>
                <a:cubicBezTo>
                  <a:pt x="266" y="572"/>
                  <a:pt x="267" y="572"/>
                  <a:pt x="267" y="573"/>
                </a:cubicBezTo>
                <a:cubicBezTo>
                  <a:pt x="268" y="574"/>
                  <a:pt x="269" y="573"/>
                  <a:pt x="269" y="572"/>
                </a:cubicBezTo>
                <a:cubicBezTo>
                  <a:pt x="267" y="568"/>
                  <a:pt x="264" y="564"/>
                  <a:pt x="262" y="561"/>
                </a:cubicBezTo>
                <a:cubicBezTo>
                  <a:pt x="262" y="560"/>
                  <a:pt x="262" y="560"/>
                  <a:pt x="262" y="560"/>
                </a:cubicBezTo>
                <a:cubicBezTo>
                  <a:pt x="258" y="547"/>
                  <a:pt x="250" y="537"/>
                  <a:pt x="244" y="525"/>
                </a:cubicBezTo>
                <a:cubicBezTo>
                  <a:pt x="244" y="525"/>
                  <a:pt x="243" y="525"/>
                  <a:pt x="243" y="526"/>
                </a:cubicBezTo>
                <a:cubicBezTo>
                  <a:pt x="246" y="532"/>
                  <a:pt x="248" y="538"/>
                  <a:pt x="252" y="543"/>
                </a:cubicBezTo>
                <a:cubicBezTo>
                  <a:pt x="255" y="548"/>
                  <a:pt x="257" y="553"/>
                  <a:pt x="260" y="558"/>
                </a:cubicBezTo>
                <a:cubicBezTo>
                  <a:pt x="257" y="555"/>
                  <a:pt x="255" y="552"/>
                  <a:pt x="252" y="548"/>
                </a:cubicBezTo>
                <a:cubicBezTo>
                  <a:pt x="247" y="541"/>
                  <a:pt x="245" y="533"/>
                  <a:pt x="242" y="525"/>
                </a:cubicBezTo>
                <a:cubicBezTo>
                  <a:pt x="240" y="519"/>
                  <a:pt x="237" y="513"/>
                  <a:pt x="233" y="508"/>
                </a:cubicBezTo>
                <a:cubicBezTo>
                  <a:pt x="234" y="509"/>
                  <a:pt x="235" y="510"/>
                  <a:pt x="236" y="511"/>
                </a:cubicBezTo>
                <a:cubicBezTo>
                  <a:pt x="236" y="511"/>
                  <a:pt x="237" y="511"/>
                  <a:pt x="236" y="510"/>
                </a:cubicBezTo>
                <a:cubicBezTo>
                  <a:pt x="235" y="509"/>
                  <a:pt x="235" y="506"/>
                  <a:pt x="234" y="504"/>
                </a:cubicBezTo>
                <a:cubicBezTo>
                  <a:pt x="233" y="503"/>
                  <a:pt x="233" y="501"/>
                  <a:pt x="231" y="501"/>
                </a:cubicBezTo>
                <a:cubicBezTo>
                  <a:pt x="231" y="501"/>
                  <a:pt x="231" y="502"/>
                  <a:pt x="231" y="502"/>
                </a:cubicBezTo>
                <a:cubicBezTo>
                  <a:pt x="230" y="503"/>
                  <a:pt x="232" y="505"/>
                  <a:pt x="232" y="507"/>
                </a:cubicBezTo>
                <a:cubicBezTo>
                  <a:pt x="233" y="507"/>
                  <a:pt x="233" y="507"/>
                  <a:pt x="233" y="508"/>
                </a:cubicBezTo>
                <a:cubicBezTo>
                  <a:pt x="232" y="506"/>
                  <a:pt x="231" y="504"/>
                  <a:pt x="230" y="502"/>
                </a:cubicBezTo>
                <a:cubicBezTo>
                  <a:pt x="228" y="499"/>
                  <a:pt x="225" y="495"/>
                  <a:pt x="224" y="491"/>
                </a:cubicBezTo>
                <a:cubicBezTo>
                  <a:pt x="222" y="487"/>
                  <a:pt x="221" y="482"/>
                  <a:pt x="220" y="477"/>
                </a:cubicBezTo>
                <a:cubicBezTo>
                  <a:pt x="216" y="463"/>
                  <a:pt x="208" y="449"/>
                  <a:pt x="208" y="433"/>
                </a:cubicBezTo>
                <a:cubicBezTo>
                  <a:pt x="208" y="427"/>
                  <a:pt x="208" y="418"/>
                  <a:pt x="216" y="418"/>
                </a:cubicBezTo>
                <a:cubicBezTo>
                  <a:pt x="220" y="418"/>
                  <a:pt x="222" y="418"/>
                  <a:pt x="226" y="416"/>
                </a:cubicBezTo>
                <a:cubicBezTo>
                  <a:pt x="231" y="415"/>
                  <a:pt x="234" y="418"/>
                  <a:pt x="237" y="420"/>
                </a:cubicBezTo>
                <a:cubicBezTo>
                  <a:pt x="237" y="420"/>
                  <a:pt x="237" y="420"/>
                  <a:pt x="237" y="420"/>
                </a:cubicBezTo>
                <a:cubicBezTo>
                  <a:pt x="238" y="426"/>
                  <a:pt x="240" y="431"/>
                  <a:pt x="242" y="437"/>
                </a:cubicBezTo>
                <a:cubicBezTo>
                  <a:pt x="240" y="438"/>
                  <a:pt x="240" y="442"/>
                  <a:pt x="240" y="444"/>
                </a:cubicBezTo>
                <a:cubicBezTo>
                  <a:pt x="239" y="450"/>
                  <a:pt x="237" y="455"/>
                  <a:pt x="236" y="461"/>
                </a:cubicBezTo>
                <a:cubicBezTo>
                  <a:pt x="235" y="466"/>
                  <a:pt x="235" y="471"/>
                  <a:pt x="236" y="477"/>
                </a:cubicBezTo>
                <a:cubicBezTo>
                  <a:pt x="236" y="480"/>
                  <a:pt x="236" y="484"/>
                  <a:pt x="236" y="487"/>
                </a:cubicBezTo>
                <a:cubicBezTo>
                  <a:pt x="235" y="490"/>
                  <a:pt x="235" y="493"/>
                  <a:pt x="235" y="495"/>
                </a:cubicBezTo>
                <a:cubicBezTo>
                  <a:pt x="238" y="509"/>
                  <a:pt x="250" y="516"/>
                  <a:pt x="258" y="526"/>
                </a:cubicBezTo>
                <a:cubicBezTo>
                  <a:pt x="268" y="538"/>
                  <a:pt x="277" y="551"/>
                  <a:pt x="284" y="564"/>
                </a:cubicBezTo>
                <a:cubicBezTo>
                  <a:pt x="287" y="570"/>
                  <a:pt x="290" y="576"/>
                  <a:pt x="295" y="580"/>
                </a:cubicBezTo>
                <a:cubicBezTo>
                  <a:pt x="296" y="581"/>
                  <a:pt x="296" y="582"/>
                  <a:pt x="297" y="583"/>
                </a:cubicBezTo>
                <a:cubicBezTo>
                  <a:pt x="297" y="583"/>
                  <a:pt x="296" y="584"/>
                  <a:pt x="296" y="585"/>
                </a:cubicBezTo>
                <a:cubicBezTo>
                  <a:pt x="298" y="593"/>
                  <a:pt x="297" y="603"/>
                  <a:pt x="290" y="609"/>
                </a:cubicBezTo>
                <a:cubicBezTo>
                  <a:pt x="287" y="612"/>
                  <a:pt x="284" y="614"/>
                  <a:pt x="281" y="616"/>
                </a:cubicBezTo>
                <a:cubicBezTo>
                  <a:pt x="279" y="618"/>
                  <a:pt x="277" y="619"/>
                  <a:pt x="275" y="621"/>
                </a:cubicBezTo>
                <a:cubicBezTo>
                  <a:pt x="272" y="616"/>
                  <a:pt x="268" y="613"/>
                  <a:pt x="263" y="609"/>
                </a:cubicBezTo>
                <a:close/>
                <a:moveTo>
                  <a:pt x="300" y="586"/>
                </a:moveTo>
                <a:cubicBezTo>
                  <a:pt x="300" y="586"/>
                  <a:pt x="300" y="587"/>
                  <a:pt x="301" y="587"/>
                </a:cubicBezTo>
                <a:cubicBezTo>
                  <a:pt x="303" y="592"/>
                  <a:pt x="304" y="598"/>
                  <a:pt x="301" y="604"/>
                </a:cubicBezTo>
                <a:cubicBezTo>
                  <a:pt x="299" y="610"/>
                  <a:pt x="295" y="614"/>
                  <a:pt x="290" y="618"/>
                </a:cubicBezTo>
                <a:cubicBezTo>
                  <a:pt x="289" y="619"/>
                  <a:pt x="290" y="620"/>
                  <a:pt x="290" y="619"/>
                </a:cubicBezTo>
                <a:cubicBezTo>
                  <a:pt x="300" y="617"/>
                  <a:pt x="306" y="602"/>
                  <a:pt x="305" y="591"/>
                </a:cubicBezTo>
                <a:cubicBezTo>
                  <a:pt x="306" y="593"/>
                  <a:pt x="308" y="595"/>
                  <a:pt x="309" y="598"/>
                </a:cubicBezTo>
                <a:cubicBezTo>
                  <a:pt x="311" y="600"/>
                  <a:pt x="313" y="602"/>
                  <a:pt x="315" y="605"/>
                </a:cubicBezTo>
                <a:cubicBezTo>
                  <a:pt x="314" y="614"/>
                  <a:pt x="307" y="621"/>
                  <a:pt x="299" y="623"/>
                </a:cubicBezTo>
                <a:cubicBezTo>
                  <a:pt x="293" y="624"/>
                  <a:pt x="284" y="624"/>
                  <a:pt x="279" y="622"/>
                </a:cubicBezTo>
                <a:cubicBezTo>
                  <a:pt x="282" y="620"/>
                  <a:pt x="285" y="619"/>
                  <a:pt x="288" y="616"/>
                </a:cubicBezTo>
                <a:cubicBezTo>
                  <a:pt x="291" y="614"/>
                  <a:pt x="295" y="610"/>
                  <a:pt x="297" y="606"/>
                </a:cubicBezTo>
                <a:cubicBezTo>
                  <a:pt x="300" y="600"/>
                  <a:pt x="301" y="593"/>
                  <a:pt x="300" y="586"/>
                </a:cubicBezTo>
                <a:close/>
                <a:moveTo>
                  <a:pt x="390" y="734"/>
                </a:moveTo>
                <a:cubicBezTo>
                  <a:pt x="390" y="743"/>
                  <a:pt x="391" y="756"/>
                  <a:pt x="383" y="761"/>
                </a:cubicBezTo>
                <a:cubicBezTo>
                  <a:pt x="380" y="764"/>
                  <a:pt x="375" y="765"/>
                  <a:pt x="371" y="767"/>
                </a:cubicBezTo>
                <a:cubicBezTo>
                  <a:pt x="368" y="768"/>
                  <a:pt x="359" y="774"/>
                  <a:pt x="357" y="769"/>
                </a:cubicBezTo>
                <a:cubicBezTo>
                  <a:pt x="355" y="765"/>
                  <a:pt x="357" y="761"/>
                  <a:pt x="357" y="757"/>
                </a:cubicBezTo>
                <a:cubicBezTo>
                  <a:pt x="357" y="753"/>
                  <a:pt x="356" y="750"/>
                  <a:pt x="355" y="746"/>
                </a:cubicBezTo>
                <a:cubicBezTo>
                  <a:pt x="352" y="739"/>
                  <a:pt x="347" y="732"/>
                  <a:pt x="343" y="725"/>
                </a:cubicBezTo>
                <a:cubicBezTo>
                  <a:pt x="338" y="716"/>
                  <a:pt x="334" y="706"/>
                  <a:pt x="328" y="698"/>
                </a:cubicBezTo>
                <a:cubicBezTo>
                  <a:pt x="321" y="689"/>
                  <a:pt x="314" y="681"/>
                  <a:pt x="307" y="672"/>
                </a:cubicBezTo>
                <a:cubicBezTo>
                  <a:pt x="301" y="663"/>
                  <a:pt x="296" y="653"/>
                  <a:pt x="288" y="644"/>
                </a:cubicBezTo>
                <a:cubicBezTo>
                  <a:pt x="284" y="639"/>
                  <a:pt x="277" y="635"/>
                  <a:pt x="277" y="628"/>
                </a:cubicBezTo>
                <a:cubicBezTo>
                  <a:pt x="277" y="628"/>
                  <a:pt x="278" y="627"/>
                  <a:pt x="278" y="627"/>
                </a:cubicBezTo>
                <a:cubicBezTo>
                  <a:pt x="277" y="626"/>
                  <a:pt x="277" y="625"/>
                  <a:pt x="277" y="624"/>
                </a:cubicBezTo>
                <a:cubicBezTo>
                  <a:pt x="280" y="626"/>
                  <a:pt x="284" y="626"/>
                  <a:pt x="288" y="626"/>
                </a:cubicBezTo>
                <a:cubicBezTo>
                  <a:pt x="293" y="626"/>
                  <a:pt x="298" y="626"/>
                  <a:pt x="302" y="625"/>
                </a:cubicBezTo>
                <a:cubicBezTo>
                  <a:pt x="308" y="622"/>
                  <a:pt x="317" y="615"/>
                  <a:pt x="317" y="608"/>
                </a:cubicBezTo>
                <a:cubicBezTo>
                  <a:pt x="318" y="610"/>
                  <a:pt x="320" y="612"/>
                  <a:pt x="321" y="612"/>
                </a:cubicBezTo>
                <a:cubicBezTo>
                  <a:pt x="320" y="614"/>
                  <a:pt x="319" y="617"/>
                  <a:pt x="318" y="619"/>
                </a:cubicBezTo>
                <a:cubicBezTo>
                  <a:pt x="318" y="619"/>
                  <a:pt x="317" y="618"/>
                  <a:pt x="317" y="618"/>
                </a:cubicBezTo>
                <a:cubicBezTo>
                  <a:pt x="317" y="618"/>
                  <a:pt x="316" y="618"/>
                  <a:pt x="316" y="619"/>
                </a:cubicBezTo>
                <a:cubicBezTo>
                  <a:pt x="316" y="619"/>
                  <a:pt x="317" y="620"/>
                  <a:pt x="317" y="621"/>
                </a:cubicBezTo>
                <a:cubicBezTo>
                  <a:pt x="315" y="625"/>
                  <a:pt x="312" y="628"/>
                  <a:pt x="308" y="629"/>
                </a:cubicBezTo>
                <a:cubicBezTo>
                  <a:pt x="303" y="631"/>
                  <a:pt x="298" y="629"/>
                  <a:pt x="292" y="630"/>
                </a:cubicBezTo>
                <a:cubicBezTo>
                  <a:pt x="292" y="630"/>
                  <a:pt x="292" y="630"/>
                  <a:pt x="292" y="630"/>
                </a:cubicBezTo>
                <a:cubicBezTo>
                  <a:pt x="297" y="633"/>
                  <a:pt x="306" y="633"/>
                  <a:pt x="311" y="630"/>
                </a:cubicBezTo>
                <a:cubicBezTo>
                  <a:pt x="314" y="628"/>
                  <a:pt x="316" y="625"/>
                  <a:pt x="318" y="622"/>
                </a:cubicBezTo>
                <a:cubicBezTo>
                  <a:pt x="319" y="624"/>
                  <a:pt x="320" y="625"/>
                  <a:pt x="321" y="625"/>
                </a:cubicBezTo>
                <a:cubicBezTo>
                  <a:pt x="322" y="626"/>
                  <a:pt x="323" y="625"/>
                  <a:pt x="323" y="625"/>
                </a:cubicBezTo>
                <a:cubicBezTo>
                  <a:pt x="322" y="623"/>
                  <a:pt x="321" y="622"/>
                  <a:pt x="320" y="621"/>
                </a:cubicBezTo>
                <a:cubicBezTo>
                  <a:pt x="320" y="621"/>
                  <a:pt x="320" y="620"/>
                  <a:pt x="319" y="620"/>
                </a:cubicBezTo>
                <a:cubicBezTo>
                  <a:pt x="320" y="618"/>
                  <a:pt x="321" y="615"/>
                  <a:pt x="322" y="613"/>
                </a:cubicBezTo>
                <a:cubicBezTo>
                  <a:pt x="322" y="613"/>
                  <a:pt x="322" y="613"/>
                  <a:pt x="322" y="613"/>
                </a:cubicBezTo>
                <a:cubicBezTo>
                  <a:pt x="325" y="626"/>
                  <a:pt x="337" y="638"/>
                  <a:pt x="344" y="649"/>
                </a:cubicBezTo>
                <a:cubicBezTo>
                  <a:pt x="347" y="653"/>
                  <a:pt x="350" y="657"/>
                  <a:pt x="352" y="660"/>
                </a:cubicBezTo>
                <a:cubicBezTo>
                  <a:pt x="353" y="662"/>
                  <a:pt x="354" y="663"/>
                  <a:pt x="354" y="664"/>
                </a:cubicBezTo>
                <a:cubicBezTo>
                  <a:pt x="357" y="669"/>
                  <a:pt x="358" y="675"/>
                  <a:pt x="360" y="680"/>
                </a:cubicBezTo>
                <a:cubicBezTo>
                  <a:pt x="362" y="685"/>
                  <a:pt x="365" y="688"/>
                  <a:pt x="367" y="693"/>
                </a:cubicBezTo>
                <a:cubicBezTo>
                  <a:pt x="370" y="697"/>
                  <a:pt x="372" y="702"/>
                  <a:pt x="375" y="707"/>
                </a:cubicBezTo>
                <a:cubicBezTo>
                  <a:pt x="377" y="710"/>
                  <a:pt x="380" y="714"/>
                  <a:pt x="383" y="718"/>
                </a:cubicBezTo>
                <a:cubicBezTo>
                  <a:pt x="385" y="722"/>
                  <a:pt x="386" y="726"/>
                  <a:pt x="388" y="731"/>
                </a:cubicBezTo>
                <a:cubicBezTo>
                  <a:pt x="389" y="732"/>
                  <a:pt x="389" y="733"/>
                  <a:pt x="390" y="734"/>
                </a:cubicBezTo>
                <a:close/>
                <a:moveTo>
                  <a:pt x="421" y="721"/>
                </a:moveTo>
                <a:cubicBezTo>
                  <a:pt x="421" y="721"/>
                  <a:pt x="421" y="721"/>
                  <a:pt x="421" y="721"/>
                </a:cubicBezTo>
                <a:cubicBezTo>
                  <a:pt x="416" y="728"/>
                  <a:pt x="406" y="731"/>
                  <a:pt x="398" y="727"/>
                </a:cubicBezTo>
                <a:cubicBezTo>
                  <a:pt x="392" y="723"/>
                  <a:pt x="388" y="718"/>
                  <a:pt x="385" y="712"/>
                </a:cubicBezTo>
                <a:cubicBezTo>
                  <a:pt x="380" y="702"/>
                  <a:pt x="376" y="693"/>
                  <a:pt x="371" y="683"/>
                </a:cubicBezTo>
                <a:cubicBezTo>
                  <a:pt x="371" y="685"/>
                  <a:pt x="372" y="686"/>
                  <a:pt x="373" y="686"/>
                </a:cubicBezTo>
                <a:cubicBezTo>
                  <a:pt x="374" y="686"/>
                  <a:pt x="374" y="686"/>
                  <a:pt x="374" y="686"/>
                </a:cubicBezTo>
                <a:cubicBezTo>
                  <a:pt x="373" y="682"/>
                  <a:pt x="372" y="678"/>
                  <a:pt x="369" y="676"/>
                </a:cubicBezTo>
                <a:cubicBezTo>
                  <a:pt x="368" y="675"/>
                  <a:pt x="368" y="676"/>
                  <a:pt x="368" y="676"/>
                </a:cubicBezTo>
                <a:cubicBezTo>
                  <a:pt x="368" y="677"/>
                  <a:pt x="368" y="679"/>
                  <a:pt x="369" y="680"/>
                </a:cubicBezTo>
                <a:cubicBezTo>
                  <a:pt x="368" y="679"/>
                  <a:pt x="367" y="678"/>
                  <a:pt x="367" y="676"/>
                </a:cubicBezTo>
                <a:cubicBezTo>
                  <a:pt x="360" y="665"/>
                  <a:pt x="353" y="653"/>
                  <a:pt x="344" y="642"/>
                </a:cubicBezTo>
                <a:cubicBezTo>
                  <a:pt x="337" y="632"/>
                  <a:pt x="330" y="621"/>
                  <a:pt x="323" y="610"/>
                </a:cubicBezTo>
                <a:cubicBezTo>
                  <a:pt x="323" y="609"/>
                  <a:pt x="323" y="609"/>
                  <a:pt x="322" y="610"/>
                </a:cubicBezTo>
                <a:cubicBezTo>
                  <a:pt x="320" y="608"/>
                  <a:pt x="317" y="603"/>
                  <a:pt x="316" y="601"/>
                </a:cubicBezTo>
                <a:cubicBezTo>
                  <a:pt x="314" y="598"/>
                  <a:pt x="312" y="594"/>
                  <a:pt x="309" y="591"/>
                </a:cubicBezTo>
                <a:cubicBezTo>
                  <a:pt x="306" y="587"/>
                  <a:pt x="302" y="583"/>
                  <a:pt x="298" y="579"/>
                </a:cubicBezTo>
                <a:cubicBezTo>
                  <a:pt x="294" y="575"/>
                  <a:pt x="291" y="570"/>
                  <a:pt x="288" y="564"/>
                </a:cubicBezTo>
                <a:cubicBezTo>
                  <a:pt x="282" y="554"/>
                  <a:pt x="275" y="544"/>
                  <a:pt x="268" y="534"/>
                </a:cubicBezTo>
                <a:cubicBezTo>
                  <a:pt x="265" y="529"/>
                  <a:pt x="262" y="525"/>
                  <a:pt x="258" y="520"/>
                </a:cubicBezTo>
                <a:cubicBezTo>
                  <a:pt x="254" y="516"/>
                  <a:pt x="249" y="513"/>
                  <a:pt x="246" y="508"/>
                </a:cubicBezTo>
                <a:cubicBezTo>
                  <a:pt x="242" y="503"/>
                  <a:pt x="237" y="496"/>
                  <a:pt x="239" y="490"/>
                </a:cubicBezTo>
                <a:cubicBezTo>
                  <a:pt x="241" y="485"/>
                  <a:pt x="244" y="479"/>
                  <a:pt x="249" y="477"/>
                </a:cubicBezTo>
                <a:cubicBezTo>
                  <a:pt x="254" y="474"/>
                  <a:pt x="256" y="485"/>
                  <a:pt x="258" y="488"/>
                </a:cubicBezTo>
                <a:cubicBezTo>
                  <a:pt x="260" y="493"/>
                  <a:pt x="264" y="499"/>
                  <a:pt x="267" y="503"/>
                </a:cubicBezTo>
                <a:cubicBezTo>
                  <a:pt x="275" y="514"/>
                  <a:pt x="283" y="523"/>
                  <a:pt x="290" y="534"/>
                </a:cubicBezTo>
                <a:cubicBezTo>
                  <a:pt x="294" y="539"/>
                  <a:pt x="298" y="544"/>
                  <a:pt x="300" y="549"/>
                </a:cubicBezTo>
                <a:cubicBezTo>
                  <a:pt x="303" y="554"/>
                  <a:pt x="304" y="560"/>
                  <a:pt x="307" y="564"/>
                </a:cubicBezTo>
                <a:cubicBezTo>
                  <a:pt x="307" y="565"/>
                  <a:pt x="308" y="565"/>
                  <a:pt x="308" y="564"/>
                </a:cubicBezTo>
                <a:cubicBezTo>
                  <a:pt x="310" y="570"/>
                  <a:pt x="313" y="575"/>
                  <a:pt x="316" y="580"/>
                </a:cubicBezTo>
                <a:cubicBezTo>
                  <a:pt x="313" y="583"/>
                  <a:pt x="318" y="586"/>
                  <a:pt x="319" y="589"/>
                </a:cubicBezTo>
                <a:cubicBezTo>
                  <a:pt x="322" y="596"/>
                  <a:pt x="324" y="603"/>
                  <a:pt x="331" y="607"/>
                </a:cubicBezTo>
                <a:cubicBezTo>
                  <a:pt x="332" y="608"/>
                  <a:pt x="333" y="606"/>
                  <a:pt x="332" y="605"/>
                </a:cubicBezTo>
                <a:cubicBezTo>
                  <a:pt x="327" y="600"/>
                  <a:pt x="325" y="595"/>
                  <a:pt x="322" y="589"/>
                </a:cubicBezTo>
                <a:cubicBezTo>
                  <a:pt x="322" y="588"/>
                  <a:pt x="321" y="586"/>
                  <a:pt x="320" y="585"/>
                </a:cubicBezTo>
                <a:cubicBezTo>
                  <a:pt x="320" y="585"/>
                  <a:pt x="318" y="582"/>
                  <a:pt x="318" y="582"/>
                </a:cubicBezTo>
                <a:cubicBezTo>
                  <a:pt x="322" y="582"/>
                  <a:pt x="325" y="578"/>
                  <a:pt x="328" y="576"/>
                </a:cubicBezTo>
                <a:cubicBezTo>
                  <a:pt x="333" y="571"/>
                  <a:pt x="338" y="577"/>
                  <a:pt x="341" y="580"/>
                </a:cubicBezTo>
                <a:cubicBezTo>
                  <a:pt x="342" y="580"/>
                  <a:pt x="342" y="580"/>
                  <a:pt x="343" y="580"/>
                </a:cubicBezTo>
                <a:cubicBezTo>
                  <a:pt x="343" y="583"/>
                  <a:pt x="344" y="585"/>
                  <a:pt x="345" y="587"/>
                </a:cubicBezTo>
                <a:cubicBezTo>
                  <a:pt x="346" y="592"/>
                  <a:pt x="346" y="598"/>
                  <a:pt x="346" y="603"/>
                </a:cubicBezTo>
                <a:cubicBezTo>
                  <a:pt x="346" y="603"/>
                  <a:pt x="346" y="603"/>
                  <a:pt x="346" y="604"/>
                </a:cubicBezTo>
                <a:cubicBezTo>
                  <a:pt x="344" y="606"/>
                  <a:pt x="343" y="608"/>
                  <a:pt x="343" y="611"/>
                </a:cubicBezTo>
                <a:cubicBezTo>
                  <a:pt x="343" y="611"/>
                  <a:pt x="343" y="611"/>
                  <a:pt x="343" y="611"/>
                </a:cubicBezTo>
                <a:cubicBezTo>
                  <a:pt x="346" y="607"/>
                  <a:pt x="350" y="604"/>
                  <a:pt x="353" y="601"/>
                </a:cubicBezTo>
                <a:cubicBezTo>
                  <a:pt x="355" y="600"/>
                  <a:pt x="357" y="598"/>
                  <a:pt x="359" y="596"/>
                </a:cubicBezTo>
                <a:cubicBezTo>
                  <a:pt x="358" y="597"/>
                  <a:pt x="357" y="599"/>
                  <a:pt x="356" y="600"/>
                </a:cubicBezTo>
                <a:cubicBezTo>
                  <a:pt x="354" y="602"/>
                  <a:pt x="351" y="604"/>
                  <a:pt x="350" y="606"/>
                </a:cubicBezTo>
                <a:cubicBezTo>
                  <a:pt x="350" y="607"/>
                  <a:pt x="351" y="607"/>
                  <a:pt x="351" y="607"/>
                </a:cubicBezTo>
                <a:cubicBezTo>
                  <a:pt x="355" y="606"/>
                  <a:pt x="358" y="602"/>
                  <a:pt x="360" y="599"/>
                </a:cubicBezTo>
                <a:cubicBezTo>
                  <a:pt x="362" y="597"/>
                  <a:pt x="363" y="594"/>
                  <a:pt x="363" y="592"/>
                </a:cubicBezTo>
                <a:cubicBezTo>
                  <a:pt x="363" y="592"/>
                  <a:pt x="363" y="591"/>
                  <a:pt x="363" y="591"/>
                </a:cubicBezTo>
                <a:cubicBezTo>
                  <a:pt x="365" y="589"/>
                  <a:pt x="367" y="587"/>
                  <a:pt x="368" y="585"/>
                </a:cubicBezTo>
                <a:cubicBezTo>
                  <a:pt x="375" y="593"/>
                  <a:pt x="370" y="602"/>
                  <a:pt x="361" y="606"/>
                </a:cubicBezTo>
                <a:cubicBezTo>
                  <a:pt x="360" y="607"/>
                  <a:pt x="359" y="607"/>
                  <a:pt x="358" y="608"/>
                </a:cubicBezTo>
                <a:cubicBezTo>
                  <a:pt x="360" y="607"/>
                  <a:pt x="361" y="605"/>
                  <a:pt x="363" y="604"/>
                </a:cubicBezTo>
                <a:cubicBezTo>
                  <a:pt x="363" y="603"/>
                  <a:pt x="362" y="602"/>
                  <a:pt x="362" y="603"/>
                </a:cubicBezTo>
                <a:cubicBezTo>
                  <a:pt x="359" y="605"/>
                  <a:pt x="355" y="606"/>
                  <a:pt x="353" y="609"/>
                </a:cubicBezTo>
                <a:cubicBezTo>
                  <a:pt x="353" y="610"/>
                  <a:pt x="353" y="610"/>
                  <a:pt x="354" y="610"/>
                </a:cubicBezTo>
                <a:cubicBezTo>
                  <a:pt x="349" y="612"/>
                  <a:pt x="345" y="613"/>
                  <a:pt x="340" y="610"/>
                </a:cubicBezTo>
                <a:cubicBezTo>
                  <a:pt x="339" y="609"/>
                  <a:pt x="337" y="611"/>
                  <a:pt x="338" y="613"/>
                </a:cubicBezTo>
                <a:cubicBezTo>
                  <a:pt x="346" y="620"/>
                  <a:pt x="360" y="612"/>
                  <a:pt x="367" y="607"/>
                </a:cubicBezTo>
                <a:cubicBezTo>
                  <a:pt x="370" y="605"/>
                  <a:pt x="372" y="603"/>
                  <a:pt x="373" y="600"/>
                </a:cubicBezTo>
                <a:cubicBezTo>
                  <a:pt x="376" y="604"/>
                  <a:pt x="379" y="608"/>
                  <a:pt x="381" y="612"/>
                </a:cubicBezTo>
                <a:cubicBezTo>
                  <a:pt x="387" y="624"/>
                  <a:pt x="391" y="635"/>
                  <a:pt x="396" y="647"/>
                </a:cubicBezTo>
                <a:cubicBezTo>
                  <a:pt x="401" y="658"/>
                  <a:pt x="406" y="670"/>
                  <a:pt x="413" y="681"/>
                </a:cubicBezTo>
                <a:cubicBezTo>
                  <a:pt x="415" y="684"/>
                  <a:pt x="417" y="687"/>
                  <a:pt x="420" y="691"/>
                </a:cubicBezTo>
                <a:cubicBezTo>
                  <a:pt x="420" y="691"/>
                  <a:pt x="420" y="691"/>
                  <a:pt x="420" y="691"/>
                </a:cubicBezTo>
                <a:cubicBezTo>
                  <a:pt x="420" y="693"/>
                  <a:pt x="421" y="695"/>
                  <a:pt x="422" y="697"/>
                </a:cubicBezTo>
                <a:cubicBezTo>
                  <a:pt x="423" y="698"/>
                  <a:pt x="424" y="701"/>
                  <a:pt x="423" y="703"/>
                </a:cubicBezTo>
                <a:cubicBezTo>
                  <a:pt x="423" y="703"/>
                  <a:pt x="423" y="703"/>
                  <a:pt x="424" y="703"/>
                </a:cubicBezTo>
                <a:cubicBezTo>
                  <a:pt x="425" y="703"/>
                  <a:pt x="426" y="701"/>
                  <a:pt x="425" y="699"/>
                </a:cubicBezTo>
                <a:cubicBezTo>
                  <a:pt x="426" y="700"/>
                  <a:pt x="426" y="701"/>
                  <a:pt x="426" y="702"/>
                </a:cubicBezTo>
                <a:cubicBezTo>
                  <a:pt x="426" y="703"/>
                  <a:pt x="426" y="704"/>
                  <a:pt x="427" y="704"/>
                </a:cubicBezTo>
                <a:cubicBezTo>
                  <a:pt x="426" y="706"/>
                  <a:pt x="425" y="707"/>
                  <a:pt x="425" y="709"/>
                </a:cubicBezTo>
                <a:cubicBezTo>
                  <a:pt x="423" y="713"/>
                  <a:pt x="422" y="717"/>
                  <a:pt x="421" y="721"/>
                </a:cubicBezTo>
                <a:close/>
                <a:moveTo>
                  <a:pt x="468" y="722"/>
                </a:moveTo>
                <a:cubicBezTo>
                  <a:pt x="467" y="726"/>
                  <a:pt x="465" y="730"/>
                  <a:pt x="464" y="734"/>
                </a:cubicBezTo>
                <a:cubicBezTo>
                  <a:pt x="459" y="741"/>
                  <a:pt x="449" y="744"/>
                  <a:pt x="441" y="742"/>
                </a:cubicBezTo>
                <a:cubicBezTo>
                  <a:pt x="435" y="742"/>
                  <a:pt x="429" y="739"/>
                  <a:pt x="426" y="734"/>
                </a:cubicBezTo>
                <a:cubicBezTo>
                  <a:pt x="423" y="728"/>
                  <a:pt x="425" y="720"/>
                  <a:pt x="427" y="713"/>
                </a:cubicBezTo>
                <a:cubicBezTo>
                  <a:pt x="430" y="706"/>
                  <a:pt x="434" y="699"/>
                  <a:pt x="436" y="691"/>
                </a:cubicBezTo>
                <a:cubicBezTo>
                  <a:pt x="439" y="683"/>
                  <a:pt x="442" y="674"/>
                  <a:pt x="444" y="666"/>
                </a:cubicBezTo>
                <a:cubicBezTo>
                  <a:pt x="446" y="657"/>
                  <a:pt x="449" y="649"/>
                  <a:pt x="449" y="640"/>
                </a:cubicBezTo>
                <a:cubicBezTo>
                  <a:pt x="449" y="634"/>
                  <a:pt x="448" y="627"/>
                  <a:pt x="447" y="621"/>
                </a:cubicBezTo>
                <a:cubicBezTo>
                  <a:pt x="448" y="621"/>
                  <a:pt x="448" y="621"/>
                  <a:pt x="448" y="621"/>
                </a:cubicBezTo>
                <a:cubicBezTo>
                  <a:pt x="455" y="622"/>
                  <a:pt x="459" y="627"/>
                  <a:pt x="465" y="631"/>
                </a:cubicBezTo>
                <a:cubicBezTo>
                  <a:pt x="470" y="633"/>
                  <a:pt x="475" y="635"/>
                  <a:pt x="480" y="637"/>
                </a:cubicBezTo>
                <a:cubicBezTo>
                  <a:pt x="485" y="639"/>
                  <a:pt x="490" y="641"/>
                  <a:pt x="496" y="642"/>
                </a:cubicBezTo>
                <a:cubicBezTo>
                  <a:pt x="493" y="644"/>
                  <a:pt x="491" y="648"/>
                  <a:pt x="490" y="650"/>
                </a:cubicBezTo>
                <a:cubicBezTo>
                  <a:pt x="486" y="657"/>
                  <a:pt x="484" y="664"/>
                  <a:pt x="482" y="672"/>
                </a:cubicBezTo>
                <a:cubicBezTo>
                  <a:pt x="479" y="684"/>
                  <a:pt x="476" y="695"/>
                  <a:pt x="472" y="707"/>
                </a:cubicBezTo>
                <a:cubicBezTo>
                  <a:pt x="470" y="712"/>
                  <a:pt x="469" y="716"/>
                  <a:pt x="468" y="722"/>
                </a:cubicBezTo>
                <a:close/>
                <a:moveTo>
                  <a:pt x="641" y="696"/>
                </a:moveTo>
                <a:cubicBezTo>
                  <a:pt x="632" y="703"/>
                  <a:pt x="622" y="708"/>
                  <a:pt x="613" y="714"/>
                </a:cubicBezTo>
                <a:cubicBezTo>
                  <a:pt x="594" y="725"/>
                  <a:pt x="577" y="737"/>
                  <a:pt x="559" y="748"/>
                </a:cubicBezTo>
                <a:cubicBezTo>
                  <a:pt x="541" y="760"/>
                  <a:pt x="523" y="773"/>
                  <a:pt x="505" y="785"/>
                </a:cubicBezTo>
                <a:cubicBezTo>
                  <a:pt x="490" y="795"/>
                  <a:pt x="474" y="803"/>
                  <a:pt x="458" y="811"/>
                </a:cubicBezTo>
                <a:cubicBezTo>
                  <a:pt x="459" y="789"/>
                  <a:pt x="468" y="767"/>
                  <a:pt x="466" y="745"/>
                </a:cubicBezTo>
                <a:cubicBezTo>
                  <a:pt x="467" y="744"/>
                  <a:pt x="469" y="742"/>
                  <a:pt x="470" y="740"/>
                </a:cubicBezTo>
                <a:cubicBezTo>
                  <a:pt x="474" y="733"/>
                  <a:pt x="475" y="722"/>
                  <a:pt x="473" y="714"/>
                </a:cubicBezTo>
                <a:cubicBezTo>
                  <a:pt x="476" y="703"/>
                  <a:pt x="481" y="691"/>
                  <a:pt x="484" y="680"/>
                </a:cubicBezTo>
                <a:cubicBezTo>
                  <a:pt x="486" y="673"/>
                  <a:pt x="487" y="666"/>
                  <a:pt x="489" y="659"/>
                </a:cubicBezTo>
                <a:cubicBezTo>
                  <a:pt x="491" y="655"/>
                  <a:pt x="492" y="651"/>
                  <a:pt x="495" y="648"/>
                </a:cubicBezTo>
                <a:cubicBezTo>
                  <a:pt x="497" y="645"/>
                  <a:pt x="498" y="644"/>
                  <a:pt x="501" y="643"/>
                </a:cubicBezTo>
                <a:cubicBezTo>
                  <a:pt x="504" y="643"/>
                  <a:pt x="508" y="642"/>
                  <a:pt x="511" y="640"/>
                </a:cubicBezTo>
                <a:cubicBezTo>
                  <a:pt x="516" y="638"/>
                  <a:pt x="521" y="631"/>
                  <a:pt x="519" y="625"/>
                </a:cubicBezTo>
                <a:cubicBezTo>
                  <a:pt x="520" y="625"/>
                  <a:pt x="521" y="625"/>
                  <a:pt x="522" y="625"/>
                </a:cubicBezTo>
                <a:cubicBezTo>
                  <a:pt x="527" y="624"/>
                  <a:pt x="529" y="615"/>
                  <a:pt x="530" y="611"/>
                </a:cubicBezTo>
                <a:cubicBezTo>
                  <a:pt x="534" y="600"/>
                  <a:pt x="541" y="593"/>
                  <a:pt x="550" y="586"/>
                </a:cubicBezTo>
                <a:cubicBezTo>
                  <a:pt x="558" y="578"/>
                  <a:pt x="566" y="569"/>
                  <a:pt x="574" y="560"/>
                </a:cubicBezTo>
                <a:cubicBezTo>
                  <a:pt x="581" y="552"/>
                  <a:pt x="590" y="545"/>
                  <a:pt x="598" y="537"/>
                </a:cubicBezTo>
                <a:cubicBezTo>
                  <a:pt x="605" y="530"/>
                  <a:pt x="612" y="523"/>
                  <a:pt x="618" y="515"/>
                </a:cubicBezTo>
                <a:cubicBezTo>
                  <a:pt x="619" y="514"/>
                  <a:pt x="623" y="508"/>
                  <a:pt x="625" y="505"/>
                </a:cubicBezTo>
                <a:cubicBezTo>
                  <a:pt x="628" y="504"/>
                  <a:pt x="630" y="504"/>
                  <a:pt x="633" y="503"/>
                </a:cubicBezTo>
                <a:cubicBezTo>
                  <a:pt x="640" y="501"/>
                  <a:pt x="646" y="498"/>
                  <a:pt x="653" y="496"/>
                </a:cubicBezTo>
                <a:cubicBezTo>
                  <a:pt x="665" y="491"/>
                  <a:pt x="678" y="486"/>
                  <a:pt x="690" y="480"/>
                </a:cubicBezTo>
                <a:cubicBezTo>
                  <a:pt x="696" y="477"/>
                  <a:pt x="703" y="473"/>
                  <a:pt x="708" y="467"/>
                </a:cubicBezTo>
                <a:cubicBezTo>
                  <a:pt x="708" y="472"/>
                  <a:pt x="709" y="476"/>
                  <a:pt x="710" y="480"/>
                </a:cubicBezTo>
                <a:cubicBezTo>
                  <a:pt x="712" y="487"/>
                  <a:pt x="713" y="493"/>
                  <a:pt x="715" y="500"/>
                </a:cubicBezTo>
                <a:cubicBezTo>
                  <a:pt x="718" y="512"/>
                  <a:pt x="722" y="524"/>
                  <a:pt x="727" y="536"/>
                </a:cubicBezTo>
                <a:cubicBezTo>
                  <a:pt x="729" y="540"/>
                  <a:pt x="731" y="544"/>
                  <a:pt x="734" y="548"/>
                </a:cubicBezTo>
                <a:cubicBezTo>
                  <a:pt x="727" y="552"/>
                  <a:pt x="723" y="566"/>
                  <a:pt x="721" y="572"/>
                </a:cubicBezTo>
                <a:cubicBezTo>
                  <a:pt x="715" y="588"/>
                  <a:pt x="708" y="604"/>
                  <a:pt x="704" y="621"/>
                </a:cubicBezTo>
                <a:cubicBezTo>
                  <a:pt x="702" y="628"/>
                  <a:pt x="701" y="635"/>
                  <a:pt x="699" y="641"/>
                </a:cubicBezTo>
                <a:cubicBezTo>
                  <a:pt x="699" y="641"/>
                  <a:pt x="698" y="641"/>
                  <a:pt x="698" y="641"/>
                </a:cubicBezTo>
                <a:cubicBezTo>
                  <a:pt x="686" y="644"/>
                  <a:pt x="678" y="657"/>
                  <a:pt x="678" y="669"/>
                </a:cubicBezTo>
                <a:cubicBezTo>
                  <a:pt x="678" y="669"/>
                  <a:pt x="677" y="669"/>
                  <a:pt x="677" y="669"/>
                </a:cubicBezTo>
                <a:cubicBezTo>
                  <a:pt x="672" y="671"/>
                  <a:pt x="666" y="675"/>
                  <a:pt x="662" y="680"/>
                </a:cubicBezTo>
                <a:cubicBezTo>
                  <a:pt x="654" y="684"/>
                  <a:pt x="648" y="691"/>
                  <a:pt x="641" y="696"/>
                </a:cubicBezTo>
                <a:close/>
                <a:moveTo>
                  <a:pt x="695" y="680"/>
                </a:moveTo>
                <a:cubicBezTo>
                  <a:pt x="690" y="676"/>
                  <a:pt x="687" y="671"/>
                  <a:pt x="688" y="664"/>
                </a:cubicBezTo>
                <a:cubicBezTo>
                  <a:pt x="688" y="657"/>
                  <a:pt x="692" y="652"/>
                  <a:pt x="697" y="648"/>
                </a:cubicBezTo>
                <a:cubicBezTo>
                  <a:pt x="695" y="652"/>
                  <a:pt x="694" y="657"/>
                  <a:pt x="693" y="662"/>
                </a:cubicBezTo>
                <a:cubicBezTo>
                  <a:pt x="692" y="668"/>
                  <a:pt x="692" y="674"/>
                  <a:pt x="695" y="680"/>
                </a:cubicBezTo>
                <a:close/>
                <a:moveTo>
                  <a:pt x="698" y="685"/>
                </a:moveTo>
                <a:cubicBezTo>
                  <a:pt x="698" y="685"/>
                  <a:pt x="698" y="685"/>
                  <a:pt x="698" y="685"/>
                </a:cubicBezTo>
                <a:cubicBezTo>
                  <a:pt x="698" y="685"/>
                  <a:pt x="698" y="685"/>
                  <a:pt x="698" y="685"/>
                </a:cubicBezTo>
                <a:cubicBezTo>
                  <a:pt x="698" y="686"/>
                  <a:pt x="698" y="686"/>
                  <a:pt x="697" y="687"/>
                </a:cubicBezTo>
                <a:cubicBezTo>
                  <a:pt x="697" y="687"/>
                  <a:pt x="697" y="687"/>
                  <a:pt x="697" y="687"/>
                </a:cubicBezTo>
                <a:cubicBezTo>
                  <a:pt x="686" y="688"/>
                  <a:pt x="681" y="677"/>
                  <a:pt x="681" y="668"/>
                </a:cubicBezTo>
                <a:cubicBezTo>
                  <a:pt x="681" y="663"/>
                  <a:pt x="683" y="658"/>
                  <a:pt x="685" y="654"/>
                </a:cubicBezTo>
                <a:cubicBezTo>
                  <a:pt x="687" y="652"/>
                  <a:pt x="689" y="649"/>
                  <a:pt x="691" y="648"/>
                </a:cubicBezTo>
                <a:cubicBezTo>
                  <a:pt x="693" y="646"/>
                  <a:pt x="696" y="644"/>
                  <a:pt x="698" y="643"/>
                </a:cubicBezTo>
                <a:cubicBezTo>
                  <a:pt x="698" y="643"/>
                  <a:pt x="698" y="644"/>
                  <a:pt x="698" y="644"/>
                </a:cubicBezTo>
                <a:cubicBezTo>
                  <a:pt x="698" y="644"/>
                  <a:pt x="698" y="644"/>
                  <a:pt x="697" y="644"/>
                </a:cubicBezTo>
                <a:cubicBezTo>
                  <a:pt x="682" y="651"/>
                  <a:pt x="679" y="679"/>
                  <a:pt x="698" y="685"/>
                </a:cubicBezTo>
                <a:close/>
                <a:moveTo>
                  <a:pt x="692" y="713"/>
                </a:moveTo>
                <a:cubicBezTo>
                  <a:pt x="685" y="716"/>
                  <a:pt x="675" y="721"/>
                  <a:pt x="668" y="716"/>
                </a:cubicBezTo>
                <a:cubicBezTo>
                  <a:pt x="650" y="704"/>
                  <a:pt x="661" y="679"/>
                  <a:pt x="678" y="673"/>
                </a:cubicBezTo>
                <a:cubicBezTo>
                  <a:pt x="679" y="683"/>
                  <a:pt x="686" y="692"/>
                  <a:pt x="697" y="690"/>
                </a:cubicBezTo>
                <a:cubicBezTo>
                  <a:pt x="697" y="695"/>
                  <a:pt x="699" y="701"/>
                  <a:pt x="701" y="704"/>
                </a:cubicBezTo>
                <a:cubicBezTo>
                  <a:pt x="703" y="706"/>
                  <a:pt x="704" y="708"/>
                  <a:pt x="706" y="709"/>
                </a:cubicBezTo>
                <a:cubicBezTo>
                  <a:pt x="701" y="709"/>
                  <a:pt x="695" y="712"/>
                  <a:pt x="692" y="713"/>
                </a:cubicBezTo>
                <a:close/>
                <a:moveTo>
                  <a:pt x="704" y="702"/>
                </a:moveTo>
                <a:cubicBezTo>
                  <a:pt x="704" y="702"/>
                  <a:pt x="704" y="702"/>
                  <a:pt x="704" y="701"/>
                </a:cubicBezTo>
                <a:cubicBezTo>
                  <a:pt x="702" y="698"/>
                  <a:pt x="701" y="695"/>
                  <a:pt x="701" y="691"/>
                </a:cubicBezTo>
                <a:cubicBezTo>
                  <a:pt x="701" y="690"/>
                  <a:pt x="701" y="689"/>
                  <a:pt x="701" y="687"/>
                </a:cubicBezTo>
                <a:cubicBezTo>
                  <a:pt x="702" y="688"/>
                  <a:pt x="702" y="688"/>
                  <a:pt x="703" y="689"/>
                </a:cubicBezTo>
                <a:cubicBezTo>
                  <a:pt x="702" y="693"/>
                  <a:pt x="702" y="699"/>
                  <a:pt x="704" y="702"/>
                </a:cubicBezTo>
                <a:close/>
                <a:moveTo>
                  <a:pt x="706" y="685"/>
                </a:moveTo>
                <a:cubicBezTo>
                  <a:pt x="700" y="687"/>
                  <a:pt x="696" y="674"/>
                  <a:pt x="696" y="669"/>
                </a:cubicBezTo>
                <a:cubicBezTo>
                  <a:pt x="696" y="664"/>
                  <a:pt x="697" y="659"/>
                  <a:pt x="698" y="654"/>
                </a:cubicBezTo>
                <a:cubicBezTo>
                  <a:pt x="702" y="642"/>
                  <a:pt x="705" y="629"/>
                  <a:pt x="708" y="616"/>
                </a:cubicBezTo>
                <a:cubicBezTo>
                  <a:pt x="712" y="602"/>
                  <a:pt x="718" y="588"/>
                  <a:pt x="723" y="574"/>
                </a:cubicBezTo>
                <a:cubicBezTo>
                  <a:pt x="725" y="569"/>
                  <a:pt x="727" y="564"/>
                  <a:pt x="729" y="559"/>
                </a:cubicBezTo>
                <a:cubicBezTo>
                  <a:pt x="731" y="556"/>
                  <a:pt x="733" y="553"/>
                  <a:pt x="735" y="551"/>
                </a:cubicBezTo>
                <a:cubicBezTo>
                  <a:pt x="736" y="551"/>
                  <a:pt x="736" y="552"/>
                  <a:pt x="737" y="553"/>
                </a:cubicBezTo>
                <a:cubicBezTo>
                  <a:pt x="731" y="556"/>
                  <a:pt x="731" y="564"/>
                  <a:pt x="728" y="569"/>
                </a:cubicBezTo>
                <a:cubicBezTo>
                  <a:pt x="726" y="574"/>
                  <a:pt x="724" y="580"/>
                  <a:pt x="724" y="586"/>
                </a:cubicBezTo>
                <a:cubicBezTo>
                  <a:pt x="724" y="586"/>
                  <a:pt x="724" y="587"/>
                  <a:pt x="724" y="586"/>
                </a:cubicBezTo>
                <a:cubicBezTo>
                  <a:pt x="726" y="581"/>
                  <a:pt x="728" y="576"/>
                  <a:pt x="729" y="570"/>
                </a:cubicBezTo>
                <a:cubicBezTo>
                  <a:pt x="730" y="566"/>
                  <a:pt x="732" y="563"/>
                  <a:pt x="734" y="559"/>
                </a:cubicBezTo>
                <a:cubicBezTo>
                  <a:pt x="735" y="558"/>
                  <a:pt x="736" y="555"/>
                  <a:pt x="737" y="554"/>
                </a:cubicBezTo>
                <a:cubicBezTo>
                  <a:pt x="741" y="559"/>
                  <a:pt x="745" y="565"/>
                  <a:pt x="750" y="570"/>
                </a:cubicBezTo>
                <a:cubicBezTo>
                  <a:pt x="748" y="571"/>
                  <a:pt x="746" y="578"/>
                  <a:pt x="746" y="579"/>
                </a:cubicBezTo>
                <a:cubicBezTo>
                  <a:pt x="743" y="585"/>
                  <a:pt x="740" y="591"/>
                  <a:pt x="736" y="598"/>
                </a:cubicBezTo>
                <a:cubicBezTo>
                  <a:pt x="733" y="605"/>
                  <a:pt x="729" y="612"/>
                  <a:pt x="726" y="619"/>
                </a:cubicBezTo>
                <a:cubicBezTo>
                  <a:pt x="722" y="627"/>
                  <a:pt x="717" y="634"/>
                  <a:pt x="712" y="642"/>
                </a:cubicBezTo>
                <a:cubicBezTo>
                  <a:pt x="711" y="642"/>
                  <a:pt x="712" y="643"/>
                  <a:pt x="712" y="643"/>
                </a:cubicBezTo>
                <a:cubicBezTo>
                  <a:pt x="708" y="648"/>
                  <a:pt x="707" y="654"/>
                  <a:pt x="708" y="660"/>
                </a:cubicBezTo>
                <a:cubicBezTo>
                  <a:pt x="709" y="663"/>
                  <a:pt x="711" y="666"/>
                  <a:pt x="714" y="668"/>
                </a:cubicBezTo>
                <a:cubicBezTo>
                  <a:pt x="716" y="670"/>
                  <a:pt x="720" y="671"/>
                  <a:pt x="722" y="671"/>
                </a:cubicBezTo>
                <a:cubicBezTo>
                  <a:pt x="723" y="671"/>
                  <a:pt x="723" y="671"/>
                  <a:pt x="723" y="670"/>
                </a:cubicBezTo>
                <a:cubicBezTo>
                  <a:pt x="720" y="673"/>
                  <a:pt x="717" y="677"/>
                  <a:pt x="714" y="680"/>
                </a:cubicBezTo>
                <a:cubicBezTo>
                  <a:pt x="713" y="681"/>
                  <a:pt x="712" y="682"/>
                  <a:pt x="711" y="683"/>
                </a:cubicBezTo>
                <a:cubicBezTo>
                  <a:pt x="711" y="683"/>
                  <a:pt x="711" y="683"/>
                  <a:pt x="710" y="683"/>
                </a:cubicBezTo>
                <a:cubicBezTo>
                  <a:pt x="705" y="682"/>
                  <a:pt x="702" y="673"/>
                  <a:pt x="702" y="668"/>
                </a:cubicBezTo>
                <a:cubicBezTo>
                  <a:pt x="702" y="667"/>
                  <a:pt x="701" y="667"/>
                  <a:pt x="701" y="668"/>
                </a:cubicBezTo>
                <a:cubicBezTo>
                  <a:pt x="700" y="674"/>
                  <a:pt x="701" y="681"/>
                  <a:pt x="706" y="685"/>
                </a:cubicBezTo>
                <a:close/>
                <a:moveTo>
                  <a:pt x="789" y="596"/>
                </a:moveTo>
                <a:cubicBezTo>
                  <a:pt x="778" y="622"/>
                  <a:pt x="756" y="644"/>
                  <a:pt x="733" y="660"/>
                </a:cubicBezTo>
                <a:cubicBezTo>
                  <a:pt x="734" y="658"/>
                  <a:pt x="734" y="655"/>
                  <a:pt x="736" y="653"/>
                </a:cubicBezTo>
                <a:cubicBezTo>
                  <a:pt x="738" y="649"/>
                  <a:pt x="741" y="646"/>
                  <a:pt x="744" y="643"/>
                </a:cubicBezTo>
                <a:cubicBezTo>
                  <a:pt x="749" y="637"/>
                  <a:pt x="753" y="631"/>
                  <a:pt x="758" y="625"/>
                </a:cubicBezTo>
                <a:cubicBezTo>
                  <a:pt x="762" y="618"/>
                  <a:pt x="767" y="610"/>
                  <a:pt x="772" y="604"/>
                </a:cubicBezTo>
                <a:cubicBezTo>
                  <a:pt x="775" y="600"/>
                  <a:pt x="779" y="596"/>
                  <a:pt x="779" y="591"/>
                </a:cubicBezTo>
                <a:cubicBezTo>
                  <a:pt x="782" y="593"/>
                  <a:pt x="786" y="595"/>
                  <a:pt x="789" y="596"/>
                </a:cubicBezTo>
                <a:cubicBezTo>
                  <a:pt x="789" y="596"/>
                  <a:pt x="789" y="596"/>
                  <a:pt x="789" y="596"/>
                </a:cubicBezTo>
                <a:close/>
                <a:moveTo>
                  <a:pt x="792" y="597"/>
                </a:moveTo>
                <a:cubicBezTo>
                  <a:pt x="794" y="598"/>
                  <a:pt x="795" y="598"/>
                  <a:pt x="797" y="599"/>
                </a:cubicBezTo>
                <a:cubicBezTo>
                  <a:pt x="794" y="610"/>
                  <a:pt x="784" y="618"/>
                  <a:pt x="776" y="625"/>
                </a:cubicBezTo>
                <a:cubicBezTo>
                  <a:pt x="775" y="626"/>
                  <a:pt x="775" y="626"/>
                  <a:pt x="774" y="627"/>
                </a:cubicBezTo>
                <a:cubicBezTo>
                  <a:pt x="781" y="618"/>
                  <a:pt x="788" y="608"/>
                  <a:pt x="792" y="597"/>
                </a:cubicBezTo>
                <a:close/>
                <a:moveTo>
                  <a:pt x="777" y="590"/>
                </a:moveTo>
                <a:cubicBezTo>
                  <a:pt x="776" y="596"/>
                  <a:pt x="769" y="603"/>
                  <a:pt x="765" y="608"/>
                </a:cubicBezTo>
                <a:cubicBezTo>
                  <a:pt x="761" y="615"/>
                  <a:pt x="756" y="621"/>
                  <a:pt x="751" y="628"/>
                </a:cubicBezTo>
                <a:cubicBezTo>
                  <a:pt x="746" y="634"/>
                  <a:pt x="741" y="640"/>
                  <a:pt x="736" y="647"/>
                </a:cubicBezTo>
                <a:cubicBezTo>
                  <a:pt x="732" y="652"/>
                  <a:pt x="730" y="658"/>
                  <a:pt x="727" y="664"/>
                </a:cubicBezTo>
                <a:cubicBezTo>
                  <a:pt x="727" y="664"/>
                  <a:pt x="727" y="664"/>
                  <a:pt x="727" y="664"/>
                </a:cubicBezTo>
                <a:cubicBezTo>
                  <a:pt x="726" y="665"/>
                  <a:pt x="724" y="667"/>
                  <a:pt x="722" y="667"/>
                </a:cubicBezTo>
                <a:cubicBezTo>
                  <a:pt x="720" y="666"/>
                  <a:pt x="717" y="666"/>
                  <a:pt x="715" y="665"/>
                </a:cubicBezTo>
                <a:cubicBezTo>
                  <a:pt x="713" y="663"/>
                  <a:pt x="712" y="660"/>
                  <a:pt x="712" y="657"/>
                </a:cubicBezTo>
                <a:cubicBezTo>
                  <a:pt x="711" y="653"/>
                  <a:pt x="713" y="648"/>
                  <a:pt x="714" y="644"/>
                </a:cubicBezTo>
                <a:cubicBezTo>
                  <a:pt x="724" y="634"/>
                  <a:pt x="732" y="623"/>
                  <a:pt x="740" y="611"/>
                </a:cubicBezTo>
                <a:cubicBezTo>
                  <a:pt x="744" y="605"/>
                  <a:pt x="748" y="599"/>
                  <a:pt x="752" y="593"/>
                </a:cubicBezTo>
                <a:cubicBezTo>
                  <a:pt x="756" y="589"/>
                  <a:pt x="760" y="585"/>
                  <a:pt x="762" y="580"/>
                </a:cubicBezTo>
                <a:cubicBezTo>
                  <a:pt x="765" y="582"/>
                  <a:pt x="768" y="584"/>
                  <a:pt x="772" y="586"/>
                </a:cubicBezTo>
                <a:cubicBezTo>
                  <a:pt x="773" y="587"/>
                  <a:pt x="775" y="588"/>
                  <a:pt x="777" y="589"/>
                </a:cubicBezTo>
                <a:cubicBezTo>
                  <a:pt x="777" y="589"/>
                  <a:pt x="777" y="589"/>
                  <a:pt x="777" y="590"/>
                </a:cubicBezTo>
                <a:close/>
                <a:moveTo>
                  <a:pt x="749" y="591"/>
                </a:moveTo>
                <a:cubicBezTo>
                  <a:pt x="745" y="597"/>
                  <a:pt x="741" y="603"/>
                  <a:pt x="737" y="610"/>
                </a:cubicBezTo>
                <a:cubicBezTo>
                  <a:pt x="734" y="614"/>
                  <a:pt x="731" y="619"/>
                  <a:pt x="728" y="623"/>
                </a:cubicBezTo>
                <a:cubicBezTo>
                  <a:pt x="728" y="622"/>
                  <a:pt x="729" y="621"/>
                  <a:pt x="729" y="621"/>
                </a:cubicBezTo>
                <a:cubicBezTo>
                  <a:pt x="732" y="614"/>
                  <a:pt x="735" y="606"/>
                  <a:pt x="739" y="600"/>
                </a:cubicBezTo>
                <a:cubicBezTo>
                  <a:pt x="742" y="593"/>
                  <a:pt x="746" y="587"/>
                  <a:pt x="749" y="580"/>
                </a:cubicBezTo>
                <a:cubicBezTo>
                  <a:pt x="750" y="579"/>
                  <a:pt x="752" y="574"/>
                  <a:pt x="752" y="571"/>
                </a:cubicBezTo>
                <a:cubicBezTo>
                  <a:pt x="754" y="574"/>
                  <a:pt x="757" y="576"/>
                  <a:pt x="760" y="578"/>
                </a:cubicBezTo>
                <a:cubicBezTo>
                  <a:pt x="756" y="582"/>
                  <a:pt x="753" y="587"/>
                  <a:pt x="749" y="591"/>
                </a:cubicBezTo>
                <a:close/>
                <a:moveTo>
                  <a:pt x="744" y="695"/>
                </a:moveTo>
                <a:cubicBezTo>
                  <a:pt x="743" y="697"/>
                  <a:pt x="741" y="699"/>
                  <a:pt x="740" y="701"/>
                </a:cubicBezTo>
                <a:cubicBezTo>
                  <a:pt x="735" y="706"/>
                  <a:pt x="729" y="709"/>
                  <a:pt x="722" y="708"/>
                </a:cubicBezTo>
                <a:cubicBezTo>
                  <a:pt x="717" y="708"/>
                  <a:pt x="713" y="707"/>
                  <a:pt x="709" y="704"/>
                </a:cubicBezTo>
                <a:cubicBezTo>
                  <a:pt x="714" y="706"/>
                  <a:pt x="720" y="705"/>
                  <a:pt x="724" y="704"/>
                </a:cubicBezTo>
                <a:cubicBezTo>
                  <a:pt x="731" y="701"/>
                  <a:pt x="738" y="697"/>
                  <a:pt x="744" y="693"/>
                </a:cubicBezTo>
                <a:cubicBezTo>
                  <a:pt x="744" y="694"/>
                  <a:pt x="744" y="694"/>
                  <a:pt x="744" y="695"/>
                </a:cubicBezTo>
                <a:close/>
                <a:moveTo>
                  <a:pt x="821" y="625"/>
                </a:moveTo>
                <a:cubicBezTo>
                  <a:pt x="821" y="625"/>
                  <a:pt x="821" y="625"/>
                  <a:pt x="820" y="625"/>
                </a:cubicBezTo>
                <a:cubicBezTo>
                  <a:pt x="811" y="635"/>
                  <a:pt x="800" y="644"/>
                  <a:pt x="789" y="653"/>
                </a:cubicBezTo>
                <a:cubicBezTo>
                  <a:pt x="779" y="662"/>
                  <a:pt x="768" y="671"/>
                  <a:pt x="757" y="679"/>
                </a:cubicBezTo>
                <a:cubicBezTo>
                  <a:pt x="748" y="686"/>
                  <a:pt x="738" y="694"/>
                  <a:pt x="727" y="699"/>
                </a:cubicBezTo>
                <a:cubicBezTo>
                  <a:pt x="722" y="701"/>
                  <a:pt x="718" y="702"/>
                  <a:pt x="713" y="702"/>
                </a:cubicBezTo>
                <a:cubicBezTo>
                  <a:pt x="709" y="701"/>
                  <a:pt x="706" y="699"/>
                  <a:pt x="708" y="694"/>
                </a:cubicBezTo>
                <a:cubicBezTo>
                  <a:pt x="710" y="688"/>
                  <a:pt x="716" y="683"/>
                  <a:pt x="720" y="678"/>
                </a:cubicBezTo>
                <a:cubicBezTo>
                  <a:pt x="725" y="673"/>
                  <a:pt x="730" y="669"/>
                  <a:pt x="735" y="664"/>
                </a:cubicBezTo>
                <a:cubicBezTo>
                  <a:pt x="745" y="656"/>
                  <a:pt x="755" y="648"/>
                  <a:pt x="765" y="640"/>
                </a:cubicBezTo>
                <a:cubicBezTo>
                  <a:pt x="772" y="633"/>
                  <a:pt x="780" y="627"/>
                  <a:pt x="787" y="620"/>
                </a:cubicBezTo>
                <a:cubicBezTo>
                  <a:pt x="792" y="614"/>
                  <a:pt x="798" y="608"/>
                  <a:pt x="800" y="599"/>
                </a:cubicBezTo>
                <a:cubicBezTo>
                  <a:pt x="801" y="599"/>
                  <a:pt x="802" y="599"/>
                  <a:pt x="803" y="599"/>
                </a:cubicBezTo>
                <a:cubicBezTo>
                  <a:pt x="807" y="600"/>
                  <a:pt x="812" y="599"/>
                  <a:pt x="817" y="599"/>
                </a:cubicBezTo>
                <a:cubicBezTo>
                  <a:pt x="820" y="599"/>
                  <a:pt x="822" y="599"/>
                  <a:pt x="824" y="598"/>
                </a:cubicBezTo>
                <a:cubicBezTo>
                  <a:pt x="822" y="607"/>
                  <a:pt x="821" y="615"/>
                  <a:pt x="821" y="625"/>
                </a:cubicBezTo>
                <a:close/>
                <a:moveTo>
                  <a:pt x="824" y="594"/>
                </a:moveTo>
                <a:cubicBezTo>
                  <a:pt x="820" y="597"/>
                  <a:pt x="814" y="595"/>
                  <a:pt x="810" y="596"/>
                </a:cubicBezTo>
                <a:cubicBezTo>
                  <a:pt x="806" y="596"/>
                  <a:pt x="802" y="596"/>
                  <a:pt x="797" y="595"/>
                </a:cubicBezTo>
                <a:cubicBezTo>
                  <a:pt x="787" y="592"/>
                  <a:pt x="776" y="586"/>
                  <a:pt x="767" y="580"/>
                </a:cubicBezTo>
                <a:cubicBezTo>
                  <a:pt x="750" y="569"/>
                  <a:pt x="737" y="550"/>
                  <a:pt x="730" y="532"/>
                </a:cubicBezTo>
                <a:cubicBezTo>
                  <a:pt x="727" y="527"/>
                  <a:pt x="725" y="522"/>
                  <a:pt x="724" y="516"/>
                </a:cubicBezTo>
                <a:cubicBezTo>
                  <a:pt x="724" y="516"/>
                  <a:pt x="724" y="516"/>
                  <a:pt x="724" y="516"/>
                </a:cubicBezTo>
                <a:cubicBezTo>
                  <a:pt x="717" y="496"/>
                  <a:pt x="713" y="474"/>
                  <a:pt x="718" y="453"/>
                </a:cubicBezTo>
                <a:cubicBezTo>
                  <a:pt x="720" y="442"/>
                  <a:pt x="724" y="430"/>
                  <a:pt x="732" y="422"/>
                </a:cubicBezTo>
                <a:cubicBezTo>
                  <a:pt x="736" y="419"/>
                  <a:pt x="740" y="418"/>
                  <a:pt x="744" y="415"/>
                </a:cubicBezTo>
                <a:cubicBezTo>
                  <a:pt x="745" y="414"/>
                  <a:pt x="746" y="414"/>
                  <a:pt x="747" y="413"/>
                </a:cubicBezTo>
                <a:cubicBezTo>
                  <a:pt x="750" y="412"/>
                  <a:pt x="753" y="412"/>
                  <a:pt x="755" y="411"/>
                </a:cubicBezTo>
                <a:cubicBezTo>
                  <a:pt x="769" y="409"/>
                  <a:pt x="782" y="405"/>
                  <a:pt x="795" y="399"/>
                </a:cubicBezTo>
                <a:cubicBezTo>
                  <a:pt x="796" y="399"/>
                  <a:pt x="796" y="399"/>
                  <a:pt x="797" y="398"/>
                </a:cubicBezTo>
                <a:cubicBezTo>
                  <a:pt x="803" y="397"/>
                  <a:pt x="808" y="394"/>
                  <a:pt x="815" y="395"/>
                </a:cubicBezTo>
                <a:cubicBezTo>
                  <a:pt x="816" y="396"/>
                  <a:pt x="817" y="396"/>
                  <a:pt x="817" y="396"/>
                </a:cubicBezTo>
                <a:cubicBezTo>
                  <a:pt x="822" y="397"/>
                  <a:pt x="827" y="398"/>
                  <a:pt x="831" y="399"/>
                </a:cubicBezTo>
                <a:cubicBezTo>
                  <a:pt x="840" y="402"/>
                  <a:pt x="848" y="406"/>
                  <a:pt x="854" y="412"/>
                </a:cubicBezTo>
                <a:cubicBezTo>
                  <a:pt x="866" y="423"/>
                  <a:pt x="879" y="437"/>
                  <a:pt x="884" y="452"/>
                </a:cubicBezTo>
                <a:cubicBezTo>
                  <a:pt x="889" y="470"/>
                  <a:pt x="892" y="490"/>
                  <a:pt x="890" y="509"/>
                </a:cubicBezTo>
                <a:cubicBezTo>
                  <a:pt x="890" y="517"/>
                  <a:pt x="888" y="525"/>
                  <a:pt x="887" y="534"/>
                </a:cubicBezTo>
                <a:cubicBezTo>
                  <a:pt x="887" y="540"/>
                  <a:pt x="887" y="547"/>
                  <a:pt x="885" y="553"/>
                </a:cubicBezTo>
                <a:cubicBezTo>
                  <a:pt x="879" y="543"/>
                  <a:pt x="866" y="539"/>
                  <a:pt x="857" y="548"/>
                </a:cubicBezTo>
                <a:cubicBezTo>
                  <a:pt x="846" y="558"/>
                  <a:pt x="834" y="567"/>
                  <a:pt x="829" y="582"/>
                </a:cubicBezTo>
                <a:cubicBezTo>
                  <a:pt x="827" y="586"/>
                  <a:pt x="826" y="590"/>
                  <a:pt x="825" y="594"/>
                </a:cubicBezTo>
                <a:cubicBezTo>
                  <a:pt x="825" y="594"/>
                  <a:pt x="824" y="594"/>
                  <a:pt x="824" y="594"/>
                </a:cubicBezTo>
                <a:close/>
                <a:moveTo>
                  <a:pt x="935" y="598"/>
                </a:moveTo>
                <a:cubicBezTo>
                  <a:pt x="940" y="605"/>
                  <a:pt x="945" y="611"/>
                  <a:pt x="949" y="618"/>
                </a:cubicBezTo>
                <a:cubicBezTo>
                  <a:pt x="957" y="632"/>
                  <a:pt x="964" y="647"/>
                  <a:pt x="970" y="661"/>
                </a:cubicBezTo>
                <a:cubicBezTo>
                  <a:pt x="973" y="668"/>
                  <a:pt x="976" y="676"/>
                  <a:pt x="976" y="684"/>
                </a:cubicBezTo>
                <a:cubicBezTo>
                  <a:pt x="976" y="692"/>
                  <a:pt x="974" y="700"/>
                  <a:pt x="970" y="707"/>
                </a:cubicBezTo>
                <a:cubicBezTo>
                  <a:pt x="965" y="715"/>
                  <a:pt x="960" y="721"/>
                  <a:pt x="950" y="724"/>
                </a:cubicBezTo>
                <a:cubicBezTo>
                  <a:pt x="943" y="727"/>
                  <a:pt x="936" y="729"/>
                  <a:pt x="929" y="730"/>
                </a:cubicBezTo>
                <a:cubicBezTo>
                  <a:pt x="920" y="731"/>
                  <a:pt x="911" y="731"/>
                  <a:pt x="903" y="732"/>
                </a:cubicBezTo>
                <a:cubicBezTo>
                  <a:pt x="896" y="732"/>
                  <a:pt x="889" y="732"/>
                  <a:pt x="883" y="732"/>
                </a:cubicBezTo>
                <a:cubicBezTo>
                  <a:pt x="866" y="729"/>
                  <a:pt x="855" y="717"/>
                  <a:pt x="848" y="702"/>
                </a:cubicBezTo>
                <a:cubicBezTo>
                  <a:pt x="841" y="687"/>
                  <a:pt x="833" y="673"/>
                  <a:pt x="829" y="657"/>
                </a:cubicBezTo>
                <a:cubicBezTo>
                  <a:pt x="826" y="642"/>
                  <a:pt x="824" y="626"/>
                  <a:pt x="826" y="610"/>
                </a:cubicBezTo>
                <a:cubicBezTo>
                  <a:pt x="827" y="595"/>
                  <a:pt x="832" y="577"/>
                  <a:pt x="844" y="565"/>
                </a:cubicBezTo>
                <a:cubicBezTo>
                  <a:pt x="849" y="560"/>
                  <a:pt x="854" y="554"/>
                  <a:pt x="860" y="549"/>
                </a:cubicBezTo>
                <a:cubicBezTo>
                  <a:pt x="864" y="547"/>
                  <a:pt x="868" y="546"/>
                  <a:pt x="871" y="547"/>
                </a:cubicBezTo>
                <a:cubicBezTo>
                  <a:pt x="868" y="549"/>
                  <a:pt x="864" y="551"/>
                  <a:pt x="862" y="555"/>
                </a:cubicBezTo>
                <a:cubicBezTo>
                  <a:pt x="856" y="565"/>
                  <a:pt x="855" y="577"/>
                  <a:pt x="848" y="587"/>
                </a:cubicBezTo>
                <a:cubicBezTo>
                  <a:pt x="842" y="597"/>
                  <a:pt x="839" y="609"/>
                  <a:pt x="838" y="621"/>
                </a:cubicBezTo>
                <a:cubicBezTo>
                  <a:pt x="836" y="632"/>
                  <a:pt x="836" y="644"/>
                  <a:pt x="839" y="655"/>
                </a:cubicBezTo>
                <a:cubicBezTo>
                  <a:pt x="840" y="656"/>
                  <a:pt x="841" y="656"/>
                  <a:pt x="841" y="655"/>
                </a:cubicBezTo>
                <a:cubicBezTo>
                  <a:pt x="839" y="636"/>
                  <a:pt x="840" y="613"/>
                  <a:pt x="848" y="595"/>
                </a:cubicBezTo>
                <a:cubicBezTo>
                  <a:pt x="850" y="590"/>
                  <a:pt x="854" y="586"/>
                  <a:pt x="856" y="580"/>
                </a:cubicBezTo>
                <a:cubicBezTo>
                  <a:pt x="858" y="576"/>
                  <a:pt x="859" y="572"/>
                  <a:pt x="861" y="567"/>
                </a:cubicBezTo>
                <a:cubicBezTo>
                  <a:pt x="862" y="562"/>
                  <a:pt x="864" y="557"/>
                  <a:pt x="868" y="553"/>
                </a:cubicBezTo>
                <a:cubicBezTo>
                  <a:pt x="871" y="551"/>
                  <a:pt x="873" y="549"/>
                  <a:pt x="876" y="550"/>
                </a:cubicBezTo>
                <a:cubicBezTo>
                  <a:pt x="877" y="550"/>
                  <a:pt x="877" y="550"/>
                  <a:pt x="877" y="550"/>
                </a:cubicBezTo>
                <a:cubicBezTo>
                  <a:pt x="879" y="552"/>
                  <a:pt x="881" y="554"/>
                  <a:pt x="882" y="556"/>
                </a:cubicBezTo>
                <a:cubicBezTo>
                  <a:pt x="882" y="556"/>
                  <a:pt x="882" y="557"/>
                  <a:pt x="882" y="557"/>
                </a:cubicBezTo>
                <a:cubicBezTo>
                  <a:pt x="880" y="556"/>
                  <a:pt x="877" y="557"/>
                  <a:pt x="875" y="557"/>
                </a:cubicBezTo>
                <a:cubicBezTo>
                  <a:pt x="871" y="558"/>
                  <a:pt x="868" y="560"/>
                  <a:pt x="866" y="564"/>
                </a:cubicBezTo>
                <a:cubicBezTo>
                  <a:pt x="866" y="564"/>
                  <a:pt x="866" y="565"/>
                  <a:pt x="866" y="564"/>
                </a:cubicBezTo>
                <a:cubicBezTo>
                  <a:pt x="869" y="562"/>
                  <a:pt x="872" y="559"/>
                  <a:pt x="875" y="558"/>
                </a:cubicBezTo>
                <a:cubicBezTo>
                  <a:pt x="878" y="558"/>
                  <a:pt x="881" y="559"/>
                  <a:pt x="884" y="559"/>
                </a:cubicBezTo>
                <a:cubicBezTo>
                  <a:pt x="883" y="560"/>
                  <a:pt x="883" y="561"/>
                  <a:pt x="882" y="562"/>
                </a:cubicBezTo>
                <a:cubicBezTo>
                  <a:pt x="880" y="560"/>
                  <a:pt x="877" y="562"/>
                  <a:pt x="875" y="564"/>
                </a:cubicBezTo>
                <a:cubicBezTo>
                  <a:pt x="875" y="564"/>
                  <a:pt x="875" y="564"/>
                  <a:pt x="874" y="564"/>
                </a:cubicBezTo>
                <a:cubicBezTo>
                  <a:pt x="872" y="565"/>
                  <a:pt x="870" y="568"/>
                  <a:pt x="868" y="571"/>
                </a:cubicBezTo>
                <a:cubicBezTo>
                  <a:pt x="866" y="574"/>
                  <a:pt x="864" y="578"/>
                  <a:pt x="862" y="582"/>
                </a:cubicBezTo>
                <a:cubicBezTo>
                  <a:pt x="858" y="589"/>
                  <a:pt x="855" y="596"/>
                  <a:pt x="853" y="604"/>
                </a:cubicBezTo>
                <a:cubicBezTo>
                  <a:pt x="851" y="611"/>
                  <a:pt x="851" y="618"/>
                  <a:pt x="851" y="626"/>
                </a:cubicBezTo>
                <a:cubicBezTo>
                  <a:pt x="850" y="631"/>
                  <a:pt x="849" y="637"/>
                  <a:pt x="852" y="642"/>
                </a:cubicBezTo>
                <a:cubicBezTo>
                  <a:pt x="852" y="643"/>
                  <a:pt x="853" y="642"/>
                  <a:pt x="853" y="642"/>
                </a:cubicBezTo>
                <a:cubicBezTo>
                  <a:pt x="850" y="629"/>
                  <a:pt x="852" y="614"/>
                  <a:pt x="856" y="601"/>
                </a:cubicBezTo>
                <a:cubicBezTo>
                  <a:pt x="858" y="595"/>
                  <a:pt x="861" y="589"/>
                  <a:pt x="864" y="583"/>
                </a:cubicBezTo>
                <a:cubicBezTo>
                  <a:pt x="861" y="592"/>
                  <a:pt x="859" y="602"/>
                  <a:pt x="859" y="610"/>
                </a:cubicBezTo>
                <a:cubicBezTo>
                  <a:pt x="858" y="614"/>
                  <a:pt x="859" y="618"/>
                  <a:pt x="859" y="622"/>
                </a:cubicBezTo>
                <a:cubicBezTo>
                  <a:pt x="859" y="625"/>
                  <a:pt x="858" y="628"/>
                  <a:pt x="859" y="631"/>
                </a:cubicBezTo>
                <a:cubicBezTo>
                  <a:pt x="860" y="638"/>
                  <a:pt x="861" y="646"/>
                  <a:pt x="865" y="652"/>
                </a:cubicBezTo>
                <a:cubicBezTo>
                  <a:pt x="865" y="652"/>
                  <a:pt x="865" y="652"/>
                  <a:pt x="865" y="651"/>
                </a:cubicBezTo>
                <a:cubicBezTo>
                  <a:pt x="863" y="645"/>
                  <a:pt x="861" y="638"/>
                  <a:pt x="860" y="631"/>
                </a:cubicBezTo>
                <a:cubicBezTo>
                  <a:pt x="860" y="627"/>
                  <a:pt x="859" y="624"/>
                  <a:pt x="859" y="620"/>
                </a:cubicBezTo>
                <a:cubicBezTo>
                  <a:pt x="860" y="617"/>
                  <a:pt x="861" y="614"/>
                  <a:pt x="861" y="611"/>
                </a:cubicBezTo>
                <a:cubicBezTo>
                  <a:pt x="861" y="604"/>
                  <a:pt x="862" y="597"/>
                  <a:pt x="864" y="591"/>
                </a:cubicBezTo>
                <a:cubicBezTo>
                  <a:pt x="866" y="584"/>
                  <a:pt x="869" y="579"/>
                  <a:pt x="873" y="573"/>
                </a:cubicBezTo>
                <a:cubicBezTo>
                  <a:pt x="873" y="574"/>
                  <a:pt x="873" y="575"/>
                  <a:pt x="873" y="576"/>
                </a:cubicBezTo>
                <a:cubicBezTo>
                  <a:pt x="871" y="582"/>
                  <a:pt x="869" y="588"/>
                  <a:pt x="867" y="595"/>
                </a:cubicBezTo>
                <a:cubicBezTo>
                  <a:pt x="867" y="599"/>
                  <a:pt x="867" y="603"/>
                  <a:pt x="866" y="607"/>
                </a:cubicBezTo>
                <a:cubicBezTo>
                  <a:pt x="866" y="611"/>
                  <a:pt x="865" y="614"/>
                  <a:pt x="865" y="618"/>
                </a:cubicBezTo>
                <a:cubicBezTo>
                  <a:pt x="866" y="627"/>
                  <a:pt x="866" y="636"/>
                  <a:pt x="868" y="644"/>
                </a:cubicBezTo>
                <a:cubicBezTo>
                  <a:pt x="869" y="652"/>
                  <a:pt x="871" y="660"/>
                  <a:pt x="872" y="668"/>
                </a:cubicBezTo>
                <a:cubicBezTo>
                  <a:pt x="872" y="668"/>
                  <a:pt x="873" y="668"/>
                  <a:pt x="873" y="668"/>
                </a:cubicBezTo>
                <a:cubicBezTo>
                  <a:pt x="873" y="659"/>
                  <a:pt x="870" y="651"/>
                  <a:pt x="869" y="642"/>
                </a:cubicBezTo>
                <a:cubicBezTo>
                  <a:pt x="868" y="634"/>
                  <a:pt x="867" y="626"/>
                  <a:pt x="867" y="618"/>
                </a:cubicBezTo>
                <a:cubicBezTo>
                  <a:pt x="867" y="613"/>
                  <a:pt x="867" y="608"/>
                  <a:pt x="868" y="603"/>
                </a:cubicBezTo>
                <a:cubicBezTo>
                  <a:pt x="869" y="600"/>
                  <a:pt x="868" y="595"/>
                  <a:pt x="869" y="592"/>
                </a:cubicBezTo>
                <a:cubicBezTo>
                  <a:pt x="870" y="588"/>
                  <a:pt x="873" y="584"/>
                  <a:pt x="874" y="579"/>
                </a:cubicBezTo>
                <a:cubicBezTo>
                  <a:pt x="875" y="580"/>
                  <a:pt x="875" y="580"/>
                  <a:pt x="875" y="581"/>
                </a:cubicBezTo>
                <a:cubicBezTo>
                  <a:pt x="875" y="581"/>
                  <a:pt x="875" y="581"/>
                  <a:pt x="875" y="581"/>
                </a:cubicBezTo>
                <a:cubicBezTo>
                  <a:pt x="874" y="584"/>
                  <a:pt x="873" y="589"/>
                  <a:pt x="872" y="592"/>
                </a:cubicBezTo>
                <a:cubicBezTo>
                  <a:pt x="871" y="596"/>
                  <a:pt x="871" y="601"/>
                  <a:pt x="870" y="606"/>
                </a:cubicBezTo>
                <a:cubicBezTo>
                  <a:pt x="870" y="607"/>
                  <a:pt x="872" y="607"/>
                  <a:pt x="872" y="606"/>
                </a:cubicBezTo>
                <a:cubicBezTo>
                  <a:pt x="873" y="601"/>
                  <a:pt x="874" y="596"/>
                  <a:pt x="875" y="591"/>
                </a:cubicBezTo>
                <a:cubicBezTo>
                  <a:pt x="875" y="588"/>
                  <a:pt x="877" y="585"/>
                  <a:pt x="878" y="583"/>
                </a:cubicBezTo>
                <a:cubicBezTo>
                  <a:pt x="879" y="584"/>
                  <a:pt x="881" y="585"/>
                  <a:pt x="883" y="586"/>
                </a:cubicBezTo>
                <a:cubicBezTo>
                  <a:pt x="882" y="587"/>
                  <a:pt x="882" y="588"/>
                  <a:pt x="882" y="589"/>
                </a:cubicBezTo>
                <a:cubicBezTo>
                  <a:pt x="882" y="591"/>
                  <a:pt x="882" y="593"/>
                  <a:pt x="883" y="594"/>
                </a:cubicBezTo>
                <a:cubicBezTo>
                  <a:pt x="883" y="595"/>
                  <a:pt x="884" y="594"/>
                  <a:pt x="884" y="594"/>
                </a:cubicBezTo>
                <a:cubicBezTo>
                  <a:pt x="884" y="592"/>
                  <a:pt x="884" y="590"/>
                  <a:pt x="884" y="589"/>
                </a:cubicBezTo>
                <a:cubicBezTo>
                  <a:pt x="884" y="588"/>
                  <a:pt x="884" y="587"/>
                  <a:pt x="884" y="586"/>
                </a:cubicBezTo>
                <a:cubicBezTo>
                  <a:pt x="886" y="587"/>
                  <a:pt x="889" y="587"/>
                  <a:pt x="891" y="586"/>
                </a:cubicBezTo>
                <a:cubicBezTo>
                  <a:pt x="891" y="591"/>
                  <a:pt x="895" y="598"/>
                  <a:pt x="898" y="602"/>
                </a:cubicBezTo>
                <a:cubicBezTo>
                  <a:pt x="904" y="609"/>
                  <a:pt x="908" y="617"/>
                  <a:pt x="916" y="624"/>
                </a:cubicBezTo>
                <a:cubicBezTo>
                  <a:pt x="916" y="624"/>
                  <a:pt x="917" y="623"/>
                  <a:pt x="916" y="623"/>
                </a:cubicBezTo>
                <a:cubicBezTo>
                  <a:pt x="910" y="617"/>
                  <a:pt x="906" y="609"/>
                  <a:pt x="901" y="601"/>
                </a:cubicBezTo>
                <a:cubicBezTo>
                  <a:pt x="900" y="599"/>
                  <a:pt x="899" y="597"/>
                  <a:pt x="898" y="595"/>
                </a:cubicBezTo>
                <a:cubicBezTo>
                  <a:pt x="900" y="598"/>
                  <a:pt x="902" y="601"/>
                  <a:pt x="904" y="603"/>
                </a:cubicBezTo>
                <a:cubicBezTo>
                  <a:pt x="908" y="608"/>
                  <a:pt x="913" y="612"/>
                  <a:pt x="918" y="616"/>
                </a:cubicBezTo>
                <a:cubicBezTo>
                  <a:pt x="923" y="620"/>
                  <a:pt x="927" y="623"/>
                  <a:pt x="931" y="628"/>
                </a:cubicBezTo>
                <a:cubicBezTo>
                  <a:pt x="931" y="629"/>
                  <a:pt x="932" y="629"/>
                  <a:pt x="932" y="628"/>
                </a:cubicBezTo>
                <a:cubicBezTo>
                  <a:pt x="931" y="624"/>
                  <a:pt x="928" y="622"/>
                  <a:pt x="925" y="619"/>
                </a:cubicBezTo>
                <a:cubicBezTo>
                  <a:pt x="920" y="615"/>
                  <a:pt x="915" y="612"/>
                  <a:pt x="911" y="607"/>
                </a:cubicBezTo>
                <a:cubicBezTo>
                  <a:pt x="904" y="600"/>
                  <a:pt x="899" y="593"/>
                  <a:pt x="896" y="584"/>
                </a:cubicBezTo>
                <a:cubicBezTo>
                  <a:pt x="897" y="584"/>
                  <a:pt x="897" y="584"/>
                  <a:pt x="898" y="584"/>
                </a:cubicBezTo>
                <a:cubicBezTo>
                  <a:pt x="898" y="586"/>
                  <a:pt x="900" y="588"/>
                  <a:pt x="901" y="590"/>
                </a:cubicBezTo>
                <a:cubicBezTo>
                  <a:pt x="903" y="593"/>
                  <a:pt x="906" y="596"/>
                  <a:pt x="908" y="599"/>
                </a:cubicBezTo>
                <a:cubicBezTo>
                  <a:pt x="911" y="602"/>
                  <a:pt x="914" y="604"/>
                  <a:pt x="918" y="607"/>
                </a:cubicBezTo>
                <a:cubicBezTo>
                  <a:pt x="923" y="612"/>
                  <a:pt x="927" y="617"/>
                  <a:pt x="932" y="622"/>
                </a:cubicBezTo>
                <a:cubicBezTo>
                  <a:pt x="932" y="622"/>
                  <a:pt x="933" y="622"/>
                  <a:pt x="933" y="621"/>
                </a:cubicBezTo>
                <a:cubicBezTo>
                  <a:pt x="929" y="612"/>
                  <a:pt x="919" y="607"/>
                  <a:pt x="912" y="599"/>
                </a:cubicBezTo>
                <a:cubicBezTo>
                  <a:pt x="908" y="594"/>
                  <a:pt x="904" y="590"/>
                  <a:pt x="901" y="584"/>
                </a:cubicBezTo>
                <a:cubicBezTo>
                  <a:pt x="902" y="584"/>
                  <a:pt x="904" y="585"/>
                  <a:pt x="905" y="585"/>
                </a:cubicBezTo>
                <a:cubicBezTo>
                  <a:pt x="905" y="585"/>
                  <a:pt x="905" y="585"/>
                  <a:pt x="905" y="585"/>
                </a:cubicBezTo>
                <a:cubicBezTo>
                  <a:pt x="904" y="591"/>
                  <a:pt x="911" y="595"/>
                  <a:pt x="914" y="598"/>
                </a:cubicBezTo>
                <a:cubicBezTo>
                  <a:pt x="921" y="605"/>
                  <a:pt x="928" y="612"/>
                  <a:pt x="936" y="617"/>
                </a:cubicBezTo>
                <a:cubicBezTo>
                  <a:pt x="937" y="617"/>
                  <a:pt x="937" y="617"/>
                  <a:pt x="937" y="616"/>
                </a:cubicBezTo>
                <a:cubicBezTo>
                  <a:pt x="931" y="610"/>
                  <a:pt x="923" y="606"/>
                  <a:pt x="918" y="599"/>
                </a:cubicBezTo>
                <a:cubicBezTo>
                  <a:pt x="914" y="595"/>
                  <a:pt x="908" y="591"/>
                  <a:pt x="907" y="585"/>
                </a:cubicBezTo>
                <a:cubicBezTo>
                  <a:pt x="909" y="586"/>
                  <a:pt x="911" y="586"/>
                  <a:pt x="913" y="587"/>
                </a:cubicBezTo>
                <a:cubicBezTo>
                  <a:pt x="912" y="587"/>
                  <a:pt x="912" y="588"/>
                  <a:pt x="913" y="588"/>
                </a:cubicBezTo>
                <a:cubicBezTo>
                  <a:pt x="915" y="593"/>
                  <a:pt x="920" y="597"/>
                  <a:pt x="924" y="601"/>
                </a:cubicBezTo>
                <a:cubicBezTo>
                  <a:pt x="928" y="605"/>
                  <a:pt x="932" y="609"/>
                  <a:pt x="936" y="613"/>
                </a:cubicBezTo>
                <a:cubicBezTo>
                  <a:pt x="936" y="613"/>
                  <a:pt x="937" y="613"/>
                  <a:pt x="937" y="612"/>
                </a:cubicBezTo>
                <a:cubicBezTo>
                  <a:pt x="937" y="610"/>
                  <a:pt x="935" y="608"/>
                  <a:pt x="933" y="607"/>
                </a:cubicBezTo>
                <a:cubicBezTo>
                  <a:pt x="930" y="604"/>
                  <a:pt x="927" y="601"/>
                  <a:pt x="924" y="598"/>
                </a:cubicBezTo>
                <a:cubicBezTo>
                  <a:pt x="921" y="595"/>
                  <a:pt x="918" y="592"/>
                  <a:pt x="916" y="589"/>
                </a:cubicBezTo>
                <a:cubicBezTo>
                  <a:pt x="916" y="588"/>
                  <a:pt x="915" y="588"/>
                  <a:pt x="915" y="587"/>
                </a:cubicBezTo>
                <a:cubicBezTo>
                  <a:pt x="918" y="588"/>
                  <a:pt x="922" y="588"/>
                  <a:pt x="925" y="588"/>
                </a:cubicBezTo>
                <a:cubicBezTo>
                  <a:pt x="929" y="591"/>
                  <a:pt x="932" y="595"/>
                  <a:pt x="935" y="598"/>
                </a:cubicBezTo>
                <a:close/>
                <a:moveTo>
                  <a:pt x="1145" y="566"/>
                </a:moveTo>
                <a:cubicBezTo>
                  <a:pt x="1133" y="572"/>
                  <a:pt x="1119" y="575"/>
                  <a:pt x="1106" y="580"/>
                </a:cubicBezTo>
                <a:cubicBezTo>
                  <a:pt x="1098" y="583"/>
                  <a:pt x="1090" y="584"/>
                  <a:pt x="1082" y="585"/>
                </a:cubicBezTo>
                <a:cubicBezTo>
                  <a:pt x="1075" y="585"/>
                  <a:pt x="1068" y="586"/>
                  <a:pt x="1061" y="587"/>
                </a:cubicBezTo>
                <a:cubicBezTo>
                  <a:pt x="1046" y="590"/>
                  <a:pt x="1030" y="592"/>
                  <a:pt x="1015" y="595"/>
                </a:cubicBezTo>
                <a:cubicBezTo>
                  <a:pt x="1007" y="596"/>
                  <a:pt x="999" y="597"/>
                  <a:pt x="991" y="596"/>
                </a:cubicBezTo>
                <a:cubicBezTo>
                  <a:pt x="983" y="596"/>
                  <a:pt x="976" y="596"/>
                  <a:pt x="968" y="593"/>
                </a:cubicBezTo>
                <a:cubicBezTo>
                  <a:pt x="963" y="591"/>
                  <a:pt x="958" y="589"/>
                  <a:pt x="953" y="588"/>
                </a:cubicBezTo>
                <a:cubicBezTo>
                  <a:pt x="950" y="587"/>
                  <a:pt x="946" y="585"/>
                  <a:pt x="943" y="586"/>
                </a:cubicBezTo>
                <a:cubicBezTo>
                  <a:pt x="943" y="586"/>
                  <a:pt x="943" y="586"/>
                  <a:pt x="943" y="586"/>
                </a:cubicBezTo>
                <a:cubicBezTo>
                  <a:pt x="939" y="584"/>
                  <a:pt x="934" y="585"/>
                  <a:pt x="931" y="585"/>
                </a:cubicBezTo>
                <a:cubicBezTo>
                  <a:pt x="929" y="585"/>
                  <a:pt x="927" y="585"/>
                  <a:pt x="924" y="584"/>
                </a:cubicBezTo>
                <a:cubicBezTo>
                  <a:pt x="923" y="584"/>
                  <a:pt x="921" y="583"/>
                  <a:pt x="919" y="584"/>
                </a:cubicBezTo>
                <a:cubicBezTo>
                  <a:pt x="919" y="584"/>
                  <a:pt x="919" y="584"/>
                  <a:pt x="919" y="584"/>
                </a:cubicBezTo>
                <a:cubicBezTo>
                  <a:pt x="916" y="583"/>
                  <a:pt x="914" y="583"/>
                  <a:pt x="911" y="582"/>
                </a:cubicBezTo>
                <a:cubicBezTo>
                  <a:pt x="907" y="581"/>
                  <a:pt x="889" y="576"/>
                  <a:pt x="887" y="584"/>
                </a:cubicBezTo>
                <a:cubicBezTo>
                  <a:pt x="885" y="583"/>
                  <a:pt x="882" y="582"/>
                  <a:pt x="880" y="580"/>
                </a:cubicBezTo>
                <a:cubicBezTo>
                  <a:pt x="880" y="579"/>
                  <a:pt x="879" y="579"/>
                  <a:pt x="879" y="579"/>
                </a:cubicBezTo>
                <a:cubicBezTo>
                  <a:pt x="880" y="578"/>
                  <a:pt x="880" y="578"/>
                  <a:pt x="880" y="577"/>
                </a:cubicBezTo>
                <a:cubicBezTo>
                  <a:pt x="880" y="574"/>
                  <a:pt x="882" y="571"/>
                  <a:pt x="883" y="569"/>
                </a:cubicBezTo>
                <a:cubicBezTo>
                  <a:pt x="883" y="569"/>
                  <a:pt x="884" y="569"/>
                  <a:pt x="884" y="568"/>
                </a:cubicBezTo>
                <a:cubicBezTo>
                  <a:pt x="885" y="565"/>
                  <a:pt x="886" y="561"/>
                  <a:pt x="888" y="558"/>
                </a:cubicBezTo>
                <a:cubicBezTo>
                  <a:pt x="889" y="558"/>
                  <a:pt x="890" y="558"/>
                  <a:pt x="891" y="558"/>
                </a:cubicBezTo>
                <a:cubicBezTo>
                  <a:pt x="891" y="559"/>
                  <a:pt x="890" y="560"/>
                  <a:pt x="889" y="561"/>
                </a:cubicBezTo>
                <a:cubicBezTo>
                  <a:pt x="888" y="563"/>
                  <a:pt x="886" y="567"/>
                  <a:pt x="888" y="569"/>
                </a:cubicBezTo>
                <a:cubicBezTo>
                  <a:pt x="888" y="569"/>
                  <a:pt x="889" y="569"/>
                  <a:pt x="889" y="569"/>
                </a:cubicBezTo>
                <a:cubicBezTo>
                  <a:pt x="891" y="567"/>
                  <a:pt x="891" y="563"/>
                  <a:pt x="893" y="561"/>
                </a:cubicBezTo>
                <a:cubicBezTo>
                  <a:pt x="893" y="560"/>
                  <a:pt x="894" y="559"/>
                  <a:pt x="895" y="557"/>
                </a:cubicBezTo>
                <a:cubicBezTo>
                  <a:pt x="897" y="557"/>
                  <a:pt x="899" y="557"/>
                  <a:pt x="901" y="557"/>
                </a:cubicBezTo>
                <a:cubicBezTo>
                  <a:pt x="899" y="558"/>
                  <a:pt x="897" y="560"/>
                  <a:pt x="896" y="562"/>
                </a:cubicBezTo>
                <a:cubicBezTo>
                  <a:pt x="895" y="564"/>
                  <a:pt x="892" y="567"/>
                  <a:pt x="894" y="569"/>
                </a:cubicBezTo>
                <a:cubicBezTo>
                  <a:pt x="894" y="570"/>
                  <a:pt x="895" y="570"/>
                  <a:pt x="895" y="569"/>
                </a:cubicBezTo>
                <a:cubicBezTo>
                  <a:pt x="897" y="568"/>
                  <a:pt x="897" y="565"/>
                  <a:pt x="899" y="563"/>
                </a:cubicBezTo>
                <a:cubicBezTo>
                  <a:pt x="900" y="561"/>
                  <a:pt x="902" y="558"/>
                  <a:pt x="905" y="557"/>
                </a:cubicBezTo>
                <a:cubicBezTo>
                  <a:pt x="905" y="557"/>
                  <a:pt x="906" y="557"/>
                  <a:pt x="907" y="557"/>
                </a:cubicBezTo>
                <a:cubicBezTo>
                  <a:pt x="907" y="557"/>
                  <a:pt x="906" y="558"/>
                  <a:pt x="906" y="559"/>
                </a:cubicBezTo>
                <a:cubicBezTo>
                  <a:pt x="905" y="560"/>
                  <a:pt x="901" y="564"/>
                  <a:pt x="903" y="566"/>
                </a:cubicBezTo>
                <a:cubicBezTo>
                  <a:pt x="903" y="566"/>
                  <a:pt x="904" y="567"/>
                  <a:pt x="904" y="566"/>
                </a:cubicBezTo>
                <a:cubicBezTo>
                  <a:pt x="905" y="566"/>
                  <a:pt x="905" y="565"/>
                  <a:pt x="906" y="564"/>
                </a:cubicBezTo>
                <a:cubicBezTo>
                  <a:pt x="907" y="562"/>
                  <a:pt x="907" y="561"/>
                  <a:pt x="908" y="560"/>
                </a:cubicBezTo>
                <a:cubicBezTo>
                  <a:pt x="909" y="559"/>
                  <a:pt x="910" y="558"/>
                  <a:pt x="911" y="557"/>
                </a:cubicBezTo>
                <a:cubicBezTo>
                  <a:pt x="912" y="557"/>
                  <a:pt x="913" y="557"/>
                  <a:pt x="913" y="557"/>
                </a:cubicBezTo>
                <a:cubicBezTo>
                  <a:pt x="910" y="560"/>
                  <a:pt x="908" y="564"/>
                  <a:pt x="910" y="566"/>
                </a:cubicBezTo>
                <a:cubicBezTo>
                  <a:pt x="911" y="567"/>
                  <a:pt x="911" y="566"/>
                  <a:pt x="911" y="566"/>
                </a:cubicBezTo>
                <a:cubicBezTo>
                  <a:pt x="913" y="564"/>
                  <a:pt x="913" y="562"/>
                  <a:pt x="915" y="560"/>
                </a:cubicBezTo>
                <a:cubicBezTo>
                  <a:pt x="916" y="559"/>
                  <a:pt x="917" y="558"/>
                  <a:pt x="918" y="557"/>
                </a:cubicBezTo>
                <a:cubicBezTo>
                  <a:pt x="918" y="557"/>
                  <a:pt x="919" y="557"/>
                  <a:pt x="920" y="557"/>
                </a:cubicBezTo>
                <a:cubicBezTo>
                  <a:pt x="920" y="557"/>
                  <a:pt x="921" y="557"/>
                  <a:pt x="921" y="557"/>
                </a:cubicBezTo>
                <a:cubicBezTo>
                  <a:pt x="920" y="557"/>
                  <a:pt x="920" y="558"/>
                  <a:pt x="919" y="558"/>
                </a:cubicBezTo>
                <a:cubicBezTo>
                  <a:pt x="918" y="560"/>
                  <a:pt x="916" y="564"/>
                  <a:pt x="917" y="566"/>
                </a:cubicBezTo>
                <a:cubicBezTo>
                  <a:pt x="918" y="567"/>
                  <a:pt x="918" y="567"/>
                  <a:pt x="918" y="566"/>
                </a:cubicBezTo>
                <a:cubicBezTo>
                  <a:pt x="920" y="564"/>
                  <a:pt x="920" y="562"/>
                  <a:pt x="921" y="560"/>
                </a:cubicBezTo>
                <a:cubicBezTo>
                  <a:pt x="922" y="559"/>
                  <a:pt x="923" y="557"/>
                  <a:pt x="924" y="557"/>
                </a:cubicBezTo>
                <a:cubicBezTo>
                  <a:pt x="925" y="557"/>
                  <a:pt x="927" y="557"/>
                  <a:pt x="928" y="557"/>
                </a:cubicBezTo>
                <a:cubicBezTo>
                  <a:pt x="926" y="559"/>
                  <a:pt x="924" y="561"/>
                  <a:pt x="924" y="564"/>
                </a:cubicBezTo>
                <a:cubicBezTo>
                  <a:pt x="924" y="564"/>
                  <a:pt x="924" y="565"/>
                  <a:pt x="924" y="564"/>
                </a:cubicBezTo>
                <a:cubicBezTo>
                  <a:pt x="926" y="563"/>
                  <a:pt x="927" y="561"/>
                  <a:pt x="929" y="559"/>
                </a:cubicBezTo>
                <a:cubicBezTo>
                  <a:pt x="930" y="558"/>
                  <a:pt x="930" y="557"/>
                  <a:pt x="931" y="557"/>
                </a:cubicBezTo>
                <a:cubicBezTo>
                  <a:pt x="932" y="557"/>
                  <a:pt x="933" y="557"/>
                  <a:pt x="933" y="557"/>
                </a:cubicBezTo>
                <a:cubicBezTo>
                  <a:pt x="931" y="559"/>
                  <a:pt x="929" y="562"/>
                  <a:pt x="930" y="565"/>
                </a:cubicBezTo>
                <a:cubicBezTo>
                  <a:pt x="930" y="565"/>
                  <a:pt x="930" y="566"/>
                  <a:pt x="930" y="565"/>
                </a:cubicBezTo>
                <a:cubicBezTo>
                  <a:pt x="931" y="563"/>
                  <a:pt x="932" y="561"/>
                  <a:pt x="934" y="559"/>
                </a:cubicBezTo>
                <a:cubicBezTo>
                  <a:pt x="934" y="559"/>
                  <a:pt x="935" y="558"/>
                  <a:pt x="936" y="557"/>
                </a:cubicBezTo>
                <a:cubicBezTo>
                  <a:pt x="936" y="557"/>
                  <a:pt x="936" y="557"/>
                  <a:pt x="936" y="557"/>
                </a:cubicBezTo>
                <a:cubicBezTo>
                  <a:pt x="936" y="557"/>
                  <a:pt x="936" y="557"/>
                  <a:pt x="937" y="557"/>
                </a:cubicBezTo>
                <a:cubicBezTo>
                  <a:pt x="936" y="557"/>
                  <a:pt x="936" y="558"/>
                  <a:pt x="936" y="558"/>
                </a:cubicBezTo>
                <a:cubicBezTo>
                  <a:pt x="936" y="559"/>
                  <a:pt x="937" y="559"/>
                  <a:pt x="937" y="559"/>
                </a:cubicBezTo>
                <a:cubicBezTo>
                  <a:pt x="937" y="560"/>
                  <a:pt x="939" y="561"/>
                  <a:pt x="940" y="560"/>
                </a:cubicBezTo>
                <a:cubicBezTo>
                  <a:pt x="940" y="560"/>
                  <a:pt x="941" y="559"/>
                  <a:pt x="941" y="559"/>
                </a:cubicBezTo>
                <a:cubicBezTo>
                  <a:pt x="941" y="558"/>
                  <a:pt x="942" y="558"/>
                  <a:pt x="942" y="558"/>
                </a:cubicBezTo>
                <a:cubicBezTo>
                  <a:pt x="942" y="558"/>
                  <a:pt x="942" y="558"/>
                  <a:pt x="943" y="558"/>
                </a:cubicBezTo>
                <a:cubicBezTo>
                  <a:pt x="943" y="557"/>
                  <a:pt x="943" y="557"/>
                  <a:pt x="943" y="557"/>
                </a:cubicBezTo>
                <a:cubicBezTo>
                  <a:pt x="943" y="557"/>
                  <a:pt x="943" y="556"/>
                  <a:pt x="943" y="556"/>
                </a:cubicBezTo>
                <a:cubicBezTo>
                  <a:pt x="945" y="555"/>
                  <a:pt x="946" y="553"/>
                  <a:pt x="947" y="551"/>
                </a:cubicBezTo>
                <a:cubicBezTo>
                  <a:pt x="948" y="550"/>
                  <a:pt x="949" y="549"/>
                  <a:pt x="950" y="548"/>
                </a:cubicBezTo>
                <a:cubicBezTo>
                  <a:pt x="955" y="546"/>
                  <a:pt x="959" y="546"/>
                  <a:pt x="965" y="546"/>
                </a:cubicBezTo>
                <a:cubicBezTo>
                  <a:pt x="974" y="548"/>
                  <a:pt x="983" y="549"/>
                  <a:pt x="993" y="549"/>
                </a:cubicBezTo>
                <a:cubicBezTo>
                  <a:pt x="1013" y="550"/>
                  <a:pt x="1033" y="549"/>
                  <a:pt x="1053" y="547"/>
                </a:cubicBezTo>
                <a:cubicBezTo>
                  <a:pt x="1068" y="546"/>
                  <a:pt x="1083" y="544"/>
                  <a:pt x="1099" y="546"/>
                </a:cubicBezTo>
                <a:cubicBezTo>
                  <a:pt x="1107" y="547"/>
                  <a:pt x="1114" y="551"/>
                  <a:pt x="1122" y="553"/>
                </a:cubicBezTo>
                <a:cubicBezTo>
                  <a:pt x="1129" y="555"/>
                  <a:pt x="1135" y="556"/>
                  <a:pt x="1142" y="555"/>
                </a:cubicBezTo>
                <a:cubicBezTo>
                  <a:pt x="1144" y="555"/>
                  <a:pt x="1158" y="553"/>
                  <a:pt x="1158" y="556"/>
                </a:cubicBezTo>
                <a:cubicBezTo>
                  <a:pt x="1157" y="561"/>
                  <a:pt x="1149" y="564"/>
                  <a:pt x="1145" y="566"/>
                </a:cubicBezTo>
                <a:close/>
                <a:moveTo>
                  <a:pt x="1156" y="551"/>
                </a:moveTo>
                <a:cubicBezTo>
                  <a:pt x="1154" y="551"/>
                  <a:pt x="1151" y="551"/>
                  <a:pt x="1150" y="551"/>
                </a:cubicBezTo>
                <a:cubicBezTo>
                  <a:pt x="1143" y="553"/>
                  <a:pt x="1136" y="553"/>
                  <a:pt x="1129" y="552"/>
                </a:cubicBezTo>
                <a:cubicBezTo>
                  <a:pt x="1126" y="551"/>
                  <a:pt x="1122" y="550"/>
                  <a:pt x="1119" y="549"/>
                </a:cubicBezTo>
                <a:cubicBezTo>
                  <a:pt x="1123" y="548"/>
                  <a:pt x="1128" y="547"/>
                  <a:pt x="1132" y="546"/>
                </a:cubicBezTo>
                <a:cubicBezTo>
                  <a:pt x="1137" y="546"/>
                  <a:pt x="1142" y="547"/>
                  <a:pt x="1147" y="547"/>
                </a:cubicBezTo>
                <a:cubicBezTo>
                  <a:pt x="1147" y="547"/>
                  <a:pt x="1147" y="546"/>
                  <a:pt x="1147" y="546"/>
                </a:cubicBezTo>
                <a:cubicBezTo>
                  <a:pt x="1144" y="542"/>
                  <a:pt x="1136" y="545"/>
                  <a:pt x="1132" y="545"/>
                </a:cubicBezTo>
                <a:cubicBezTo>
                  <a:pt x="1126" y="545"/>
                  <a:pt x="1120" y="545"/>
                  <a:pt x="1114" y="547"/>
                </a:cubicBezTo>
                <a:cubicBezTo>
                  <a:pt x="1113" y="546"/>
                  <a:pt x="1112" y="546"/>
                  <a:pt x="1111" y="546"/>
                </a:cubicBezTo>
                <a:cubicBezTo>
                  <a:pt x="1113" y="545"/>
                  <a:pt x="1114" y="544"/>
                  <a:pt x="1116" y="544"/>
                </a:cubicBezTo>
                <a:cubicBezTo>
                  <a:pt x="1119" y="544"/>
                  <a:pt x="1122" y="542"/>
                  <a:pt x="1125" y="543"/>
                </a:cubicBezTo>
                <a:cubicBezTo>
                  <a:pt x="1125" y="543"/>
                  <a:pt x="1125" y="542"/>
                  <a:pt x="1125" y="542"/>
                </a:cubicBezTo>
                <a:cubicBezTo>
                  <a:pt x="1121" y="542"/>
                  <a:pt x="1117" y="542"/>
                  <a:pt x="1113" y="543"/>
                </a:cubicBezTo>
                <a:cubicBezTo>
                  <a:pt x="1112" y="543"/>
                  <a:pt x="1109" y="543"/>
                  <a:pt x="1108" y="544"/>
                </a:cubicBezTo>
                <a:cubicBezTo>
                  <a:pt x="1105" y="544"/>
                  <a:pt x="1102" y="543"/>
                  <a:pt x="1100" y="543"/>
                </a:cubicBezTo>
                <a:cubicBezTo>
                  <a:pt x="1101" y="543"/>
                  <a:pt x="1101" y="542"/>
                  <a:pt x="1102" y="542"/>
                </a:cubicBezTo>
                <a:cubicBezTo>
                  <a:pt x="1104" y="541"/>
                  <a:pt x="1106" y="540"/>
                  <a:pt x="1107" y="539"/>
                </a:cubicBezTo>
                <a:cubicBezTo>
                  <a:pt x="1107" y="539"/>
                  <a:pt x="1107" y="538"/>
                  <a:pt x="1107" y="538"/>
                </a:cubicBezTo>
                <a:cubicBezTo>
                  <a:pt x="1105" y="538"/>
                  <a:pt x="1103" y="539"/>
                  <a:pt x="1101" y="540"/>
                </a:cubicBezTo>
                <a:cubicBezTo>
                  <a:pt x="1100" y="540"/>
                  <a:pt x="1098" y="540"/>
                  <a:pt x="1098" y="541"/>
                </a:cubicBezTo>
                <a:cubicBezTo>
                  <a:pt x="1097" y="541"/>
                  <a:pt x="1097" y="540"/>
                  <a:pt x="1097" y="540"/>
                </a:cubicBezTo>
                <a:cubicBezTo>
                  <a:pt x="1102" y="538"/>
                  <a:pt x="1107" y="534"/>
                  <a:pt x="1109" y="533"/>
                </a:cubicBezTo>
                <a:cubicBezTo>
                  <a:pt x="1110" y="532"/>
                  <a:pt x="1109" y="531"/>
                  <a:pt x="1108" y="532"/>
                </a:cubicBezTo>
                <a:cubicBezTo>
                  <a:pt x="1105" y="534"/>
                  <a:pt x="1102" y="535"/>
                  <a:pt x="1098" y="537"/>
                </a:cubicBezTo>
                <a:cubicBezTo>
                  <a:pt x="1097" y="538"/>
                  <a:pt x="1095" y="539"/>
                  <a:pt x="1093" y="540"/>
                </a:cubicBezTo>
                <a:cubicBezTo>
                  <a:pt x="1092" y="540"/>
                  <a:pt x="1092" y="540"/>
                  <a:pt x="1091" y="540"/>
                </a:cubicBezTo>
                <a:cubicBezTo>
                  <a:pt x="1093" y="539"/>
                  <a:pt x="1094" y="538"/>
                  <a:pt x="1095" y="537"/>
                </a:cubicBezTo>
                <a:cubicBezTo>
                  <a:pt x="1099" y="533"/>
                  <a:pt x="1104" y="530"/>
                  <a:pt x="1108" y="526"/>
                </a:cubicBezTo>
                <a:cubicBezTo>
                  <a:pt x="1112" y="523"/>
                  <a:pt x="1119" y="521"/>
                  <a:pt x="1121" y="515"/>
                </a:cubicBezTo>
                <a:cubicBezTo>
                  <a:pt x="1122" y="515"/>
                  <a:pt x="1121" y="514"/>
                  <a:pt x="1121" y="515"/>
                </a:cubicBezTo>
                <a:cubicBezTo>
                  <a:pt x="1116" y="518"/>
                  <a:pt x="1111" y="523"/>
                  <a:pt x="1105" y="527"/>
                </a:cubicBezTo>
                <a:cubicBezTo>
                  <a:pt x="1105" y="527"/>
                  <a:pt x="1104" y="527"/>
                  <a:pt x="1104" y="527"/>
                </a:cubicBezTo>
                <a:cubicBezTo>
                  <a:pt x="1105" y="526"/>
                  <a:pt x="1107" y="524"/>
                  <a:pt x="1108" y="523"/>
                </a:cubicBezTo>
                <a:cubicBezTo>
                  <a:pt x="1113" y="518"/>
                  <a:pt x="1117" y="512"/>
                  <a:pt x="1121" y="506"/>
                </a:cubicBezTo>
                <a:cubicBezTo>
                  <a:pt x="1126" y="506"/>
                  <a:pt x="1134" y="509"/>
                  <a:pt x="1136" y="513"/>
                </a:cubicBezTo>
                <a:cubicBezTo>
                  <a:pt x="1138" y="514"/>
                  <a:pt x="1139" y="517"/>
                  <a:pt x="1141" y="518"/>
                </a:cubicBezTo>
                <a:cubicBezTo>
                  <a:pt x="1143" y="519"/>
                  <a:pt x="1145" y="520"/>
                  <a:pt x="1147" y="521"/>
                </a:cubicBezTo>
                <a:cubicBezTo>
                  <a:pt x="1150" y="524"/>
                  <a:pt x="1150" y="527"/>
                  <a:pt x="1152" y="530"/>
                </a:cubicBezTo>
                <a:cubicBezTo>
                  <a:pt x="1152" y="531"/>
                  <a:pt x="1153" y="532"/>
                  <a:pt x="1155" y="534"/>
                </a:cubicBezTo>
                <a:cubicBezTo>
                  <a:pt x="1159" y="539"/>
                  <a:pt x="1158" y="545"/>
                  <a:pt x="1156" y="551"/>
                </a:cubicBezTo>
                <a:close/>
              </a:path>
            </a:pathLst>
          </a:custGeom>
          <a:solidFill>
            <a:srgbClr val="574F1F">
              <a:alpha val="14902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2" name="Freeform 1224"/>
          <p:cNvSpPr>
            <a:spLocks noEditPoints="1"/>
          </p:cNvSpPr>
          <p:nvPr/>
        </p:nvSpPr>
        <p:spPr>
          <a:xfrm flipH="1">
            <a:off x="7354888" y="-196850"/>
            <a:ext cx="5287962" cy="3716338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1162" h="815">
                <a:moveTo>
                  <a:pt x="1160" y="552"/>
                </a:moveTo>
                <a:cubicBezTo>
                  <a:pt x="1159" y="552"/>
                  <a:pt x="1159" y="552"/>
                  <a:pt x="1158" y="551"/>
                </a:cubicBezTo>
                <a:cubicBezTo>
                  <a:pt x="1161" y="547"/>
                  <a:pt x="1162" y="542"/>
                  <a:pt x="1160" y="537"/>
                </a:cubicBezTo>
                <a:cubicBezTo>
                  <a:pt x="1159" y="534"/>
                  <a:pt x="1156" y="532"/>
                  <a:pt x="1155" y="530"/>
                </a:cubicBezTo>
                <a:cubicBezTo>
                  <a:pt x="1153" y="527"/>
                  <a:pt x="1153" y="523"/>
                  <a:pt x="1151" y="521"/>
                </a:cubicBezTo>
                <a:cubicBezTo>
                  <a:pt x="1148" y="518"/>
                  <a:pt x="1144" y="517"/>
                  <a:pt x="1142" y="514"/>
                </a:cubicBezTo>
                <a:cubicBezTo>
                  <a:pt x="1139" y="512"/>
                  <a:pt x="1138" y="509"/>
                  <a:pt x="1134" y="507"/>
                </a:cubicBezTo>
                <a:cubicBezTo>
                  <a:pt x="1131" y="505"/>
                  <a:pt x="1127" y="503"/>
                  <a:pt x="1123" y="503"/>
                </a:cubicBezTo>
                <a:cubicBezTo>
                  <a:pt x="1127" y="498"/>
                  <a:pt x="1130" y="492"/>
                  <a:pt x="1132" y="486"/>
                </a:cubicBezTo>
                <a:cubicBezTo>
                  <a:pt x="1137" y="477"/>
                  <a:pt x="1140" y="466"/>
                  <a:pt x="1136" y="456"/>
                </a:cubicBezTo>
                <a:cubicBezTo>
                  <a:pt x="1135" y="452"/>
                  <a:pt x="1132" y="448"/>
                  <a:pt x="1128" y="446"/>
                </a:cubicBezTo>
                <a:cubicBezTo>
                  <a:pt x="1126" y="445"/>
                  <a:pt x="1122" y="445"/>
                  <a:pt x="1121" y="442"/>
                </a:cubicBezTo>
                <a:cubicBezTo>
                  <a:pt x="1121" y="439"/>
                  <a:pt x="1121" y="437"/>
                  <a:pt x="1120" y="434"/>
                </a:cubicBezTo>
                <a:cubicBezTo>
                  <a:pt x="1118" y="423"/>
                  <a:pt x="1109" y="413"/>
                  <a:pt x="1098" y="410"/>
                </a:cubicBezTo>
                <a:cubicBezTo>
                  <a:pt x="1086" y="406"/>
                  <a:pt x="1072" y="408"/>
                  <a:pt x="1060" y="410"/>
                </a:cubicBezTo>
                <a:cubicBezTo>
                  <a:pt x="1045" y="413"/>
                  <a:pt x="1030" y="417"/>
                  <a:pt x="1015" y="421"/>
                </a:cubicBezTo>
                <a:cubicBezTo>
                  <a:pt x="1006" y="423"/>
                  <a:pt x="996" y="426"/>
                  <a:pt x="987" y="429"/>
                </a:cubicBezTo>
                <a:cubicBezTo>
                  <a:pt x="988" y="428"/>
                  <a:pt x="989" y="425"/>
                  <a:pt x="989" y="423"/>
                </a:cubicBezTo>
                <a:cubicBezTo>
                  <a:pt x="992" y="419"/>
                  <a:pt x="995" y="414"/>
                  <a:pt x="998" y="410"/>
                </a:cubicBezTo>
                <a:cubicBezTo>
                  <a:pt x="1006" y="400"/>
                  <a:pt x="1016" y="393"/>
                  <a:pt x="1026" y="384"/>
                </a:cubicBezTo>
                <a:cubicBezTo>
                  <a:pt x="1041" y="371"/>
                  <a:pt x="1052" y="354"/>
                  <a:pt x="1050" y="332"/>
                </a:cubicBezTo>
                <a:cubicBezTo>
                  <a:pt x="1048" y="314"/>
                  <a:pt x="1035" y="295"/>
                  <a:pt x="1017" y="290"/>
                </a:cubicBezTo>
                <a:cubicBezTo>
                  <a:pt x="1007" y="288"/>
                  <a:pt x="998" y="287"/>
                  <a:pt x="988" y="289"/>
                </a:cubicBezTo>
                <a:cubicBezTo>
                  <a:pt x="987" y="289"/>
                  <a:pt x="984" y="289"/>
                  <a:pt x="982" y="290"/>
                </a:cubicBezTo>
                <a:cubicBezTo>
                  <a:pt x="988" y="286"/>
                  <a:pt x="993" y="280"/>
                  <a:pt x="997" y="275"/>
                </a:cubicBezTo>
                <a:cubicBezTo>
                  <a:pt x="1002" y="269"/>
                  <a:pt x="1006" y="261"/>
                  <a:pt x="1003" y="253"/>
                </a:cubicBezTo>
                <a:cubicBezTo>
                  <a:pt x="1003" y="252"/>
                  <a:pt x="1002" y="252"/>
                  <a:pt x="1001" y="252"/>
                </a:cubicBezTo>
                <a:cubicBezTo>
                  <a:pt x="1000" y="252"/>
                  <a:pt x="998" y="252"/>
                  <a:pt x="997" y="253"/>
                </a:cubicBezTo>
                <a:cubicBezTo>
                  <a:pt x="994" y="253"/>
                  <a:pt x="994" y="252"/>
                  <a:pt x="995" y="249"/>
                </a:cubicBezTo>
                <a:cubicBezTo>
                  <a:pt x="996" y="248"/>
                  <a:pt x="994" y="246"/>
                  <a:pt x="993" y="246"/>
                </a:cubicBezTo>
                <a:cubicBezTo>
                  <a:pt x="994" y="243"/>
                  <a:pt x="993" y="240"/>
                  <a:pt x="991" y="238"/>
                </a:cubicBezTo>
                <a:cubicBezTo>
                  <a:pt x="988" y="234"/>
                  <a:pt x="984" y="233"/>
                  <a:pt x="980" y="232"/>
                </a:cubicBezTo>
                <a:cubicBezTo>
                  <a:pt x="975" y="231"/>
                  <a:pt x="972" y="225"/>
                  <a:pt x="966" y="225"/>
                </a:cubicBezTo>
                <a:cubicBezTo>
                  <a:pt x="961" y="224"/>
                  <a:pt x="955" y="224"/>
                  <a:pt x="949" y="225"/>
                </a:cubicBezTo>
                <a:cubicBezTo>
                  <a:pt x="934" y="227"/>
                  <a:pt x="920" y="232"/>
                  <a:pt x="905" y="234"/>
                </a:cubicBezTo>
                <a:cubicBezTo>
                  <a:pt x="898" y="235"/>
                  <a:pt x="891" y="235"/>
                  <a:pt x="884" y="237"/>
                </a:cubicBezTo>
                <a:cubicBezTo>
                  <a:pt x="879" y="238"/>
                  <a:pt x="874" y="240"/>
                  <a:pt x="870" y="242"/>
                </a:cubicBezTo>
                <a:cubicBezTo>
                  <a:pt x="870" y="241"/>
                  <a:pt x="871" y="240"/>
                  <a:pt x="872" y="239"/>
                </a:cubicBezTo>
                <a:cubicBezTo>
                  <a:pt x="874" y="236"/>
                  <a:pt x="875" y="234"/>
                  <a:pt x="877" y="232"/>
                </a:cubicBezTo>
                <a:cubicBezTo>
                  <a:pt x="894" y="206"/>
                  <a:pt x="903" y="178"/>
                  <a:pt x="899" y="148"/>
                </a:cubicBezTo>
                <a:cubicBezTo>
                  <a:pt x="895" y="121"/>
                  <a:pt x="885" y="86"/>
                  <a:pt x="857" y="76"/>
                </a:cubicBezTo>
                <a:cubicBezTo>
                  <a:pt x="851" y="73"/>
                  <a:pt x="844" y="69"/>
                  <a:pt x="838" y="70"/>
                </a:cubicBezTo>
                <a:cubicBezTo>
                  <a:pt x="833" y="70"/>
                  <a:pt x="827" y="73"/>
                  <a:pt x="824" y="77"/>
                </a:cubicBezTo>
                <a:cubicBezTo>
                  <a:pt x="822" y="78"/>
                  <a:pt x="819" y="81"/>
                  <a:pt x="816" y="82"/>
                </a:cubicBezTo>
                <a:cubicBezTo>
                  <a:pt x="813" y="82"/>
                  <a:pt x="810" y="81"/>
                  <a:pt x="806" y="80"/>
                </a:cubicBezTo>
                <a:cubicBezTo>
                  <a:pt x="800" y="79"/>
                  <a:pt x="794" y="79"/>
                  <a:pt x="788" y="82"/>
                </a:cubicBezTo>
                <a:cubicBezTo>
                  <a:pt x="775" y="87"/>
                  <a:pt x="763" y="95"/>
                  <a:pt x="752" y="105"/>
                </a:cubicBezTo>
                <a:cubicBezTo>
                  <a:pt x="747" y="110"/>
                  <a:pt x="743" y="116"/>
                  <a:pt x="738" y="121"/>
                </a:cubicBezTo>
                <a:cubicBezTo>
                  <a:pt x="736" y="124"/>
                  <a:pt x="733" y="127"/>
                  <a:pt x="733" y="131"/>
                </a:cubicBezTo>
                <a:cubicBezTo>
                  <a:pt x="732" y="131"/>
                  <a:pt x="732" y="131"/>
                  <a:pt x="732" y="131"/>
                </a:cubicBezTo>
                <a:cubicBezTo>
                  <a:pt x="729" y="130"/>
                  <a:pt x="729" y="126"/>
                  <a:pt x="727" y="125"/>
                </a:cubicBezTo>
                <a:cubicBezTo>
                  <a:pt x="724" y="123"/>
                  <a:pt x="722" y="123"/>
                  <a:pt x="719" y="123"/>
                </a:cubicBezTo>
                <a:cubicBezTo>
                  <a:pt x="712" y="122"/>
                  <a:pt x="704" y="122"/>
                  <a:pt x="697" y="123"/>
                </a:cubicBezTo>
                <a:cubicBezTo>
                  <a:pt x="689" y="124"/>
                  <a:pt x="681" y="125"/>
                  <a:pt x="673" y="126"/>
                </a:cubicBezTo>
                <a:cubicBezTo>
                  <a:pt x="670" y="127"/>
                  <a:pt x="668" y="127"/>
                  <a:pt x="665" y="128"/>
                </a:cubicBezTo>
                <a:cubicBezTo>
                  <a:pt x="662" y="127"/>
                  <a:pt x="658" y="124"/>
                  <a:pt x="655" y="122"/>
                </a:cubicBezTo>
                <a:cubicBezTo>
                  <a:pt x="652" y="121"/>
                  <a:pt x="648" y="119"/>
                  <a:pt x="645" y="117"/>
                </a:cubicBezTo>
                <a:cubicBezTo>
                  <a:pt x="638" y="114"/>
                  <a:pt x="630" y="111"/>
                  <a:pt x="623" y="109"/>
                </a:cubicBezTo>
                <a:cubicBezTo>
                  <a:pt x="610" y="106"/>
                  <a:pt x="595" y="105"/>
                  <a:pt x="581" y="106"/>
                </a:cubicBezTo>
                <a:cubicBezTo>
                  <a:pt x="567" y="107"/>
                  <a:pt x="554" y="112"/>
                  <a:pt x="543" y="121"/>
                </a:cubicBezTo>
                <a:cubicBezTo>
                  <a:pt x="540" y="124"/>
                  <a:pt x="535" y="128"/>
                  <a:pt x="533" y="132"/>
                </a:cubicBezTo>
                <a:cubicBezTo>
                  <a:pt x="533" y="132"/>
                  <a:pt x="533" y="132"/>
                  <a:pt x="533" y="132"/>
                </a:cubicBezTo>
                <a:cubicBezTo>
                  <a:pt x="530" y="131"/>
                  <a:pt x="528" y="131"/>
                  <a:pt x="525" y="130"/>
                </a:cubicBezTo>
                <a:cubicBezTo>
                  <a:pt x="520" y="116"/>
                  <a:pt x="514" y="101"/>
                  <a:pt x="505" y="89"/>
                </a:cubicBezTo>
                <a:cubicBezTo>
                  <a:pt x="499" y="81"/>
                  <a:pt x="488" y="68"/>
                  <a:pt x="477" y="74"/>
                </a:cubicBezTo>
                <a:cubicBezTo>
                  <a:pt x="474" y="75"/>
                  <a:pt x="472" y="78"/>
                  <a:pt x="469" y="79"/>
                </a:cubicBezTo>
                <a:cubicBezTo>
                  <a:pt x="465" y="81"/>
                  <a:pt x="463" y="78"/>
                  <a:pt x="460" y="76"/>
                </a:cubicBezTo>
                <a:cubicBezTo>
                  <a:pt x="457" y="74"/>
                  <a:pt x="454" y="74"/>
                  <a:pt x="451" y="77"/>
                </a:cubicBezTo>
                <a:cubicBezTo>
                  <a:pt x="450" y="79"/>
                  <a:pt x="449" y="76"/>
                  <a:pt x="447" y="75"/>
                </a:cubicBezTo>
                <a:cubicBezTo>
                  <a:pt x="445" y="73"/>
                  <a:pt x="443" y="72"/>
                  <a:pt x="440" y="71"/>
                </a:cubicBezTo>
                <a:cubicBezTo>
                  <a:pt x="436" y="69"/>
                  <a:pt x="433" y="69"/>
                  <a:pt x="429" y="72"/>
                </a:cubicBezTo>
                <a:cubicBezTo>
                  <a:pt x="424" y="75"/>
                  <a:pt x="419" y="82"/>
                  <a:pt x="415" y="87"/>
                </a:cubicBezTo>
                <a:cubicBezTo>
                  <a:pt x="410" y="92"/>
                  <a:pt x="407" y="99"/>
                  <a:pt x="402" y="105"/>
                </a:cubicBezTo>
                <a:cubicBezTo>
                  <a:pt x="397" y="112"/>
                  <a:pt x="390" y="118"/>
                  <a:pt x="386" y="126"/>
                </a:cubicBezTo>
                <a:cubicBezTo>
                  <a:pt x="383" y="133"/>
                  <a:pt x="381" y="139"/>
                  <a:pt x="380" y="147"/>
                </a:cubicBezTo>
                <a:cubicBezTo>
                  <a:pt x="377" y="162"/>
                  <a:pt x="373" y="177"/>
                  <a:pt x="371" y="192"/>
                </a:cubicBezTo>
                <a:cubicBezTo>
                  <a:pt x="369" y="183"/>
                  <a:pt x="366" y="173"/>
                  <a:pt x="362" y="164"/>
                </a:cubicBezTo>
                <a:cubicBezTo>
                  <a:pt x="357" y="153"/>
                  <a:pt x="351" y="143"/>
                  <a:pt x="344" y="133"/>
                </a:cubicBezTo>
                <a:cubicBezTo>
                  <a:pt x="342" y="129"/>
                  <a:pt x="341" y="125"/>
                  <a:pt x="338" y="122"/>
                </a:cubicBezTo>
                <a:cubicBezTo>
                  <a:pt x="337" y="121"/>
                  <a:pt x="333" y="120"/>
                  <a:pt x="333" y="119"/>
                </a:cubicBezTo>
                <a:cubicBezTo>
                  <a:pt x="332" y="118"/>
                  <a:pt x="331" y="117"/>
                  <a:pt x="330" y="116"/>
                </a:cubicBezTo>
                <a:cubicBezTo>
                  <a:pt x="329" y="114"/>
                  <a:pt x="328" y="113"/>
                  <a:pt x="327" y="111"/>
                </a:cubicBezTo>
                <a:cubicBezTo>
                  <a:pt x="325" y="109"/>
                  <a:pt x="322" y="106"/>
                  <a:pt x="319" y="104"/>
                </a:cubicBezTo>
                <a:cubicBezTo>
                  <a:pt x="319" y="103"/>
                  <a:pt x="319" y="103"/>
                  <a:pt x="319" y="103"/>
                </a:cubicBezTo>
                <a:cubicBezTo>
                  <a:pt x="314" y="98"/>
                  <a:pt x="313" y="88"/>
                  <a:pt x="310" y="82"/>
                </a:cubicBezTo>
                <a:cubicBezTo>
                  <a:pt x="307" y="74"/>
                  <a:pt x="304" y="67"/>
                  <a:pt x="300" y="60"/>
                </a:cubicBezTo>
                <a:cubicBezTo>
                  <a:pt x="296" y="53"/>
                  <a:pt x="291" y="46"/>
                  <a:pt x="286" y="40"/>
                </a:cubicBezTo>
                <a:cubicBezTo>
                  <a:pt x="280" y="33"/>
                  <a:pt x="274" y="26"/>
                  <a:pt x="267" y="20"/>
                </a:cubicBezTo>
                <a:cubicBezTo>
                  <a:pt x="261" y="15"/>
                  <a:pt x="254" y="10"/>
                  <a:pt x="246" y="6"/>
                </a:cubicBezTo>
                <a:cubicBezTo>
                  <a:pt x="244" y="5"/>
                  <a:pt x="238" y="2"/>
                  <a:pt x="236" y="4"/>
                </a:cubicBezTo>
                <a:cubicBezTo>
                  <a:pt x="229" y="0"/>
                  <a:pt x="223" y="18"/>
                  <a:pt x="222" y="23"/>
                </a:cubicBezTo>
                <a:cubicBezTo>
                  <a:pt x="217" y="41"/>
                  <a:pt x="218" y="59"/>
                  <a:pt x="222" y="77"/>
                </a:cubicBezTo>
                <a:cubicBezTo>
                  <a:pt x="227" y="99"/>
                  <a:pt x="234" y="120"/>
                  <a:pt x="245" y="140"/>
                </a:cubicBezTo>
                <a:cubicBezTo>
                  <a:pt x="251" y="150"/>
                  <a:pt x="259" y="158"/>
                  <a:pt x="267" y="167"/>
                </a:cubicBezTo>
                <a:cubicBezTo>
                  <a:pt x="271" y="172"/>
                  <a:pt x="276" y="177"/>
                  <a:pt x="281" y="182"/>
                </a:cubicBezTo>
                <a:cubicBezTo>
                  <a:pt x="269" y="179"/>
                  <a:pt x="256" y="178"/>
                  <a:pt x="244" y="180"/>
                </a:cubicBezTo>
                <a:cubicBezTo>
                  <a:pt x="244" y="176"/>
                  <a:pt x="243" y="172"/>
                  <a:pt x="243" y="168"/>
                </a:cubicBezTo>
                <a:cubicBezTo>
                  <a:pt x="242" y="163"/>
                  <a:pt x="242" y="159"/>
                  <a:pt x="241" y="154"/>
                </a:cubicBezTo>
                <a:cubicBezTo>
                  <a:pt x="239" y="146"/>
                  <a:pt x="237" y="138"/>
                  <a:pt x="233" y="130"/>
                </a:cubicBezTo>
                <a:cubicBezTo>
                  <a:pt x="229" y="122"/>
                  <a:pt x="222" y="115"/>
                  <a:pt x="217" y="107"/>
                </a:cubicBezTo>
                <a:cubicBezTo>
                  <a:pt x="213" y="99"/>
                  <a:pt x="210" y="90"/>
                  <a:pt x="204" y="84"/>
                </a:cubicBezTo>
                <a:cubicBezTo>
                  <a:pt x="199" y="80"/>
                  <a:pt x="196" y="76"/>
                  <a:pt x="193" y="71"/>
                </a:cubicBezTo>
                <a:cubicBezTo>
                  <a:pt x="191" y="68"/>
                  <a:pt x="189" y="65"/>
                  <a:pt x="186" y="63"/>
                </a:cubicBezTo>
                <a:cubicBezTo>
                  <a:pt x="183" y="59"/>
                  <a:pt x="179" y="56"/>
                  <a:pt x="176" y="52"/>
                </a:cubicBezTo>
                <a:cubicBezTo>
                  <a:pt x="170" y="47"/>
                  <a:pt x="162" y="42"/>
                  <a:pt x="156" y="49"/>
                </a:cubicBezTo>
                <a:cubicBezTo>
                  <a:pt x="156" y="49"/>
                  <a:pt x="156" y="49"/>
                  <a:pt x="156" y="49"/>
                </a:cubicBezTo>
                <a:cubicBezTo>
                  <a:pt x="153" y="45"/>
                  <a:pt x="149" y="42"/>
                  <a:pt x="145" y="42"/>
                </a:cubicBezTo>
                <a:cubicBezTo>
                  <a:pt x="138" y="42"/>
                  <a:pt x="131" y="41"/>
                  <a:pt x="126" y="45"/>
                </a:cubicBezTo>
                <a:cubicBezTo>
                  <a:pt x="119" y="50"/>
                  <a:pt x="114" y="58"/>
                  <a:pt x="108" y="65"/>
                </a:cubicBezTo>
                <a:cubicBezTo>
                  <a:pt x="103" y="72"/>
                  <a:pt x="98" y="79"/>
                  <a:pt x="94" y="87"/>
                </a:cubicBezTo>
                <a:cubicBezTo>
                  <a:pt x="87" y="103"/>
                  <a:pt x="77" y="119"/>
                  <a:pt x="74" y="137"/>
                </a:cubicBezTo>
                <a:cubicBezTo>
                  <a:pt x="72" y="145"/>
                  <a:pt x="71" y="154"/>
                  <a:pt x="71" y="163"/>
                </a:cubicBezTo>
                <a:cubicBezTo>
                  <a:pt x="71" y="168"/>
                  <a:pt x="71" y="172"/>
                  <a:pt x="72" y="177"/>
                </a:cubicBezTo>
                <a:cubicBezTo>
                  <a:pt x="72" y="178"/>
                  <a:pt x="72" y="179"/>
                  <a:pt x="72" y="181"/>
                </a:cubicBezTo>
                <a:cubicBezTo>
                  <a:pt x="69" y="178"/>
                  <a:pt x="65" y="177"/>
                  <a:pt x="63" y="173"/>
                </a:cubicBezTo>
                <a:cubicBezTo>
                  <a:pt x="58" y="164"/>
                  <a:pt x="47" y="163"/>
                  <a:pt x="38" y="160"/>
                </a:cubicBezTo>
                <a:cubicBezTo>
                  <a:pt x="35" y="159"/>
                  <a:pt x="32" y="159"/>
                  <a:pt x="30" y="158"/>
                </a:cubicBezTo>
                <a:cubicBezTo>
                  <a:pt x="26" y="152"/>
                  <a:pt x="23" y="145"/>
                  <a:pt x="19" y="139"/>
                </a:cubicBezTo>
                <a:cubicBezTo>
                  <a:pt x="13" y="133"/>
                  <a:pt x="6" y="127"/>
                  <a:pt x="0" y="122"/>
                </a:cubicBezTo>
                <a:cubicBezTo>
                  <a:pt x="0" y="126"/>
                  <a:pt x="0" y="126"/>
                  <a:pt x="0" y="126"/>
                </a:cubicBezTo>
                <a:cubicBezTo>
                  <a:pt x="1" y="127"/>
                  <a:pt x="2" y="128"/>
                  <a:pt x="3" y="129"/>
                </a:cubicBezTo>
                <a:cubicBezTo>
                  <a:pt x="9" y="134"/>
                  <a:pt x="15" y="139"/>
                  <a:pt x="19" y="145"/>
                </a:cubicBezTo>
                <a:cubicBezTo>
                  <a:pt x="22" y="149"/>
                  <a:pt x="24" y="154"/>
                  <a:pt x="27" y="158"/>
                </a:cubicBezTo>
                <a:cubicBezTo>
                  <a:pt x="20" y="157"/>
                  <a:pt x="13" y="158"/>
                  <a:pt x="5" y="160"/>
                </a:cubicBezTo>
                <a:cubicBezTo>
                  <a:pt x="4" y="160"/>
                  <a:pt x="2" y="161"/>
                  <a:pt x="0" y="162"/>
                </a:cubicBezTo>
                <a:cubicBezTo>
                  <a:pt x="1" y="160"/>
                  <a:pt x="0" y="159"/>
                  <a:pt x="0" y="157"/>
                </a:cubicBezTo>
                <a:cubicBezTo>
                  <a:pt x="0" y="166"/>
                  <a:pt x="0" y="166"/>
                  <a:pt x="0" y="166"/>
                </a:cubicBezTo>
                <a:cubicBezTo>
                  <a:pt x="5" y="163"/>
                  <a:pt x="10" y="162"/>
                  <a:pt x="15" y="162"/>
                </a:cubicBezTo>
                <a:cubicBezTo>
                  <a:pt x="27" y="159"/>
                  <a:pt x="38" y="163"/>
                  <a:pt x="49" y="167"/>
                </a:cubicBezTo>
                <a:cubicBezTo>
                  <a:pt x="52" y="168"/>
                  <a:pt x="57" y="169"/>
                  <a:pt x="59" y="173"/>
                </a:cubicBezTo>
                <a:cubicBezTo>
                  <a:pt x="60" y="174"/>
                  <a:pt x="61" y="176"/>
                  <a:pt x="62" y="178"/>
                </a:cubicBezTo>
                <a:cubicBezTo>
                  <a:pt x="65" y="182"/>
                  <a:pt x="70" y="183"/>
                  <a:pt x="73" y="188"/>
                </a:cubicBezTo>
                <a:cubicBezTo>
                  <a:pt x="79" y="197"/>
                  <a:pt x="80" y="209"/>
                  <a:pt x="81" y="220"/>
                </a:cubicBezTo>
                <a:cubicBezTo>
                  <a:pt x="81" y="231"/>
                  <a:pt x="82" y="242"/>
                  <a:pt x="84" y="253"/>
                </a:cubicBezTo>
                <a:cubicBezTo>
                  <a:pt x="86" y="264"/>
                  <a:pt x="87" y="275"/>
                  <a:pt x="90" y="285"/>
                </a:cubicBezTo>
                <a:cubicBezTo>
                  <a:pt x="97" y="304"/>
                  <a:pt x="108" y="320"/>
                  <a:pt x="114" y="338"/>
                </a:cubicBezTo>
                <a:cubicBezTo>
                  <a:pt x="114" y="339"/>
                  <a:pt x="114" y="339"/>
                  <a:pt x="115" y="339"/>
                </a:cubicBezTo>
                <a:cubicBezTo>
                  <a:pt x="115" y="339"/>
                  <a:pt x="115" y="340"/>
                  <a:pt x="115" y="340"/>
                </a:cubicBezTo>
                <a:cubicBezTo>
                  <a:pt x="114" y="343"/>
                  <a:pt x="115" y="346"/>
                  <a:pt x="118" y="348"/>
                </a:cubicBezTo>
                <a:cubicBezTo>
                  <a:pt x="122" y="353"/>
                  <a:pt x="124" y="359"/>
                  <a:pt x="127" y="365"/>
                </a:cubicBezTo>
                <a:cubicBezTo>
                  <a:pt x="128" y="366"/>
                  <a:pt x="131" y="374"/>
                  <a:pt x="129" y="374"/>
                </a:cubicBezTo>
                <a:cubicBezTo>
                  <a:pt x="128" y="374"/>
                  <a:pt x="126" y="374"/>
                  <a:pt x="125" y="374"/>
                </a:cubicBezTo>
                <a:cubicBezTo>
                  <a:pt x="124" y="376"/>
                  <a:pt x="123" y="377"/>
                  <a:pt x="124" y="378"/>
                </a:cubicBezTo>
                <a:cubicBezTo>
                  <a:pt x="118" y="374"/>
                  <a:pt x="115" y="366"/>
                  <a:pt x="109" y="361"/>
                </a:cubicBezTo>
                <a:cubicBezTo>
                  <a:pt x="108" y="360"/>
                  <a:pt x="106" y="360"/>
                  <a:pt x="106" y="362"/>
                </a:cubicBezTo>
                <a:cubicBezTo>
                  <a:pt x="105" y="367"/>
                  <a:pt x="108" y="371"/>
                  <a:pt x="110" y="375"/>
                </a:cubicBezTo>
                <a:cubicBezTo>
                  <a:pt x="110" y="375"/>
                  <a:pt x="114" y="383"/>
                  <a:pt x="112" y="382"/>
                </a:cubicBezTo>
                <a:cubicBezTo>
                  <a:pt x="110" y="382"/>
                  <a:pt x="107" y="380"/>
                  <a:pt x="105" y="379"/>
                </a:cubicBezTo>
                <a:cubicBezTo>
                  <a:pt x="102" y="378"/>
                  <a:pt x="98" y="378"/>
                  <a:pt x="97" y="381"/>
                </a:cubicBezTo>
                <a:cubicBezTo>
                  <a:pt x="96" y="382"/>
                  <a:pt x="96" y="382"/>
                  <a:pt x="96" y="382"/>
                </a:cubicBezTo>
                <a:cubicBezTo>
                  <a:pt x="90" y="377"/>
                  <a:pt x="82" y="372"/>
                  <a:pt x="75" y="368"/>
                </a:cubicBezTo>
                <a:cubicBezTo>
                  <a:pt x="66" y="363"/>
                  <a:pt x="57" y="357"/>
                  <a:pt x="47" y="352"/>
                </a:cubicBezTo>
                <a:cubicBezTo>
                  <a:pt x="38" y="348"/>
                  <a:pt x="29" y="342"/>
                  <a:pt x="20" y="337"/>
                </a:cubicBezTo>
                <a:cubicBezTo>
                  <a:pt x="13" y="333"/>
                  <a:pt x="7" y="329"/>
                  <a:pt x="0" y="326"/>
                </a:cubicBezTo>
                <a:cubicBezTo>
                  <a:pt x="0" y="330"/>
                  <a:pt x="0" y="330"/>
                  <a:pt x="0" y="330"/>
                </a:cubicBezTo>
                <a:cubicBezTo>
                  <a:pt x="7" y="333"/>
                  <a:pt x="13" y="337"/>
                  <a:pt x="20" y="341"/>
                </a:cubicBezTo>
                <a:cubicBezTo>
                  <a:pt x="29" y="346"/>
                  <a:pt x="38" y="351"/>
                  <a:pt x="47" y="356"/>
                </a:cubicBezTo>
                <a:cubicBezTo>
                  <a:pt x="52" y="359"/>
                  <a:pt x="56" y="361"/>
                  <a:pt x="61" y="363"/>
                </a:cubicBezTo>
                <a:cubicBezTo>
                  <a:pt x="60" y="363"/>
                  <a:pt x="59" y="363"/>
                  <a:pt x="58" y="363"/>
                </a:cubicBezTo>
                <a:cubicBezTo>
                  <a:pt x="56" y="362"/>
                  <a:pt x="54" y="360"/>
                  <a:pt x="51" y="359"/>
                </a:cubicBezTo>
                <a:cubicBezTo>
                  <a:pt x="51" y="359"/>
                  <a:pt x="50" y="359"/>
                  <a:pt x="50" y="359"/>
                </a:cubicBezTo>
                <a:cubicBezTo>
                  <a:pt x="48" y="357"/>
                  <a:pt x="45" y="356"/>
                  <a:pt x="43" y="356"/>
                </a:cubicBezTo>
                <a:cubicBezTo>
                  <a:pt x="32" y="352"/>
                  <a:pt x="20" y="349"/>
                  <a:pt x="9" y="348"/>
                </a:cubicBezTo>
                <a:cubicBezTo>
                  <a:pt x="6" y="348"/>
                  <a:pt x="3" y="348"/>
                  <a:pt x="0" y="347"/>
                </a:cubicBezTo>
                <a:cubicBezTo>
                  <a:pt x="0" y="350"/>
                  <a:pt x="0" y="350"/>
                  <a:pt x="0" y="350"/>
                </a:cubicBezTo>
                <a:cubicBezTo>
                  <a:pt x="12" y="352"/>
                  <a:pt x="25" y="353"/>
                  <a:pt x="37" y="356"/>
                </a:cubicBezTo>
                <a:cubicBezTo>
                  <a:pt x="41" y="357"/>
                  <a:pt x="45" y="359"/>
                  <a:pt x="48" y="360"/>
                </a:cubicBezTo>
                <a:cubicBezTo>
                  <a:pt x="48" y="360"/>
                  <a:pt x="48" y="361"/>
                  <a:pt x="48" y="361"/>
                </a:cubicBezTo>
                <a:cubicBezTo>
                  <a:pt x="51" y="366"/>
                  <a:pt x="54" y="370"/>
                  <a:pt x="56" y="374"/>
                </a:cubicBezTo>
                <a:cubicBezTo>
                  <a:pt x="59" y="380"/>
                  <a:pt x="61" y="386"/>
                  <a:pt x="64" y="392"/>
                </a:cubicBezTo>
                <a:cubicBezTo>
                  <a:pt x="70" y="403"/>
                  <a:pt x="78" y="412"/>
                  <a:pt x="87" y="421"/>
                </a:cubicBezTo>
                <a:cubicBezTo>
                  <a:pt x="91" y="425"/>
                  <a:pt x="96" y="428"/>
                  <a:pt x="101" y="432"/>
                </a:cubicBezTo>
                <a:cubicBezTo>
                  <a:pt x="107" y="436"/>
                  <a:pt x="111" y="442"/>
                  <a:pt x="115" y="448"/>
                </a:cubicBezTo>
                <a:cubicBezTo>
                  <a:pt x="122" y="460"/>
                  <a:pt x="126" y="473"/>
                  <a:pt x="131" y="485"/>
                </a:cubicBezTo>
                <a:cubicBezTo>
                  <a:pt x="131" y="485"/>
                  <a:pt x="131" y="486"/>
                  <a:pt x="131" y="486"/>
                </a:cubicBezTo>
                <a:cubicBezTo>
                  <a:pt x="130" y="489"/>
                  <a:pt x="131" y="492"/>
                  <a:pt x="132" y="495"/>
                </a:cubicBezTo>
                <a:cubicBezTo>
                  <a:pt x="134" y="499"/>
                  <a:pt x="135" y="503"/>
                  <a:pt x="135" y="507"/>
                </a:cubicBezTo>
                <a:cubicBezTo>
                  <a:pt x="136" y="515"/>
                  <a:pt x="137" y="524"/>
                  <a:pt x="142" y="531"/>
                </a:cubicBezTo>
                <a:cubicBezTo>
                  <a:pt x="146" y="535"/>
                  <a:pt x="151" y="538"/>
                  <a:pt x="154" y="542"/>
                </a:cubicBezTo>
                <a:cubicBezTo>
                  <a:pt x="158" y="545"/>
                  <a:pt x="162" y="549"/>
                  <a:pt x="166" y="553"/>
                </a:cubicBezTo>
                <a:cubicBezTo>
                  <a:pt x="175" y="561"/>
                  <a:pt x="184" y="569"/>
                  <a:pt x="194" y="575"/>
                </a:cubicBezTo>
                <a:cubicBezTo>
                  <a:pt x="204" y="582"/>
                  <a:pt x="213" y="588"/>
                  <a:pt x="224" y="594"/>
                </a:cubicBezTo>
                <a:cubicBezTo>
                  <a:pt x="228" y="596"/>
                  <a:pt x="232" y="598"/>
                  <a:pt x="237" y="599"/>
                </a:cubicBezTo>
                <a:cubicBezTo>
                  <a:pt x="243" y="600"/>
                  <a:pt x="248" y="602"/>
                  <a:pt x="253" y="606"/>
                </a:cubicBezTo>
                <a:cubicBezTo>
                  <a:pt x="257" y="609"/>
                  <a:pt x="261" y="612"/>
                  <a:pt x="265" y="615"/>
                </a:cubicBezTo>
                <a:cubicBezTo>
                  <a:pt x="270" y="618"/>
                  <a:pt x="272" y="621"/>
                  <a:pt x="275" y="626"/>
                </a:cubicBezTo>
                <a:cubicBezTo>
                  <a:pt x="270" y="632"/>
                  <a:pt x="277" y="639"/>
                  <a:pt x="281" y="643"/>
                </a:cubicBezTo>
                <a:cubicBezTo>
                  <a:pt x="291" y="651"/>
                  <a:pt x="296" y="663"/>
                  <a:pt x="303" y="673"/>
                </a:cubicBezTo>
                <a:cubicBezTo>
                  <a:pt x="312" y="684"/>
                  <a:pt x="322" y="694"/>
                  <a:pt x="329" y="706"/>
                </a:cubicBezTo>
                <a:cubicBezTo>
                  <a:pt x="334" y="716"/>
                  <a:pt x="340" y="726"/>
                  <a:pt x="345" y="736"/>
                </a:cubicBezTo>
                <a:cubicBezTo>
                  <a:pt x="348" y="741"/>
                  <a:pt x="351" y="747"/>
                  <a:pt x="353" y="753"/>
                </a:cubicBezTo>
                <a:cubicBezTo>
                  <a:pt x="354" y="758"/>
                  <a:pt x="352" y="762"/>
                  <a:pt x="352" y="766"/>
                </a:cubicBezTo>
                <a:cubicBezTo>
                  <a:pt x="352" y="768"/>
                  <a:pt x="353" y="770"/>
                  <a:pt x="353" y="771"/>
                </a:cubicBezTo>
                <a:cubicBezTo>
                  <a:pt x="353" y="771"/>
                  <a:pt x="353" y="772"/>
                  <a:pt x="353" y="772"/>
                </a:cubicBezTo>
                <a:cubicBezTo>
                  <a:pt x="352" y="777"/>
                  <a:pt x="353" y="783"/>
                  <a:pt x="353" y="789"/>
                </a:cubicBezTo>
                <a:cubicBezTo>
                  <a:pt x="354" y="795"/>
                  <a:pt x="354" y="800"/>
                  <a:pt x="354" y="806"/>
                </a:cubicBezTo>
                <a:cubicBezTo>
                  <a:pt x="353" y="809"/>
                  <a:pt x="353" y="812"/>
                  <a:pt x="352" y="815"/>
                </a:cubicBezTo>
                <a:cubicBezTo>
                  <a:pt x="356" y="815"/>
                  <a:pt x="356" y="815"/>
                  <a:pt x="356" y="815"/>
                </a:cubicBezTo>
                <a:cubicBezTo>
                  <a:pt x="357" y="810"/>
                  <a:pt x="357" y="805"/>
                  <a:pt x="357" y="800"/>
                </a:cubicBezTo>
                <a:cubicBezTo>
                  <a:pt x="357" y="791"/>
                  <a:pt x="357" y="782"/>
                  <a:pt x="356" y="774"/>
                </a:cubicBezTo>
                <a:cubicBezTo>
                  <a:pt x="358" y="775"/>
                  <a:pt x="362" y="775"/>
                  <a:pt x="366" y="773"/>
                </a:cubicBezTo>
                <a:cubicBezTo>
                  <a:pt x="373" y="770"/>
                  <a:pt x="385" y="768"/>
                  <a:pt x="389" y="760"/>
                </a:cubicBezTo>
                <a:cubicBezTo>
                  <a:pt x="393" y="752"/>
                  <a:pt x="394" y="744"/>
                  <a:pt x="392" y="735"/>
                </a:cubicBezTo>
                <a:cubicBezTo>
                  <a:pt x="392" y="735"/>
                  <a:pt x="393" y="735"/>
                  <a:pt x="393" y="735"/>
                </a:cubicBezTo>
                <a:cubicBezTo>
                  <a:pt x="393" y="735"/>
                  <a:pt x="394" y="734"/>
                  <a:pt x="393" y="734"/>
                </a:cubicBezTo>
                <a:cubicBezTo>
                  <a:pt x="392" y="731"/>
                  <a:pt x="391" y="729"/>
                  <a:pt x="390" y="726"/>
                </a:cubicBezTo>
                <a:cubicBezTo>
                  <a:pt x="391" y="727"/>
                  <a:pt x="393" y="728"/>
                  <a:pt x="394" y="729"/>
                </a:cubicBezTo>
                <a:cubicBezTo>
                  <a:pt x="397" y="730"/>
                  <a:pt x="399" y="731"/>
                  <a:pt x="402" y="732"/>
                </a:cubicBezTo>
                <a:cubicBezTo>
                  <a:pt x="398" y="732"/>
                  <a:pt x="396" y="739"/>
                  <a:pt x="397" y="743"/>
                </a:cubicBezTo>
                <a:cubicBezTo>
                  <a:pt x="397" y="743"/>
                  <a:pt x="398" y="743"/>
                  <a:pt x="398" y="743"/>
                </a:cubicBezTo>
                <a:cubicBezTo>
                  <a:pt x="399" y="740"/>
                  <a:pt x="400" y="732"/>
                  <a:pt x="404" y="733"/>
                </a:cubicBezTo>
                <a:cubicBezTo>
                  <a:pt x="405" y="733"/>
                  <a:pt x="405" y="732"/>
                  <a:pt x="405" y="732"/>
                </a:cubicBezTo>
                <a:cubicBezTo>
                  <a:pt x="411" y="732"/>
                  <a:pt x="417" y="731"/>
                  <a:pt x="421" y="726"/>
                </a:cubicBezTo>
                <a:cubicBezTo>
                  <a:pt x="420" y="728"/>
                  <a:pt x="421" y="730"/>
                  <a:pt x="421" y="732"/>
                </a:cubicBezTo>
                <a:cubicBezTo>
                  <a:pt x="427" y="752"/>
                  <a:pt x="465" y="751"/>
                  <a:pt x="469" y="732"/>
                </a:cubicBezTo>
                <a:cubicBezTo>
                  <a:pt x="469" y="732"/>
                  <a:pt x="470" y="731"/>
                  <a:pt x="470" y="731"/>
                </a:cubicBezTo>
                <a:cubicBezTo>
                  <a:pt x="469" y="734"/>
                  <a:pt x="468" y="736"/>
                  <a:pt x="467" y="738"/>
                </a:cubicBezTo>
                <a:cubicBezTo>
                  <a:pt x="463" y="745"/>
                  <a:pt x="455" y="749"/>
                  <a:pt x="447" y="750"/>
                </a:cubicBezTo>
                <a:cubicBezTo>
                  <a:pt x="439" y="751"/>
                  <a:pt x="431" y="750"/>
                  <a:pt x="425" y="746"/>
                </a:cubicBezTo>
                <a:cubicBezTo>
                  <a:pt x="419" y="743"/>
                  <a:pt x="415" y="738"/>
                  <a:pt x="411" y="732"/>
                </a:cubicBezTo>
                <a:cubicBezTo>
                  <a:pt x="411" y="732"/>
                  <a:pt x="410" y="732"/>
                  <a:pt x="410" y="733"/>
                </a:cubicBezTo>
                <a:cubicBezTo>
                  <a:pt x="412" y="749"/>
                  <a:pt x="433" y="756"/>
                  <a:pt x="447" y="753"/>
                </a:cubicBezTo>
                <a:cubicBezTo>
                  <a:pt x="453" y="752"/>
                  <a:pt x="459" y="751"/>
                  <a:pt x="463" y="748"/>
                </a:cubicBezTo>
                <a:cubicBezTo>
                  <a:pt x="461" y="759"/>
                  <a:pt x="460" y="772"/>
                  <a:pt x="458" y="784"/>
                </a:cubicBezTo>
                <a:cubicBezTo>
                  <a:pt x="456" y="793"/>
                  <a:pt x="454" y="803"/>
                  <a:pt x="454" y="812"/>
                </a:cubicBezTo>
                <a:cubicBezTo>
                  <a:pt x="454" y="813"/>
                  <a:pt x="454" y="813"/>
                  <a:pt x="454" y="813"/>
                </a:cubicBezTo>
                <a:cubicBezTo>
                  <a:pt x="453" y="805"/>
                  <a:pt x="453" y="798"/>
                  <a:pt x="455" y="791"/>
                </a:cubicBezTo>
                <a:cubicBezTo>
                  <a:pt x="455" y="790"/>
                  <a:pt x="454" y="790"/>
                  <a:pt x="454" y="790"/>
                </a:cubicBezTo>
                <a:cubicBezTo>
                  <a:pt x="450" y="797"/>
                  <a:pt x="450" y="806"/>
                  <a:pt x="451" y="814"/>
                </a:cubicBezTo>
                <a:cubicBezTo>
                  <a:pt x="451" y="814"/>
                  <a:pt x="451" y="815"/>
                  <a:pt x="451" y="815"/>
                </a:cubicBezTo>
                <a:cubicBezTo>
                  <a:pt x="459" y="815"/>
                  <a:pt x="459" y="815"/>
                  <a:pt x="459" y="815"/>
                </a:cubicBezTo>
                <a:cubicBezTo>
                  <a:pt x="476" y="808"/>
                  <a:pt x="492" y="798"/>
                  <a:pt x="507" y="788"/>
                </a:cubicBezTo>
                <a:cubicBezTo>
                  <a:pt x="525" y="776"/>
                  <a:pt x="543" y="763"/>
                  <a:pt x="561" y="752"/>
                </a:cubicBezTo>
                <a:cubicBezTo>
                  <a:pt x="579" y="740"/>
                  <a:pt x="597" y="727"/>
                  <a:pt x="616" y="716"/>
                </a:cubicBezTo>
                <a:cubicBezTo>
                  <a:pt x="631" y="707"/>
                  <a:pt x="645" y="697"/>
                  <a:pt x="658" y="686"/>
                </a:cubicBezTo>
                <a:cubicBezTo>
                  <a:pt x="653" y="695"/>
                  <a:pt x="653" y="705"/>
                  <a:pt x="660" y="713"/>
                </a:cubicBezTo>
                <a:cubicBezTo>
                  <a:pt x="662" y="716"/>
                  <a:pt x="665" y="718"/>
                  <a:pt x="668" y="720"/>
                </a:cubicBezTo>
                <a:cubicBezTo>
                  <a:pt x="664" y="721"/>
                  <a:pt x="661" y="724"/>
                  <a:pt x="658" y="726"/>
                </a:cubicBezTo>
                <a:cubicBezTo>
                  <a:pt x="651" y="731"/>
                  <a:pt x="645" y="736"/>
                  <a:pt x="638" y="741"/>
                </a:cubicBezTo>
                <a:cubicBezTo>
                  <a:pt x="628" y="749"/>
                  <a:pt x="617" y="756"/>
                  <a:pt x="606" y="762"/>
                </a:cubicBezTo>
                <a:cubicBezTo>
                  <a:pt x="596" y="767"/>
                  <a:pt x="586" y="774"/>
                  <a:pt x="577" y="781"/>
                </a:cubicBezTo>
                <a:cubicBezTo>
                  <a:pt x="560" y="794"/>
                  <a:pt x="541" y="804"/>
                  <a:pt x="523" y="815"/>
                </a:cubicBezTo>
                <a:cubicBezTo>
                  <a:pt x="530" y="815"/>
                  <a:pt x="530" y="815"/>
                  <a:pt x="530" y="815"/>
                </a:cubicBezTo>
                <a:cubicBezTo>
                  <a:pt x="546" y="805"/>
                  <a:pt x="563" y="795"/>
                  <a:pt x="578" y="784"/>
                </a:cubicBezTo>
                <a:cubicBezTo>
                  <a:pt x="597" y="771"/>
                  <a:pt x="617" y="760"/>
                  <a:pt x="636" y="747"/>
                </a:cubicBezTo>
                <a:cubicBezTo>
                  <a:pt x="643" y="742"/>
                  <a:pt x="649" y="738"/>
                  <a:pt x="656" y="732"/>
                </a:cubicBezTo>
                <a:cubicBezTo>
                  <a:pt x="660" y="729"/>
                  <a:pt x="666" y="721"/>
                  <a:pt x="672" y="721"/>
                </a:cubicBezTo>
                <a:cubicBezTo>
                  <a:pt x="676" y="721"/>
                  <a:pt x="680" y="721"/>
                  <a:pt x="684" y="720"/>
                </a:cubicBezTo>
                <a:cubicBezTo>
                  <a:pt x="689" y="718"/>
                  <a:pt x="693" y="716"/>
                  <a:pt x="698" y="714"/>
                </a:cubicBezTo>
                <a:cubicBezTo>
                  <a:pt x="702" y="713"/>
                  <a:pt x="706" y="713"/>
                  <a:pt x="710" y="712"/>
                </a:cubicBezTo>
                <a:cubicBezTo>
                  <a:pt x="712" y="713"/>
                  <a:pt x="715" y="714"/>
                  <a:pt x="719" y="714"/>
                </a:cubicBezTo>
                <a:cubicBezTo>
                  <a:pt x="727" y="715"/>
                  <a:pt x="736" y="713"/>
                  <a:pt x="741" y="706"/>
                </a:cubicBezTo>
                <a:cubicBezTo>
                  <a:pt x="744" y="702"/>
                  <a:pt x="747" y="698"/>
                  <a:pt x="747" y="693"/>
                </a:cubicBezTo>
                <a:cubicBezTo>
                  <a:pt x="747" y="692"/>
                  <a:pt x="748" y="691"/>
                  <a:pt x="748" y="690"/>
                </a:cubicBezTo>
                <a:cubicBezTo>
                  <a:pt x="751" y="688"/>
                  <a:pt x="754" y="686"/>
                  <a:pt x="757" y="683"/>
                </a:cubicBezTo>
                <a:cubicBezTo>
                  <a:pt x="769" y="675"/>
                  <a:pt x="780" y="665"/>
                  <a:pt x="792" y="656"/>
                </a:cubicBezTo>
                <a:cubicBezTo>
                  <a:pt x="802" y="647"/>
                  <a:pt x="813" y="639"/>
                  <a:pt x="821" y="628"/>
                </a:cubicBezTo>
                <a:cubicBezTo>
                  <a:pt x="821" y="628"/>
                  <a:pt x="821" y="628"/>
                  <a:pt x="821" y="629"/>
                </a:cubicBezTo>
                <a:cubicBezTo>
                  <a:pt x="822" y="644"/>
                  <a:pt x="825" y="659"/>
                  <a:pt x="830" y="673"/>
                </a:cubicBezTo>
                <a:cubicBezTo>
                  <a:pt x="833" y="681"/>
                  <a:pt x="836" y="688"/>
                  <a:pt x="840" y="695"/>
                </a:cubicBezTo>
                <a:cubicBezTo>
                  <a:pt x="843" y="702"/>
                  <a:pt x="846" y="709"/>
                  <a:pt x="850" y="715"/>
                </a:cubicBezTo>
                <a:cubicBezTo>
                  <a:pt x="858" y="725"/>
                  <a:pt x="868" y="734"/>
                  <a:pt x="881" y="735"/>
                </a:cubicBezTo>
                <a:cubicBezTo>
                  <a:pt x="888" y="736"/>
                  <a:pt x="895" y="735"/>
                  <a:pt x="902" y="735"/>
                </a:cubicBezTo>
                <a:cubicBezTo>
                  <a:pt x="910" y="735"/>
                  <a:pt x="917" y="735"/>
                  <a:pt x="924" y="734"/>
                </a:cubicBezTo>
                <a:cubicBezTo>
                  <a:pt x="932" y="733"/>
                  <a:pt x="940" y="732"/>
                  <a:pt x="948" y="729"/>
                </a:cubicBezTo>
                <a:cubicBezTo>
                  <a:pt x="953" y="727"/>
                  <a:pt x="960" y="725"/>
                  <a:pt x="965" y="721"/>
                </a:cubicBezTo>
                <a:cubicBezTo>
                  <a:pt x="973" y="712"/>
                  <a:pt x="980" y="697"/>
                  <a:pt x="980" y="684"/>
                </a:cubicBezTo>
                <a:cubicBezTo>
                  <a:pt x="980" y="670"/>
                  <a:pt x="973" y="658"/>
                  <a:pt x="967" y="646"/>
                </a:cubicBezTo>
                <a:cubicBezTo>
                  <a:pt x="960" y="631"/>
                  <a:pt x="953" y="616"/>
                  <a:pt x="943" y="603"/>
                </a:cubicBezTo>
                <a:cubicBezTo>
                  <a:pt x="940" y="599"/>
                  <a:pt x="936" y="593"/>
                  <a:pt x="931" y="588"/>
                </a:cubicBezTo>
                <a:cubicBezTo>
                  <a:pt x="935" y="588"/>
                  <a:pt x="939" y="588"/>
                  <a:pt x="942" y="588"/>
                </a:cubicBezTo>
                <a:cubicBezTo>
                  <a:pt x="943" y="589"/>
                  <a:pt x="943" y="589"/>
                  <a:pt x="944" y="589"/>
                </a:cubicBezTo>
                <a:cubicBezTo>
                  <a:pt x="947" y="588"/>
                  <a:pt x="954" y="592"/>
                  <a:pt x="957" y="593"/>
                </a:cubicBezTo>
                <a:cubicBezTo>
                  <a:pt x="961" y="594"/>
                  <a:pt x="966" y="596"/>
                  <a:pt x="970" y="598"/>
                </a:cubicBezTo>
                <a:cubicBezTo>
                  <a:pt x="977" y="600"/>
                  <a:pt x="984" y="600"/>
                  <a:pt x="991" y="600"/>
                </a:cubicBezTo>
                <a:cubicBezTo>
                  <a:pt x="997" y="601"/>
                  <a:pt x="1003" y="601"/>
                  <a:pt x="1009" y="600"/>
                </a:cubicBezTo>
                <a:cubicBezTo>
                  <a:pt x="1023" y="598"/>
                  <a:pt x="1036" y="595"/>
                  <a:pt x="1050" y="593"/>
                </a:cubicBezTo>
                <a:cubicBezTo>
                  <a:pt x="1057" y="592"/>
                  <a:pt x="1064" y="590"/>
                  <a:pt x="1071" y="589"/>
                </a:cubicBezTo>
                <a:cubicBezTo>
                  <a:pt x="1078" y="589"/>
                  <a:pt x="1084" y="588"/>
                  <a:pt x="1091" y="588"/>
                </a:cubicBezTo>
                <a:cubicBezTo>
                  <a:pt x="1098" y="587"/>
                  <a:pt x="1105" y="585"/>
                  <a:pt x="1112" y="582"/>
                </a:cubicBezTo>
                <a:cubicBezTo>
                  <a:pt x="1119" y="579"/>
                  <a:pt x="1127" y="576"/>
                  <a:pt x="1135" y="574"/>
                </a:cubicBezTo>
                <a:cubicBezTo>
                  <a:pt x="1143" y="571"/>
                  <a:pt x="1155" y="567"/>
                  <a:pt x="1159" y="560"/>
                </a:cubicBezTo>
                <a:cubicBezTo>
                  <a:pt x="1161" y="558"/>
                  <a:pt x="1162" y="554"/>
                  <a:pt x="1160" y="552"/>
                </a:cubicBezTo>
                <a:close/>
                <a:moveTo>
                  <a:pt x="1016" y="424"/>
                </a:moveTo>
                <a:cubicBezTo>
                  <a:pt x="1028" y="421"/>
                  <a:pt x="1041" y="418"/>
                  <a:pt x="1054" y="415"/>
                </a:cubicBezTo>
                <a:cubicBezTo>
                  <a:pt x="1065" y="413"/>
                  <a:pt x="1078" y="410"/>
                  <a:pt x="1090" y="412"/>
                </a:cubicBezTo>
                <a:cubicBezTo>
                  <a:pt x="1103" y="414"/>
                  <a:pt x="1115" y="423"/>
                  <a:pt x="1117" y="436"/>
                </a:cubicBezTo>
                <a:cubicBezTo>
                  <a:pt x="1118" y="439"/>
                  <a:pt x="1117" y="445"/>
                  <a:pt x="1120" y="447"/>
                </a:cubicBezTo>
                <a:cubicBezTo>
                  <a:pt x="1125" y="449"/>
                  <a:pt x="1129" y="449"/>
                  <a:pt x="1132" y="454"/>
                </a:cubicBezTo>
                <a:cubicBezTo>
                  <a:pt x="1137" y="464"/>
                  <a:pt x="1134" y="477"/>
                  <a:pt x="1129" y="486"/>
                </a:cubicBezTo>
                <a:cubicBezTo>
                  <a:pt x="1123" y="498"/>
                  <a:pt x="1116" y="510"/>
                  <a:pt x="1108" y="519"/>
                </a:cubicBezTo>
                <a:cubicBezTo>
                  <a:pt x="1103" y="524"/>
                  <a:pt x="1099" y="528"/>
                  <a:pt x="1095" y="533"/>
                </a:cubicBezTo>
                <a:cubicBezTo>
                  <a:pt x="1092" y="536"/>
                  <a:pt x="1089" y="540"/>
                  <a:pt x="1084" y="541"/>
                </a:cubicBezTo>
                <a:cubicBezTo>
                  <a:pt x="1084" y="541"/>
                  <a:pt x="1084" y="541"/>
                  <a:pt x="1084" y="541"/>
                </a:cubicBezTo>
                <a:cubicBezTo>
                  <a:pt x="1078" y="541"/>
                  <a:pt x="1072" y="542"/>
                  <a:pt x="1066" y="542"/>
                </a:cubicBezTo>
                <a:cubicBezTo>
                  <a:pt x="1049" y="544"/>
                  <a:pt x="1033" y="545"/>
                  <a:pt x="1016" y="545"/>
                </a:cubicBezTo>
                <a:cubicBezTo>
                  <a:pt x="1007" y="545"/>
                  <a:pt x="998" y="545"/>
                  <a:pt x="989" y="545"/>
                </a:cubicBezTo>
                <a:cubicBezTo>
                  <a:pt x="991" y="544"/>
                  <a:pt x="992" y="544"/>
                  <a:pt x="994" y="544"/>
                </a:cubicBezTo>
                <a:cubicBezTo>
                  <a:pt x="996" y="544"/>
                  <a:pt x="999" y="544"/>
                  <a:pt x="1002" y="544"/>
                </a:cubicBezTo>
                <a:cubicBezTo>
                  <a:pt x="1001" y="544"/>
                  <a:pt x="1001" y="544"/>
                  <a:pt x="1001" y="544"/>
                </a:cubicBezTo>
                <a:cubicBezTo>
                  <a:pt x="1001" y="544"/>
                  <a:pt x="1001" y="545"/>
                  <a:pt x="1001" y="545"/>
                </a:cubicBezTo>
                <a:cubicBezTo>
                  <a:pt x="1005" y="545"/>
                  <a:pt x="1008" y="544"/>
                  <a:pt x="1012" y="544"/>
                </a:cubicBezTo>
                <a:cubicBezTo>
                  <a:pt x="1013" y="544"/>
                  <a:pt x="1014" y="544"/>
                  <a:pt x="1015" y="544"/>
                </a:cubicBezTo>
                <a:cubicBezTo>
                  <a:pt x="1021" y="544"/>
                  <a:pt x="1027" y="544"/>
                  <a:pt x="1033" y="543"/>
                </a:cubicBezTo>
                <a:cubicBezTo>
                  <a:pt x="1040" y="541"/>
                  <a:pt x="1045" y="539"/>
                  <a:pt x="1051" y="537"/>
                </a:cubicBezTo>
                <a:cubicBezTo>
                  <a:pt x="1052" y="537"/>
                  <a:pt x="1051" y="536"/>
                  <a:pt x="1051" y="536"/>
                </a:cubicBezTo>
                <a:cubicBezTo>
                  <a:pt x="1045" y="538"/>
                  <a:pt x="1038" y="540"/>
                  <a:pt x="1031" y="541"/>
                </a:cubicBezTo>
                <a:cubicBezTo>
                  <a:pt x="1030" y="541"/>
                  <a:pt x="1028" y="541"/>
                  <a:pt x="1026" y="541"/>
                </a:cubicBezTo>
                <a:cubicBezTo>
                  <a:pt x="1033" y="540"/>
                  <a:pt x="1038" y="537"/>
                  <a:pt x="1044" y="536"/>
                </a:cubicBezTo>
                <a:cubicBezTo>
                  <a:pt x="1045" y="535"/>
                  <a:pt x="1045" y="535"/>
                  <a:pt x="1044" y="535"/>
                </a:cubicBezTo>
                <a:cubicBezTo>
                  <a:pt x="1037" y="536"/>
                  <a:pt x="1029" y="539"/>
                  <a:pt x="1022" y="540"/>
                </a:cubicBezTo>
                <a:cubicBezTo>
                  <a:pt x="1018" y="541"/>
                  <a:pt x="1015" y="541"/>
                  <a:pt x="1011" y="541"/>
                </a:cubicBezTo>
                <a:cubicBezTo>
                  <a:pt x="1011" y="541"/>
                  <a:pt x="1010" y="541"/>
                  <a:pt x="1010" y="541"/>
                </a:cubicBezTo>
                <a:cubicBezTo>
                  <a:pt x="1007" y="541"/>
                  <a:pt x="1003" y="541"/>
                  <a:pt x="1000" y="541"/>
                </a:cubicBezTo>
                <a:cubicBezTo>
                  <a:pt x="1007" y="539"/>
                  <a:pt x="1014" y="536"/>
                  <a:pt x="1020" y="534"/>
                </a:cubicBezTo>
                <a:cubicBezTo>
                  <a:pt x="1021" y="534"/>
                  <a:pt x="1020" y="533"/>
                  <a:pt x="1020" y="533"/>
                </a:cubicBezTo>
                <a:cubicBezTo>
                  <a:pt x="1008" y="537"/>
                  <a:pt x="996" y="540"/>
                  <a:pt x="984" y="543"/>
                </a:cubicBezTo>
                <a:cubicBezTo>
                  <a:pt x="984" y="543"/>
                  <a:pt x="984" y="543"/>
                  <a:pt x="984" y="543"/>
                </a:cubicBezTo>
                <a:cubicBezTo>
                  <a:pt x="982" y="543"/>
                  <a:pt x="981" y="543"/>
                  <a:pt x="979" y="544"/>
                </a:cubicBezTo>
                <a:cubicBezTo>
                  <a:pt x="978" y="544"/>
                  <a:pt x="977" y="544"/>
                  <a:pt x="977" y="544"/>
                </a:cubicBezTo>
                <a:cubicBezTo>
                  <a:pt x="981" y="542"/>
                  <a:pt x="985" y="539"/>
                  <a:pt x="989" y="537"/>
                </a:cubicBezTo>
                <a:cubicBezTo>
                  <a:pt x="996" y="533"/>
                  <a:pt x="1004" y="529"/>
                  <a:pt x="1012" y="527"/>
                </a:cubicBezTo>
                <a:cubicBezTo>
                  <a:pt x="1012" y="527"/>
                  <a:pt x="1012" y="526"/>
                  <a:pt x="1012" y="526"/>
                </a:cubicBezTo>
                <a:cubicBezTo>
                  <a:pt x="1003" y="528"/>
                  <a:pt x="997" y="531"/>
                  <a:pt x="989" y="535"/>
                </a:cubicBezTo>
                <a:cubicBezTo>
                  <a:pt x="985" y="536"/>
                  <a:pt x="982" y="538"/>
                  <a:pt x="978" y="540"/>
                </a:cubicBezTo>
                <a:cubicBezTo>
                  <a:pt x="976" y="541"/>
                  <a:pt x="973" y="542"/>
                  <a:pt x="971" y="543"/>
                </a:cubicBezTo>
                <a:cubicBezTo>
                  <a:pt x="970" y="543"/>
                  <a:pt x="969" y="543"/>
                  <a:pt x="968" y="543"/>
                </a:cubicBezTo>
                <a:cubicBezTo>
                  <a:pt x="962" y="542"/>
                  <a:pt x="955" y="541"/>
                  <a:pt x="950" y="544"/>
                </a:cubicBezTo>
                <a:cubicBezTo>
                  <a:pt x="946" y="546"/>
                  <a:pt x="943" y="548"/>
                  <a:pt x="941" y="552"/>
                </a:cubicBezTo>
                <a:cubicBezTo>
                  <a:pt x="938" y="550"/>
                  <a:pt x="933" y="551"/>
                  <a:pt x="930" y="551"/>
                </a:cubicBezTo>
                <a:cubicBezTo>
                  <a:pt x="929" y="551"/>
                  <a:pt x="928" y="551"/>
                  <a:pt x="927" y="551"/>
                </a:cubicBezTo>
                <a:cubicBezTo>
                  <a:pt x="937" y="549"/>
                  <a:pt x="947" y="544"/>
                  <a:pt x="956" y="541"/>
                </a:cubicBezTo>
                <a:cubicBezTo>
                  <a:pt x="964" y="538"/>
                  <a:pt x="971" y="535"/>
                  <a:pt x="978" y="532"/>
                </a:cubicBezTo>
                <a:cubicBezTo>
                  <a:pt x="985" y="528"/>
                  <a:pt x="993" y="524"/>
                  <a:pt x="1001" y="521"/>
                </a:cubicBezTo>
                <a:cubicBezTo>
                  <a:pt x="1001" y="520"/>
                  <a:pt x="1001" y="519"/>
                  <a:pt x="1000" y="520"/>
                </a:cubicBezTo>
                <a:cubicBezTo>
                  <a:pt x="992" y="523"/>
                  <a:pt x="985" y="527"/>
                  <a:pt x="977" y="530"/>
                </a:cubicBezTo>
                <a:cubicBezTo>
                  <a:pt x="970" y="533"/>
                  <a:pt x="963" y="535"/>
                  <a:pt x="955" y="538"/>
                </a:cubicBezTo>
                <a:cubicBezTo>
                  <a:pt x="942" y="543"/>
                  <a:pt x="928" y="548"/>
                  <a:pt x="914" y="549"/>
                </a:cubicBezTo>
                <a:cubicBezTo>
                  <a:pt x="913" y="549"/>
                  <a:pt x="913" y="550"/>
                  <a:pt x="912" y="550"/>
                </a:cubicBezTo>
                <a:cubicBezTo>
                  <a:pt x="912" y="550"/>
                  <a:pt x="911" y="550"/>
                  <a:pt x="911" y="550"/>
                </a:cubicBezTo>
                <a:cubicBezTo>
                  <a:pt x="909" y="550"/>
                  <a:pt x="907" y="550"/>
                  <a:pt x="905" y="550"/>
                </a:cubicBezTo>
                <a:cubicBezTo>
                  <a:pt x="905" y="550"/>
                  <a:pt x="906" y="549"/>
                  <a:pt x="906" y="549"/>
                </a:cubicBezTo>
                <a:cubicBezTo>
                  <a:pt x="906" y="549"/>
                  <a:pt x="907" y="549"/>
                  <a:pt x="907" y="549"/>
                </a:cubicBezTo>
                <a:cubicBezTo>
                  <a:pt x="911" y="549"/>
                  <a:pt x="915" y="547"/>
                  <a:pt x="919" y="545"/>
                </a:cubicBezTo>
                <a:cubicBezTo>
                  <a:pt x="924" y="543"/>
                  <a:pt x="929" y="540"/>
                  <a:pt x="934" y="538"/>
                </a:cubicBezTo>
                <a:cubicBezTo>
                  <a:pt x="944" y="532"/>
                  <a:pt x="954" y="526"/>
                  <a:pt x="965" y="523"/>
                </a:cubicBezTo>
                <a:cubicBezTo>
                  <a:pt x="966" y="522"/>
                  <a:pt x="966" y="521"/>
                  <a:pt x="965" y="521"/>
                </a:cubicBezTo>
                <a:cubicBezTo>
                  <a:pt x="954" y="525"/>
                  <a:pt x="944" y="529"/>
                  <a:pt x="934" y="534"/>
                </a:cubicBezTo>
                <a:cubicBezTo>
                  <a:pt x="929" y="536"/>
                  <a:pt x="924" y="539"/>
                  <a:pt x="919" y="541"/>
                </a:cubicBezTo>
                <a:cubicBezTo>
                  <a:pt x="916" y="543"/>
                  <a:pt x="912" y="544"/>
                  <a:pt x="909" y="545"/>
                </a:cubicBezTo>
                <a:cubicBezTo>
                  <a:pt x="910" y="545"/>
                  <a:pt x="910" y="544"/>
                  <a:pt x="910" y="544"/>
                </a:cubicBezTo>
                <a:cubicBezTo>
                  <a:pt x="911" y="543"/>
                  <a:pt x="912" y="543"/>
                  <a:pt x="913" y="542"/>
                </a:cubicBezTo>
                <a:cubicBezTo>
                  <a:pt x="916" y="541"/>
                  <a:pt x="919" y="539"/>
                  <a:pt x="921" y="538"/>
                </a:cubicBezTo>
                <a:cubicBezTo>
                  <a:pt x="928" y="534"/>
                  <a:pt x="934" y="529"/>
                  <a:pt x="940" y="525"/>
                </a:cubicBezTo>
                <a:cubicBezTo>
                  <a:pt x="947" y="521"/>
                  <a:pt x="954" y="517"/>
                  <a:pt x="960" y="513"/>
                </a:cubicBezTo>
                <a:cubicBezTo>
                  <a:pt x="967" y="508"/>
                  <a:pt x="974" y="504"/>
                  <a:pt x="980" y="500"/>
                </a:cubicBezTo>
                <a:cubicBezTo>
                  <a:pt x="981" y="500"/>
                  <a:pt x="980" y="500"/>
                  <a:pt x="980" y="500"/>
                </a:cubicBezTo>
                <a:cubicBezTo>
                  <a:pt x="964" y="508"/>
                  <a:pt x="950" y="518"/>
                  <a:pt x="934" y="527"/>
                </a:cubicBezTo>
                <a:cubicBezTo>
                  <a:pt x="928" y="531"/>
                  <a:pt x="923" y="534"/>
                  <a:pt x="917" y="537"/>
                </a:cubicBezTo>
                <a:cubicBezTo>
                  <a:pt x="918" y="535"/>
                  <a:pt x="920" y="534"/>
                  <a:pt x="921" y="532"/>
                </a:cubicBezTo>
                <a:cubicBezTo>
                  <a:pt x="921" y="532"/>
                  <a:pt x="921" y="532"/>
                  <a:pt x="921" y="532"/>
                </a:cubicBezTo>
                <a:cubicBezTo>
                  <a:pt x="926" y="532"/>
                  <a:pt x="930" y="529"/>
                  <a:pt x="934" y="526"/>
                </a:cubicBezTo>
                <a:cubicBezTo>
                  <a:pt x="939" y="523"/>
                  <a:pt x="943" y="520"/>
                  <a:pt x="948" y="517"/>
                </a:cubicBezTo>
                <a:cubicBezTo>
                  <a:pt x="957" y="510"/>
                  <a:pt x="965" y="503"/>
                  <a:pt x="972" y="495"/>
                </a:cubicBezTo>
                <a:cubicBezTo>
                  <a:pt x="973" y="494"/>
                  <a:pt x="972" y="494"/>
                  <a:pt x="972" y="494"/>
                </a:cubicBezTo>
                <a:cubicBezTo>
                  <a:pt x="964" y="503"/>
                  <a:pt x="955" y="510"/>
                  <a:pt x="945" y="516"/>
                </a:cubicBezTo>
                <a:cubicBezTo>
                  <a:pt x="940" y="519"/>
                  <a:pt x="936" y="522"/>
                  <a:pt x="931" y="524"/>
                </a:cubicBezTo>
                <a:cubicBezTo>
                  <a:pt x="930" y="525"/>
                  <a:pt x="929" y="525"/>
                  <a:pt x="928" y="526"/>
                </a:cubicBezTo>
                <a:cubicBezTo>
                  <a:pt x="928" y="526"/>
                  <a:pt x="928" y="526"/>
                  <a:pt x="928" y="525"/>
                </a:cubicBezTo>
                <a:cubicBezTo>
                  <a:pt x="928" y="525"/>
                  <a:pt x="928" y="525"/>
                  <a:pt x="928" y="525"/>
                </a:cubicBezTo>
                <a:cubicBezTo>
                  <a:pt x="934" y="521"/>
                  <a:pt x="939" y="517"/>
                  <a:pt x="945" y="513"/>
                </a:cubicBezTo>
                <a:cubicBezTo>
                  <a:pt x="950" y="510"/>
                  <a:pt x="953" y="508"/>
                  <a:pt x="957" y="502"/>
                </a:cubicBezTo>
                <a:cubicBezTo>
                  <a:pt x="957" y="502"/>
                  <a:pt x="957" y="502"/>
                  <a:pt x="957" y="502"/>
                </a:cubicBezTo>
                <a:cubicBezTo>
                  <a:pt x="960" y="499"/>
                  <a:pt x="963" y="496"/>
                  <a:pt x="965" y="494"/>
                </a:cubicBezTo>
                <a:cubicBezTo>
                  <a:pt x="974" y="485"/>
                  <a:pt x="983" y="476"/>
                  <a:pt x="994" y="469"/>
                </a:cubicBezTo>
                <a:cubicBezTo>
                  <a:pt x="994" y="469"/>
                  <a:pt x="994" y="468"/>
                  <a:pt x="993" y="469"/>
                </a:cubicBezTo>
                <a:cubicBezTo>
                  <a:pt x="983" y="474"/>
                  <a:pt x="975" y="483"/>
                  <a:pt x="966" y="491"/>
                </a:cubicBezTo>
                <a:cubicBezTo>
                  <a:pt x="964" y="492"/>
                  <a:pt x="962" y="494"/>
                  <a:pt x="960" y="496"/>
                </a:cubicBezTo>
                <a:cubicBezTo>
                  <a:pt x="957" y="497"/>
                  <a:pt x="954" y="499"/>
                  <a:pt x="951" y="501"/>
                </a:cubicBezTo>
                <a:cubicBezTo>
                  <a:pt x="953" y="499"/>
                  <a:pt x="955" y="497"/>
                  <a:pt x="957" y="495"/>
                </a:cubicBezTo>
                <a:cubicBezTo>
                  <a:pt x="964" y="488"/>
                  <a:pt x="972" y="481"/>
                  <a:pt x="979" y="475"/>
                </a:cubicBezTo>
                <a:cubicBezTo>
                  <a:pt x="982" y="471"/>
                  <a:pt x="986" y="468"/>
                  <a:pt x="989" y="465"/>
                </a:cubicBezTo>
                <a:cubicBezTo>
                  <a:pt x="993" y="461"/>
                  <a:pt x="997" y="459"/>
                  <a:pt x="1001" y="457"/>
                </a:cubicBezTo>
                <a:cubicBezTo>
                  <a:pt x="1006" y="453"/>
                  <a:pt x="1012" y="448"/>
                  <a:pt x="1019" y="447"/>
                </a:cubicBezTo>
                <a:cubicBezTo>
                  <a:pt x="1019" y="447"/>
                  <a:pt x="1019" y="446"/>
                  <a:pt x="1019" y="446"/>
                </a:cubicBezTo>
                <a:cubicBezTo>
                  <a:pt x="1013" y="446"/>
                  <a:pt x="1008" y="449"/>
                  <a:pt x="1003" y="453"/>
                </a:cubicBezTo>
                <a:cubicBezTo>
                  <a:pt x="997" y="458"/>
                  <a:pt x="990" y="462"/>
                  <a:pt x="984" y="468"/>
                </a:cubicBezTo>
                <a:cubicBezTo>
                  <a:pt x="975" y="474"/>
                  <a:pt x="967" y="481"/>
                  <a:pt x="959" y="489"/>
                </a:cubicBezTo>
                <a:cubicBezTo>
                  <a:pt x="955" y="492"/>
                  <a:pt x="951" y="497"/>
                  <a:pt x="947" y="501"/>
                </a:cubicBezTo>
                <a:cubicBezTo>
                  <a:pt x="955" y="492"/>
                  <a:pt x="964" y="484"/>
                  <a:pt x="972" y="476"/>
                </a:cubicBezTo>
                <a:cubicBezTo>
                  <a:pt x="977" y="471"/>
                  <a:pt x="982" y="465"/>
                  <a:pt x="987" y="462"/>
                </a:cubicBezTo>
                <a:cubicBezTo>
                  <a:pt x="992" y="459"/>
                  <a:pt x="996" y="457"/>
                  <a:pt x="1000" y="452"/>
                </a:cubicBezTo>
                <a:cubicBezTo>
                  <a:pt x="1001" y="452"/>
                  <a:pt x="1000" y="451"/>
                  <a:pt x="999" y="451"/>
                </a:cubicBezTo>
                <a:cubicBezTo>
                  <a:pt x="990" y="461"/>
                  <a:pt x="978" y="467"/>
                  <a:pt x="969" y="476"/>
                </a:cubicBezTo>
                <a:cubicBezTo>
                  <a:pt x="962" y="483"/>
                  <a:pt x="954" y="489"/>
                  <a:pt x="948" y="496"/>
                </a:cubicBezTo>
                <a:cubicBezTo>
                  <a:pt x="949" y="494"/>
                  <a:pt x="950" y="492"/>
                  <a:pt x="951" y="490"/>
                </a:cubicBezTo>
                <a:cubicBezTo>
                  <a:pt x="952" y="491"/>
                  <a:pt x="952" y="491"/>
                  <a:pt x="953" y="491"/>
                </a:cubicBezTo>
                <a:cubicBezTo>
                  <a:pt x="958" y="487"/>
                  <a:pt x="962" y="481"/>
                  <a:pt x="966" y="476"/>
                </a:cubicBezTo>
                <a:cubicBezTo>
                  <a:pt x="970" y="471"/>
                  <a:pt x="974" y="467"/>
                  <a:pt x="979" y="463"/>
                </a:cubicBezTo>
                <a:cubicBezTo>
                  <a:pt x="988" y="454"/>
                  <a:pt x="999" y="447"/>
                  <a:pt x="1008" y="439"/>
                </a:cubicBezTo>
                <a:cubicBezTo>
                  <a:pt x="1009" y="439"/>
                  <a:pt x="1008" y="439"/>
                  <a:pt x="1008" y="439"/>
                </a:cubicBezTo>
                <a:cubicBezTo>
                  <a:pt x="996" y="444"/>
                  <a:pt x="987" y="453"/>
                  <a:pt x="977" y="461"/>
                </a:cubicBezTo>
                <a:cubicBezTo>
                  <a:pt x="972" y="466"/>
                  <a:pt x="968" y="471"/>
                  <a:pt x="963" y="475"/>
                </a:cubicBezTo>
                <a:cubicBezTo>
                  <a:pt x="961" y="478"/>
                  <a:pt x="959" y="480"/>
                  <a:pt x="957" y="482"/>
                </a:cubicBezTo>
                <a:cubicBezTo>
                  <a:pt x="965" y="470"/>
                  <a:pt x="972" y="457"/>
                  <a:pt x="976" y="443"/>
                </a:cubicBezTo>
                <a:cubicBezTo>
                  <a:pt x="977" y="441"/>
                  <a:pt x="977" y="439"/>
                  <a:pt x="978" y="438"/>
                </a:cubicBezTo>
                <a:cubicBezTo>
                  <a:pt x="978" y="438"/>
                  <a:pt x="979" y="437"/>
                  <a:pt x="979" y="437"/>
                </a:cubicBezTo>
                <a:cubicBezTo>
                  <a:pt x="990" y="431"/>
                  <a:pt x="1004" y="428"/>
                  <a:pt x="1016" y="424"/>
                </a:cubicBezTo>
                <a:close/>
                <a:moveTo>
                  <a:pt x="893" y="481"/>
                </a:moveTo>
                <a:cubicBezTo>
                  <a:pt x="893" y="481"/>
                  <a:pt x="893" y="481"/>
                  <a:pt x="893" y="481"/>
                </a:cubicBezTo>
                <a:cubicBezTo>
                  <a:pt x="893" y="481"/>
                  <a:pt x="893" y="481"/>
                  <a:pt x="894" y="481"/>
                </a:cubicBezTo>
                <a:cubicBezTo>
                  <a:pt x="895" y="480"/>
                  <a:pt x="894" y="478"/>
                  <a:pt x="894" y="477"/>
                </a:cubicBezTo>
                <a:cubicBezTo>
                  <a:pt x="895" y="474"/>
                  <a:pt x="895" y="471"/>
                  <a:pt x="896" y="469"/>
                </a:cubicBezTo>
                <a:cubicBezTo>
                  <a:pt x="896" y="466"/>
                  <a:pt x="896" y="462"/>
                  <a:pt x="895" y="459"/>
                </a:cubicBezTo>
                <a:cubicBezTo>
                  <a:pt x="895" y="456"/>
                  <a:pt x="896" y="452"/>
                  <a:pt x="895" y="448"/>
                </a:cubicBezTo>
                <a:cubicBezTo>
                  <a:pt x="895" y="448"/>
                  <a:pt x="894" y="448"/>
                  <a:pt x="894" y="448"/>
                </a:cubicBezTo>
                <a:cubicBezTo>
                  <a:pt x="893" y="452"/>
                  <a:pt x="894" y="455"/>
                  <a:pt x="894" y="459"/>
                </a:cubicBezTo>
                <a:cubicBezTo>
                  <a:pt x="894" y="462"/>
                  <a:pt x="893" y="466"/>
                  <a:pt x="894" y="469"/>
                </a:cubicBezTo>
                <a:cubicBezTo>
                  <a:pt x="894" y="471"/>
                  <a:pt x="893" y="474"/>
                  <a:pt x="892" y="477"/>
                </a:cubicBezTo>
                <a:cubicBezTo>
                  <a:pt x="892" y="476"/>
                  <a:pt x="892" y="475"/>
                  <a:pt x="892" y="475"/>
                </a:cubicBezTo>
                <a:cubicBezTo>
                  <a:pt x="890" y="465"/>
                  <a:pt x="889" y="455"/>
                  <a:pt x="885" y="446"/>
                </a:cubicBezTo>
                <a:cubicBezTo>
                  <a:pt x="883" y="441"/>
                  <a:pt x="880" y="437"/>
                  <a:pt x="877" y="432"/>
                </a:cubicBezTo>
                <a:cubicBezTo>
                  <a:pt x="877" y="428"/>
                  <a:pt x="875" y="424"/>
                  <a:pt x="874" y="420"/>
                </a:cubicBezTo>
                <a:cubicBezTo>
                  <a:pt x="873" y="414"/>
                  <a:pt x="872" y="408"/>
                  <a:pt x="873" y="403"/>
                </a:cubicBezTo>
                <a:cubicBezTo>
                  <a:pt x="873" y="402"/>
                  <a:pt x="871" y="401"/>
                  <a:pt x="871" y="402"/>
                </a:cubicBezTo>
                <a:cubicBezTo>
                  <a:pt x="871" y="408"/>
                  <a:pt x="871" y="413"/>
                  <a:pt x="872" y="419"/>
                </a:cubicBezTo>
                <a:cubicBezTo>
                  <a:pt x="872" y="422"/>
                  <a:pt x="873" y="425"/>
                  <a:pt x="874" y="427"/>
                </a:cubicBezTo>
                <a:cubicBezTo>
                  <a:pt x="870" y="422"/>
                  <a:pt x="865" y="417"/>
                  <a:pt x="859" y="412"/>
                </a:cubicBezTo>
                <a:cubicBezTo>
                  <a:pt x="859" y="408"/>
                  <a:pt x="858" y="405"/>
                  <a:pt x="857" y="402"/>
                </a:cubicBezTo>
                <a:cubicBezTo>
                  <a:pt x="856" y="397"/>
                  <a:pt x="856" y="390"/>
                  <a:pt x="857" y="385"/>
                </a:cubicBezTo>
                <a:cubicBezTo>
                  <a:pt x="857" y="384"/>
                  <a:pt x="855" y="383"/>
                  <a:pt x="855" y="385"/>
                </a:cubicBezTo>
                <a:cubicBezTo>
                  <a:pt x="855" y="391"/>
                  <a:pt x="855" y="396"/>
                  <a:pt x="856" y="402"/>
                </a:cubicBezTo>
                <a:cubicBezTo>
                  <a:pt x="856" y="404"/>
                  <a:pt x="856" y="407"/>
                  <a:pt x="857" y="410"/>
                </a:cubicBezTo>
                <a:cubicBezTo>
                  <a:pt x="855" y="408"/>
                  <a:pt x="853" y="407"/>
                  <a:pt x="851" y="405"/>
                </a:cubicBezTo>
                <a:cubicBezTo>
                  <a:pt x="851" y="404"/>
                  <a:pt x="851" y="403"/>
                  <a:pt x="851" y="402"/>
                </a:cubicBezTo>
                <a:cubicBezTo>
                  <a:pt x="851" y="401"/>
                  <a:pt x="850" y="400"/>
                  <a:pt x="850" y="399"/>
                </a:cubicBezTo>
                <a:cubicBezTo>
                  <a:pt x="850" y="398"/>
                  <a:pt x="848" y="398"/>
                  <a:pt x="848" y="399"/>
                </a:cubicBezTo>
                <a:cubicBezTo>
                  <a:pt x="848" y="400"/>
                  <a:pt x="848" y="402"/>
                  <a:pt x="849" y="403"/>
                </a:cubicBezTo>
                <a:cubicBezTo>
                  <a:pt x="849" y="403"/>
                  <a:pt x="849" y="403"/>
                  <a:pt x="849" y="404"/>
                </a:cubicBezTo>
                <a:cubicBezTo>
                  <a:pt x="841" y="399"/>
                  <a:pt x="833" y="396"/>
                  <a:pt x="824" y="394"/>
                </a:cubicBezTo>
                <a:cubicBezTo>
                  <a:pt x="821" y="394"/>
                  <a:pt x="816" y="391"/>
                  <a:pt x="812" y="391"/>
                </a:cubicBezTo>
                <a:cubicBezTo>
                  <a:pt x="813" y="390"/>
                  <a:pt x="814" y="390"/>
                  <a:pt x="815" y="389"/>
                </a:cubicBezTo>
                <a:cubicBezTo>
                  <a:pt x="820" y="385"/>
                  <a:pt x="824" y="382"/>
                  <a:pt x="828" y="378"/>
                </a:cubicBezTo>
                <a:cubicBezTo>
                  <a:pt x="836" y="372"/>
                  <a:pt x="851" y="362"/>
                  <a:pt x="854" y="350"/>
                </a:cubicBezTo>
                <a:cubicBezTo>
                  <a:pt x="854" y="350"/>
                  <a:pt x="855" y="350"/>
                  <a:pt x="855" y="349"/>
                </a:cubicBezTo>
                <a:cubicBezTo>
                  <a:pt x="855" y="335"/>
                  <a:pt x="848" y="321"/>
                  <a:pt x="838" y="310"/>
                </a:cubicBezTo>
                <a:cubicBezTo>
                  <a:pt x="838" y="310"/>
                  <a:pt x="838" y="309"/>
                  <a:pt x="838" y="309"/>
                </a:cubicBezTo>
                <a:cubicBezTo>
                  <a:pt x="839" y="309"/>
                  <a:pt x="839" y="308"/>
                  <a:pt x="839" y="308"/>
                </a:cubicBezTo>
                <a:cubicBezTo>
                  <a:pt x="840" y="305"/>
                  <a:pt x="845" y="302"/>
                  <a:pt x="847" y="300"/>
                </a:cubicBezTo>
                <a:cubicBezTo>
                  <a:pt x="851" y="295"/>
                  <a:pt x="856" y="290"/>
                  <a:pt x="860" y="285"/>
                </a:cubicBezTo>
                <a:cubicBezTo>
                  <a:pt x="864" y="280"/>
                  <a:pt x="868" y="274"/>
                  <a:pt x="874" y="272"/>
                </a:cubicBezTo>
                <a:cubicBezTo>
                  <a:pt x="879" y="270"/>
                  <a:pt x="883" y="269"/>
                  <a:pt x="886" y="266"/>
                </a:cubicBezTo>
                <a:cubicBezTo>
                  <a:pt x="899" y="257"/>
                  <a:pt x="911" y="251"/>
                  <a:pt x="927" y="252"/>
                </a:cubicBezTo>
                <a:cubicBezTo>
                  <a:pt x="945" y="254"/>
                  <a:pt x="957" y="264"/>
                  <a:pt x="966" y="280"/>
                </a:cubicBezTo>
                <a:cubicBezTo>
                  <a:pt x="980" y="306"/>
                  <a:pt x="988" y="337"/>
                  <a:pt x="988" y="367"/>
                </a:cubicBezTo>
                <a:cubicBezTo>
                  <a:pt x="986" y="382"/>
                  <a:pt x="984" y="397"/>
                  <a:pt x="978" y="411"/>
                </a:cubicBezTo>
                <a:cubicBezTo>
                  <a:pt x="972" y="429"/>
                  <a:pt x="962" y="446"/>
                  <a:pt x="953" y="463"/>
                </a:cubicBezTo>
                <a:cubicBezTo>
                  <a:pt x="945" y="478"/>
                  <a:pt x="935" y="492"/>
                  <a:pt x="924" y="505"/>
                </a:cubicBezTo>
                <a:cubicBezTo>
                  <a:pt x="926" y="501"/>
                  <a:pt x="929" y="496"/>
                  <a:pt x="931" y="492"/>
                </a:cubicBezTo>
                <a:cubicBezTo>
                  <a:pt x="933" y="487"/>
                  <a:pt x="935" y="482"/>
                  <a:pt x="938" y="478"/>
                </a:cubicBezTo>
                <a:cubicBezTo>
                  <a:pt x="939" y="478"/>
                  <a:pt x="938" y="477"/>
                  <a:pt x="938" y="477"/>
                </a:cubicBezTo>
                <a:cubicBezTo>
                  <a:pt x="933" y="480"/>
                  <a:pt x="932" y="486"/>
                  <a:pt x="929" y="491"/>
                </a:cubicBezTo>
                <a:cubicBezTo>
                  <a:pt x="926" y="497"/>
                  <a:pt x="921" y="503"/>
                  <a:pt x="920" y="510"/>
                </a:cubicBezTo>
                <a:cubicBezTo>
                  <a:pt x="920" y="510"/>
                  <a:pt x="919" y="510"/>
                  <a:pt x="919" y="511"/>
                </a:cubicBezTo>
                <a:cubicBezTo>
                  <a:pt x="913" y="517"/>
                  <a:pt x="907" y="524"/>
                  <a:pt x="901" y="530"/>
                </a:cubicBezTo>
                <a:cubicBezTo>
                  <a:pt x="901" y="529"/>
                  <a:pt x="902" y="527"/>
                  <a:pt x="902" y="526"/>
                </a:cubicBezTo>
                <a:cubicBezTo>
                  <a:pt x="904" y="522"/>
                  <a:pt x="907" y="517"/>
                  <a:pt x="909" y="513"/>
                </a:cubicBezTo>
                <a:cubicBezTo>
                  <a:pt x="910" y="513"/>
                  <a:pt x="909" y="513"/>
                  <a:pt x="909" y="513"/>
                </a:cubicBezTo>
                <a:cubicBezTo>
                  <a:pt x="908" y="514"/>
                  <a:pt x="906" y="516"/>
                  <a:pt x="905" y="517"/>
                </a:cubicBezTo>
                <a:cubicBezTo>
                  <a:pt x="906" y="517"/>
                  <a:pt x="906" y="516"/>
                  <a:pt x="906" y="516"/>
                </a:cubicBezTo>
                <a:cubicBezTo>
                  <a:pt x="909" y="507"/>
                  <a:pt x="912" y="498"/>
                  <a:pt x="913" y="488"/>
                </a:cubicBezTo>
                <a:cubicBezTo>
                  <a:pt x="913" y="488"/>
                  <a:pt x="912" y="488"/>
                  <a:pt x="912" y="488"/>
                </a:cubicBezTo>
                <a:cubicBezTo>
                  <a:pt x="909" y="497"/>
                  <a:pt x="908" y="506"/>
                  <a:pt x="904" y="515"/>
                </a:cubicBezTo>
                <a:cubicBezTo>
                  <a:pt x="901" y="522"/>
                  <a:pt x="898" y="529"/>
                  <a:pt x="894" y="535"/>
                </a:cubicBezTo>
                <a:cubicBezTo>
                  <a:pt x="894" y="535"/>
                  <a:pt x="894" y="535"/>
                  <a:pt x="894" y="535"/>
                </a:cubicBezTo>
                <a:cubicBezTo>
                  <a:pt x="893" y="537"/>
                  <a:pt x="891" y="538"/>
                  <a:pt x="890" y="540"/>
                </a:cubicBezTo>
                <a:cubicBezTo>
                  <a:pt x="890" y="538"/>
                  <a:pt x="890" y="537"/>
                  <a:pt x="890" y="535"/>
                </a:cubicBezTo>
                <a:cubicBezTo>
                  <a:pt x="891" y="526"/>
                  <a:pt x="894" y="516"/>
                  <a:pt x="894" y="507"/>
                </a:cubicBezTo>
                <a:cubicBezTo>
                  <a:pt x="894" y="498"/>
                  <a:pt x="894" y="490"/>
                  <a:pt x="893" y="481"/>
                </a:cubicBezTo>
                <a:close/>
                <a:moveTo>
                  <a:pt x="713" y="477"/>
                </a:moveTo>
                <a:cubicBezTo>
                  <a:pt x="712" y="474"/>
                  <a:pt x="712" y="471"/>
                  <a:pt x="711" y="468"/>
                </a:cubicBezTo>
                <a:cubicBezTo>
                  <a:pt x="710" y="459"/>
                  <a:pt x="714" y="450"/>
                  <a:pt x="715" y="441"/>
                </a:cubicBezTo>
                <a:cubicBezTo>
                  <a:pt x="716" y="435"/>
                  <a:pt x="717" y="429"/>
                  <a:pt x="721" y="424"/>
                </a:cubicBezTo>
                <a:cubicBezTo>
                  <a:pt x="724" y="421"/>
                  <a:pt x="728" y="418"/>
                  <a:pt x="731" y="416"/>
                </a:cubicBezTo>
                <a:cubicBezTo>
                  <a:pt x="735" y="415"/>
                  <a:pt x="739" y="414"/>
                  <a:pt x="742" y="414"/>
                </a:cubicBezTo>
                <a:cubicBezTo>
                  <a:pt x="740" y="414"/>
                  <a:pt x="738" y="415"/>
                  <a:pt x="737" y="416"/>
                </a:cubicBezTo>
                <a:cubicBezTo>
                  <a:pt x="733" y="418"/>
                  <a:pt x="729" y="421"/>
                  <a:pt x="726" y="424"/>
                </a:cubicBezTo>
                <a:cubicBezTo>
                  <a:pt x="720" y="433"/>
                  <a:pt x="716" y="443"/>
                  <a:pt x="714" y="454"/>
                </a:cubicBezTo>
                <a:cubicBezTo>
                  <a:pt x="713" y="461"/>
                  <a:pt x="712" y="469"/>
                  <a:pt x="713" y="477"/>
                </a:cubicBezTo>
                <a:close/>
                <a:moveTo>
                  <a:pt x="712" y="421"/>
                </a:moveTo>
                <a:cubicBezTo>
                  <a:pt x="712" y="420"/>
                  <a:pt x="711" y="418"/>
                  <a:pt x="709" y="416"/>
                </a:cubicBezTo>
                <a:cubicBezTo>
                  <a:pt x="712" y="417"/>
                  <a:pt x="715" y="417"/>
                  <a:pt x="717" y="417"/>
                </a:cubicBezTo>
                <a:cubicBezTo>
                  <a:pt x="720" y="417"/>
                  <a:pt x="723" y="417"/>
                  <a:pt x="726" y="416"/>
                </a:cubicBezTo>
                <a:cubicBezTo>
                  <a:pt x="721" y="419"/>
                  <a:pt x="718" y="423"/>
                  <a:pt x="715" y="428"/>
                </a:cubicBezTo>
                <a:cubicBezTo>
                  <a:pt x="714" y="425"/>
                  <a:pt x="713" y="421"/>
                  <a:pt x="712" y="421"/>
                </a:cubicBezTo>
                <a:close/>
                <a:moveTo>
                  <a:pt x="741" y="410"/>
                </a:moveTo>
                <a:cubicBezTo>
                  <a:pt x="728" y="413"/>
                  <a:pt x="715" y="413"/>
                  <a:pt x="702" y="412"/>
                </a:cubicBezTo>
                <a:cubicBezTo>
                  <a:pt x="695" y="411"/>
                  <a:pt x="689" y="411"/>
                  <a:pt x="682" y="410"/>
                </a:cubicBezTo>
                <a:cubicBezTo>
                  <a:pt x="676" y="409"/>
                  <a:pt x="670" y="409"/>
                  <a:pt x="664" y="407"/>
                </a:cubicBezTo>
                <a:cubicBezTo>
                  <a:pt x="653" y="404"/>
                  <a:pt x="644" y="398"/>
                  <a:pt x="636" y="390"/>
                </a:cubicBezTo>
                <a:cubicBezTo>
                  <a:pt x="632" y="386"/>
                  <a:pt x="626" y="379"/>
                  <a:pt x="620" y="383"/>
                </a:cubicBezTo>
                <a:cubicBezTo>
                  <a:pt x="619" y="383"/>
                  <a:pt x="619" y="384"/>
                  <a:pt x="620" y="384"/>
                </a:cubicBezTo>
                <a:cubicBezTo>
                  <a:pt x="628" y="385"/>
                  <a:pt x="633" y="393"/>
                  <a:pt x="639" y="399"/>
                </a:cubicBezTo>
                <a:cubicBezTo>
                  <a:pt x="638" y="398"/>
                  <a:pt x="637" y="398"/>
                  <a:pt x="635" y="397"/>
                </a:cubicBezTo>
                <a:cubicBezTo>
                  <a:pt x="634" y="396"/>
                  <a:pt x="633" y="396"/>
                  <a:pt x="632" y="396"/>
                </a:cubicBezTo>
                <a:cubicBezTo>
                  <a:pt x="631" y="396"/>
                  <a:pt x="631" y="396"/>
                  <a:pt x="631" y="396"/>
                </a:cubicBezTo>
                <a:cubicBezTo>
                  <a:pt x="630" y="399"/>
                  <a:pt x="636" y="399"/>
                  <a:pt x="637" y="400"/>
                </a:cubicBezTo>
                <a:cubicBezTo>
                  <a:pt x="640" y="402"/>
                  <a:pt x="643" y="404"/>
                  <a:pt x="646" y="406"/>
                </a:cubicBezTo>
                <a:cubicBezTo>
                  <a:pt x="647" y="406"/>
                  <a:pt x="647" y="405"/>
                  <a:pt x="647" y="405"/>
                </a:cubicBezTo>
                <a:cubicBezTo>
                  <a:pt x="647" y="405"/>
                  <a:pt x="647" y="404"/>
                  <a:pt x="646" y="404"/>
                </a:cubicBezTo>
                <a:cubicBezTo>
                  <a:pt x="656" y="409"/>
                  <a:pt x="665" y="412"/>
                  <a:pt x="676" y="413"/>
                </a:cubicBezTo>
                <a:cubicBezTo>
                  <a:pt x="685" y="414"/>
                  <a:pt x="695" y="415"/>
                  <a:pt x="704" y="416"/>
                </a:cubicBezTo>
                <a:cubicBezTo>
                  <a:pt x="705" y="417"/>
                  <a:pt x="706" y="417"/>
                  <a:pt x="707" y="418"/>
                </a:cubicBezTo>
                <a:cubicBezTo>
                  <a:pt x="709" y="420"/>
                  <a:pt x="710" y="422"/>
                  <a:pt x="711" y="424"/>
                </a:cubicBezTo>
                <a:cubicBezTo>
                  <a:pt x="712" y="425"/>
                  <a:pt x="713" y="429"/>
                  <a:pt x="714" y="430"/>
                </a:cubicBezTo>
                <a:cubicBezTo>
                  <a:pt x="714" y="431"/>
                  <a:pt x="713" y="432"/>
                  <a:pt x="713" y="433"/>
                </a:cubicBezTo>
                <a:cubicBezTo>
                  <a:pt x="712" y="439"/>
                  <a:pt x="712" y="444"/>
                  <a:pt x="710" y="450"/>
                </a:cubicBezTo>
                <a:cubicBezTo>
                  <a:pt x="709" y="454"/>
                  <a:pt x="708" y="459"/>
                  <a:pt x="707" y="463"/>
                </a:cubicBezTo>
                <a:cubicBezTo>
                  <a:pt x="702" y="472"/>
                  <a:pt x="691" y="476"/>
                  <a:pt x="683" y="480"/>
                </a:cubicBezTo>
                <a:cubicBezTo>
                  <a:pt x="671" y="485"/>
                  <a:pt x="660" y="489"/>
                  <a:pt x="648" y="494"/>
                </a:cubicBezTo>
                <a:cubicBezTo>
                  <a:pt x="642" y="496"/>
                  <a:pt x="636" y="499"/>
                  <a:pt x="630" y="500"/>
                </a:cubicBezTo>
                <a:cubicBezTo>
                  <a:pt x="624" y="501"/>
                  <a:pt x="619" y="501"/>
                  <a:pt x="613" y="502"/>
                </a:cubicBezTo>
                <a:cubicBezTo>
                  <a:pt x="601" y="503"/>
                  <a:pt x="590" y="500"/>
                  <a:pt x="581" y="493"/>
                </a:cubicBezTo>
                <a:cubicBezTo>
                  <a:pt x="572" y="487"/>
                  <a:pt x="563" y="477"/>
                  <a:pt x="557" y="468"/>
                </a:cubicBezTo>
                <a:cubicBezTo>
                  <a:pt x="550" y="457"/>
                  <a:pt x="547" y="445"/>
                  <a:pt x="543" y="434"/>
                </a:cubicBezTo>
                <a:cubicBezTo>
                  <a:pt x="539" y="423"/>
                  <a:pt x="536" y="412"/>
                  <a:pt x="540" y="401"/>
                </a:cubicBezTo>
                <a:cubicBezTo>
                  <a:pt x="542" y="395"/>
                  <a:pt x="543" y="389"/>
                  <a:pt x="545" y="383"/>
                </a:cubicBezTo>
                <a:cubicBezTo>
                  <a:pt x="547" y="378"/>
                  <a:pt x="550" y="375"/>
                  <a:pt x="553" y="371"/>
                </a:cubicBezTo>
                <a:cubicBezTo>
                  <a:pt x="560" y="366"/>
                  <a:pt x="567" y="360"/>
                  <a:pt x="576" y="360"/>
                </a:cubicBezTo>
                <a:cubicBezTo>
                  <a:pt x="583" y="360"/>
                  <a:pt x="589" y="361"/>
                  <a:pt x="595" y="364"/>
                </a:cubicBezTo>
                <a:cubicBezTo>
                  <a:pt x="598" y="365"/>
                  <a:pt x="601" y="367"/>
                  <a:pt x="604" y="368"/>
                </a:cubicBezTo>
                <a:cubicBezTo>
                  <a:pt x="606" y="369"/>
                  <a:pt x="607" y="370"/>
                  <a:pt x="609" y="370"/>
                </a:cubicBezTo>
                <a:cubicBezTo>
                  <a:pt x="609" y="370"/>
                  <a:pt x="609" y="370"/>
                  <a:pt x="609" y="370"/>
                </a:cubicBezTo>
                <a:cubicBezTo>
                  <a:pt x="608" y="371"/>
                  <a:pt x="607" y="372"/>
                  <a:pt x="607" y="373"/>
                </a:cubicBezTo>
                <a:cubicBezTo>
                  <a:pt x="606" y="375"/>
                  <a:pt x="605" y="378"/>
                  <a:pt x="605" y="380"/>
                </a:cubicBezTo>
                <a:cubicBezTo>
                  <a:pt x="593" y="374"/>
                  <a:pt x="579" y="385"/>
                  <a:pt x="567" y="386"/>
                </a:cubicBezTo>
                <a:cubicBezTo>
                  <a:pt x="566" y="386"/>
                  <a:pt x="566" y="388"/>
                  <a:pt x="567" y="388"/>
                </a:cubicBezTo>
                <a:cubicBezTo>
                  <a:pt x="573" y="387"/>
                  <a:pt x="579" y="384"/>
                  <a:pt x="584" y="383"/>
                </a:cubicBezTo>
                <a:cubicBezTo>
                  <a:pt x="591" y="381"/>
                  <a:pt x="598" y="380"/>
                  <a:pt x="604" y="381"/>
                </a:cubicBezTo>
                <a:cubicBezTo>
                  <a:pt x="605" y="381"/>
                  <a:pt x="605" y="381"/>
                  <a:pt x="605" y="381"/>
                </a:cubicBezTo>
                <a:cubicBezTo>
                  <a:pt x="605" y="381"/>
                  <a:pt x="605" y="382"/>
                  <a:pt x="605" y="383"/>
                </a:cubicBezTo>
                <a:cubicBezTo>
                  <a:pt x="604" y="383"/>
                  <a:pt x="604" y="383"/>
                  <a:pt x="603" y="384"/>
                </a:cubicBezTo>
                <a:cubicBezTo>
                  <a:pt x="602" y="386"/>
                  <a:pt x="601" y="389"/>
                  <a:pt x="601" y="391"/>
                </a:cubicBezTo>
                <a:cubicBezTo>
                  <a:pt x="595" y="392"/>
                  <a:pt x="592" y="397"/>
                  <a:pt x="587" y="400"/>
                </a:cubicBezTo>
                <a:cubicBezTo>
                  <a:pt x="583" y="402"/>
                  <a:pt x="581" y="404"/>
                  <a:pt x="578" y="407"/>
                </a:cubicBezTo>
                <a:cubicBezTo>
                  <a:pt x="576" y="409"/>
                  <a:pt x="574" y="410"/>
                  <a:pt x="571" y="412"/>
                </a:cubicBezTo>
                <a:cubicBezTo>
                  <a:pt x="571" y="412"/>
                  <a:pt x="571" y="412"/>
                  <a:pt x="570" y="412"/>
                </a:cubicBezTo>
                <a:cubicBezTo>
                  <a:pt x="570" y="413"/>
                  <a:pt x="569" y="414"/>
                  <a:pt x="568" y="414"/>
                </a:cubicBezTo>
                <a:cubicBezTo>
                  <a:pt x="567" y="415"/>
                  <a:pt x="569" y="418"/>
                  <a:pt x="571" y="416"/>
                </a:cubicBezTo>
                <a:cubicBezTo>
                  <a:pt x="574" y="413"/>
                  <a:pt x="577" y="410"/>
                  <a:pt x="581" y="407"/>
                </a:cubicBezTo>
                <a:cubicBezTo>
                  <a:pt x="583" y="406"/>
                  <a:pt x="585" y="404"/>
                  <a:pt x="587" y="402"/>
                </a:cubicBezTo>
                <a:cubicBezTo>
                  <a:pt x="590" y="398"/>
                  <a:pt x="596" y="393"/>
                  <a:pt x="601" y="391"/>
                </a:cubicBezTo>
                <a:cubicBezTo>
                  <a:pt x="602" y="392"/>
                  <a:pt x="602" y="392"/>
                  <a:pt x="602" y="393"/>
                </a:cubicBezTo>
                <a:cubicBezTo>
                  <a:pt x="599" y="395"/>
                  <a:pt x="597" y="398"/>
                  <a:pt x="595" y="401"/>
                </a:cubicBezTo>
                <a:cubicBezTo>
                  <a:pt x="595" y="401"/>
                  <a:pt x="595" y="401"/>
                  <a:pt x="596" y="401"/>
                </a:cubicBezTo>
                <a:cubicBezTo>
                  <a:pt x="598" y="399"/>
                  <a:pt x="600" y="396"/>
                  <a:pt x="602" y="394"/>
                </a:cubicBezTo>
                <a:cubicBezTo>
                  <a:pt x="603" y="394"/>
                  <a:pt x="603" y="395"/>
                  <a:pt x="604" y="395"/>
                </a:cubicBezTo>
                <a:cubicBezTo>
                  <a:pt x="602" y="397"/>
                  <a:pt x="601" y="400"/>
                  <a:pt x="600" y="403"/>
                </a:cubicBezTo>
                <a:cubicBezTo>
                  <a:pt x="600" y="403"/>
                  <a:pt x="600" y="403"/>
                  <a:pt x="600" y="403"/>
                </a:cubicBezTo>
                <a:cubicBezTo>
                  <a:pt x="601" y="400"/>
                  <a:pt x="603" y="398"/>
                  <a:pt x="605" y="396"/>
                </a:cubicBezTo>
                <a:cubicBezTo>
                  <a:pt x="606" y="397"/>
                  <a:pt x="608" y="397"/>
                  <a:pt x="610" y="397"/>
                </a:cubicBezTo>
                <a:cubicBezTo>
                  <a:pt x="612" y="397"/>
                  <a:pt x="614" y="397"/>
                  <a:pt x="617" y="397"/>
                </a:cubicBezTo>
                <a:cubicBezTo>
                  <a:pt x="617" y="397"/>
                  <a:pt x="617" y="397"/>
                  <a:pt x="617" y="397"/>
                </a:cubicBezTo>
                <a:cubicBezTo>
                  <a:pt x="617" y="404"/>
                  <a:pt x="621" y="410"/>
                  <a:pt x="625" y="414"/>
                </a:cubicBezTo>
                <a:cubicBezTo>
                  <a:pt x="631" y="421"/>
                  <a:pt x="637" y="428"/>
                  <a:pt x="644" y="433"/>
                </a:cubicBezTo>
                <a:cubicBezTo>
                  <a:pt x="644" y="434"/>
                  <a:pt x="645" y="433"/>
                  <a:pt x="644" y="433"/>
                </a:cubicBezTo>
                <a:cubicBezTo>
                  <a:pt x="638" y="428"/>
                  <a:pt x="633" y="421"/>
                  <a:pt x="628" y="415"/>
                </a:cubicBezTo>
                <a:cubicBezTo>
                  <a:pt x="626" y="412"/>
                  <a:pt x="623" y="410"/>
                  <a:pt x="622" y="407"/>
                </a:cubicBezTo>
                <a:cubicBezTo>
                  <a:pt x="620" y="404"/>
                  <a:pt x="620" y="401"/>
                  <a:pt x="619" y="398"/>
                </a:cubicBezTo>
                <a:cubicBezTo>
                  <a:pt x="619" y="398"/>
                  <a:pt x="619" y="398"/>
                  <a:pt x="619" y="398"/>
                </a:cubicBezTo>
                <a:cubicBezTo>
                  <a:pt x="619" y="398"/>
                  <a:pt x="619" y="397"/>
                  <a:pt x="619" y="397"/>
                </a:cubicBezTo>
                <a:cubicBezTo>
                  <a:pt x="619" y="397"/>
                  <a:pt x="618" y="397"/>
                  <a:pt x="618" y="397"/>
                </a:cubicBezTo>
                <a:cubicBezTo>
                  <a:pt x="619" y="396"/>
                  <a:pt x="620" y="396"/>
                  <a:pt x="622" y="396"/>
                </a:cubicBezTo>
                <a:cubicBezTo>
                  <a:pt x="622" y="398"/>
                  <a:pt x="623" y="400"/>
                  <a:pt x="625" y="401"/>
                </a:cubicBezTo>
                <a:cubicBezTo>
                  <a:pt x="626" y="404"/>
                  <a:pt x="629" y="405"/>
                  <a:pt x="630" y="406"/>
                </a:cubicBezTo>
                <a:cubicBezTo>
                  <a:pt x="630" y="407"/>
                  <a:pt x="631" y="406"/>
                  <a:pt x="631" y="406"/>
                </a:cubicBezTo>
                <a:cubicBezTo>
                  <a:pt x="629" y="405"/>
                  <a:pt x="628" y="403"/>
                  <a:pt x="627" y="401"/>
                </a:cubicBezTo>
                <a:cubicBezTo>
                  <a:pt x="625" y="399"/>
                  <a:pt x="624" y="398"/>
                  <a:pt x="623" y="396"/>
                </a:cubicBezTo>
                <a:cubicBezTo>
                  <a:pt x="624" y="396"/>
                  <a:pt x="625" y="395"/>
                  <a:pt x="625" y="395"/>
                </a:cubicBezTo>
                <a:cubicBezTo>
                  <a:pt x="625" y="396"/>
                  <a:pt x="625" y="396"/>
                  <a:pt x="626" y="397"/>
                </a:cubicBezTo>
                <a:cubicBezTo>
                  <a:pt x="632" y="405"/>
                  <a:pt x="641" y="409"/>
                  <a:pt x="651" y="412"/>
                </a:cubicBezTo>
                <a:cubicBezTo>
                  <a:pt x="651" y="412"/>
                  <a:pt x="651" y="412"/>
                  <a:pt x="651" y="412"/>
                </a:cubicBezTo>
                <a:cubicBezTo>
                  <a:pt x="641" y="409"/>
                  <a:pt x="634" y="402"/>
                  <a:pt x="627" y="395"/>
                </a:cubicBezTo>
                <a:cubicBezTo>
                  <a:pt x="627" y="395"/>
                  <a:pt x="627" y="395"/>
                  <a:pt x="627" y="395"/>
                </a:cubicBezTo>
                <a:cubicBezTo>
                  <a:pt x="628" y="394"/>
                  <a:pt x="629" y="394"/>
                  <a:pt x="630" y="394"/>
                </a:cubicBezTo>
                <a:cubicBezTo>
                  <a:pt x="631" y="393"/>
                  <a:pt x="631" y="392"/>
                  <a:pt x="630" y="392"/>
                </a:cubicBezTo>
                <a:cubicBezTo>
                  <a:pt x="626" y="392"/>
                  <a:pt x="622" y="392"/>
                  <a:pt x="619" y="393"/>
                </a:cubicBezTo>
                <a:cubicBezTo>
                  <a:pt x="615" y="393"/>
                  <a:pt x="612" y="393"/>
                  <a:pt x="610" y="390"/>
                </a:cubicBezTo>
                <a:cubicBezTo>
                  <a:pt x="608" y="387"/>
                  <a:pt x="607" y="383"/>
                  <a:pt x="608" y="380"/>
                </a:cubicBezTo>
                <a:cubicBezTo>
                  <a:pt x="610" y="372"/>
                  <a:pt x="619" y="365"/>
                  <a:pt x="627" y="371"/>
                </a:cubicBezTo>
                <a:cubicBezTo>
                  <a:pt x="631" y="374"/>
                  <a:pt x="634" y="378"/>
                  <a:pt x="639" y="380"/>
                </a:cubicBezTo>
                <a:cubicBezTo>
                  <a:pt x="643" y="382"/>
                  <a:pt x="648" y="382"/>
                  <a:pt x="652" y="383"/>
                </a:cubicBezTo>
                <a:cubicBezTo>
                  <a:pt x="665" y="384"/>
                  <a:pt x="677" y="388"/>
                  <a:pt x="689" y="392"/>
                </a:cubicBezTo>
                <a:cubicBezTo>
                  <a:pt x="700" y="394"/>
                  <a:pt x="711" y="398"/>
                  <a:pt x="722" y="400"/>
                </a:cubicBezTo>
                <a:cubicBezTo>
                  <a:pt x="731" y="401"/>
                  <a:pt x="741" y="399"/>
                  <a:pt x="750" y="398"/>
                </a:cubicBezTo>
                <a:cubicBezTo>
                  <a:pt x="758" y="397"/>
                  <a:pt x="766" y="395"/>
                  <a:pt x="774" y="394"/>
                </a:cubicBezTo>
                <a:cubicBezTo>
                  <a:pt x="778" y="393"/>
                  <a:pt x="785" y="392"/>
                  <a:pt x="787" y="388"/>
                </a:cubicBezTo>
                <a:cubicBezTo>
                  <a:pt x="787" y="387"/>
                  <a:pt x="786" y="386"/>
                  <a:pt x="786" y="387"/>
                </a:cubicBezTo>
                <a:cubicBezTo>
                  <a:pt x="784" y="390"/>
                  <a:pt x="778" y="390"/>
                  <a:pt x="775" y="391"/>
                </a:cubicBezTo>
                <a:cubicBezTo>
                  <a:pt x="771" y="392"/>
                  <a:pt x="767" y="392"/>
                  <a:pt x="764" y="393"/>
                </a:cubicBezTo>
                <a:cubicBezTo>
                  <a:pt x="758" y="394"/>
                  <a:pt x="752" y="395"/>
                  <a:pt x="746" y="395"/>
                </a:cubicBezTo>
                <a:cubicBezTo>
                  <a:pt x="740" y="396"/>
                  <a:pt x="733" y="397"/>
                  <a:pt x="727" y="396"/>
                </a:cubicBezTo>
                <a:cubicBezTo>
                  <a:pt x="720" y="396"/>
                  <a:pt x="712" y="394"/>
                  <a:pt x="705" y="392"/>
                </a:cubicBezTo>
                <a:cubicBezTo>
                  <a:pt x="709" y="392"/>
                  <a:pt x="712" y="391"/>
                  <a:pt x="715" y="390"/>
                </a:cubicBezTo>
                <a:cubicBezTo>
                  <a:pt x="723" y="388"/>
                  <a:pt x="731" y="387"/>
                  <a:pt x="740" y="387"/>
                </a:cubicBezTo>
                <a:cubicBezTo>
                  <a:pt x="740" y="387"/>
                  <a:pt x="740" y="386"/>
                  <a:pt x="740" y="386"/>
                </a:cubicBezTo>
                <a:cubicBezTo>
                  <a:pt x="733" y="385"/>
                  <a:pt x="727" y="386"/>
                  <a:pt x="721" y="388"/>
                </a:cubicBezTo>
                <a:cubicBezTo>
                  <a:pt x="717" y="389"/>
                  <a:pt x="712" y="390"/>
                  <a:pt x="707" y="390"/>
                </a:cubicBezTo>
                <a:cubicBezTo>
                  <a:pt x="704" y="390"/>
                  <a:pt x="700" y="389"/>
                  <a:pt x="697" y="390"/>
                </a:cubicBezTo>
                <a:cubicBezTo>
                  <a:pt x="694" y="389"/>
                  <a:pt x="691" y="388"/>
                  <a:pt x="688" y="387"/>
                </a:cubicBezTo>
                <a:cubicBezTo>
                  <a:pt x="688" y="387"/>
                  <a:pt x="688" y="387"/>
                  <a:pt x="688" y="387"/>
                </a:cubicBezTo>
                <a:cubicBezTo>
                  <a:pt x="690" y="387"/>
                  <a:pt x="693" y="386"/>
                  <a:pt x="695" y="386"/>
                </a:cubicBezTo>
                <a:cubicBezTo>
                  <a:pt x="706" y="385"/>
                  <a:pt x="716" y="383"/>
                  <a:pt x="726" y="381"/>
                </a:cubicBezTo>
                <a:cubicBezTo>
                  <a:pt x="727" y="381"/>
                  <a:pt x="727" y="380"/>
                  <a:pt x="726" y="380"/>
                </a:cubicBezTo>
                <a:cubicBezTo>
                  <a:pt x="717" y="382"/>
                  <a:pt x="708" y="384"/>
                  <a:pt x="698" y="384"/>
                </a:cubicBezTo>
                <a:cubicBezTo>
                  <a:pt x="694" y="384"/>
                  <a:pt x="690" y="385"/>
                  <a:pt x="686" y="385"/>
                </a:cubicBezTo>
                <a:cubicBezTo>
                  <a:pt x="683" y="385"/>
                  <a:pt x="680" y="384"/>
                  <a:pt x="678" y="383"/>
                </a:cubicBezTo>
                <a:cubicBezTo>
                  <a:pt x="678" y="383"/>
                  <a:pt x="679" y="383"/>
                  <a:pt x="680" y="383"/>
                </a:cubicBezTo>
                <a:cubicBezTo>
                  <a:pt x="687" y="382"/>
                  <a:pt x="694" y="380"/>
                  <a:pt x="701" y="378"/>
                </a:cubicBezTo>
                <a:cubicBezTo>
                  <a:pt x="717" y="375"/>
                  <a:pt x="732" y="370"/>
                  <a:pt x="748" y="367"/>
                </a:cubicBezTo>
                <a:cubicBezTo>
                  <a:pt x="749" y="366"/>
                  <a:pt x="748" y="366"/>
                  <a:pt x="748" y="366"/>
                </a:cubicBezTo>
                <a:cubicBezTo>
                  <a:pt x="740" y="366"/>
                  <a:pt x="734" y="369"/>
                  <a:pt x="726" y="371"/>
                </a:cubicBezTo>
                <a:cubicBezTo>
                  <a:pt x="718" y="372"/>
                  <a:pt x="711" y="375"/>
                  <a:pt x="703" y="376"/>
                </a:cubicBezTo>
                <a:cubicBezTo>
                  <a:pt x="695" y="377"/>
                  <a:pt x="688" y="379"/>
                  <a:pt x="681" y="380"/>
                </a:cubicBezTo>
                <a:cubicBezTo>
                  <a:pt x="675" y="381"/>
                  <a:pt x="669" y="380"/>
                  <a:pt x="664" y="379"/>
                </a:cubicBezTo>
                <a:cubicBezTo>
                  <a:pt x="667" y="378"/>
                  <a:pt x="670" y="378"/>
                  <a:pt x="673" y="377"/>
                </a:cubicBezTo>
                <a:cubicBezTo>
                  <a:pt x="678" y="376"/>
                  <a:pt x="684" y="377"/>
                  <a:pt x="689" y="375"/>
                </a:cubicBezTo>
                <a:cubicBezTo>
                  <a:pt x="694" y="374"/>
                  <a:pt x="699" y="372"/>
                  <a:pt x="704" y="371"/>
                </a:cubicBezTo>
                <a:cubicBezTo>
                  <a:pt x="705" y="371"/>
                  <a:pt x="704" y="370"/>
                  <a:pt x="704" y="370"/>
                </a:cubicBezTo>
                <a:cubicBezTo>
                  <a:pt x="694" y="372"/>
                  <a:pt x="684" y="374"/>
                  <a:pt x="674" y="375"/>
                </a:cubicBezTo>
                <a:cubicBezTo>
                  <a:pt x="675" y="375"/>
                  <a:pt x="676" y="374"/>
                  <a:pt x="677" y="374"/>
                </a:cubicBezTo>
                <a:cubicBezTo>
                  <a:pt x="687" y="369"/>
                  <a:pt x="698" y="363"/>
                  <a:pt x="709" y="359"/>
                </a:cubicBezTo>
                <a:cubicBezTo>
                  <a:pt x="710" y="359"/>
                  <a:pt x="710" y="359"/>
                  <a:pt x="709" y="359"/>
                </a:cubicBezTo>
                <a:cubicBezTo>
                  <a:pt x="690" y="363"/>
                  <a:pt x="674" y="378"/>
                  <a:pt x="654" y="376"/>
                </a:cubicBezTo>
                <a:cubicBezTo>
                  <a:pt x="654" y="376"/>
                  <a:pt x="654" y="377"/>
                  <a:pt x="653" y="377"/>
                </a:cubicBezTo>
                <a:cubicBezTo>
                  <a:pt x="652" y="377"/>
                  <a:pt x="651" y="377"/>
                  <a:pt x="650" y="377"/>
                </a:cubicBezTo>
                <a:cubicBezTo>
                  <a:pt x="657" y="376"/>
                  <a:pt x="664" y="374"/>
                  <a:pt x="670" y="371"/>
                </a:cubicBezTo>
                <a:cubicBezTo>
                  <a:pt x="680" y="368"/>
                  <a:pt x="689" y="364"/>
                  <a:pt x="698" y="360"/>
                </a:cubicBezTo>
                <a:cubicBezTo>
                  <a:pt x="718" y="351"/>
                  <a:pt x="738" y="342"/>
                  <a:pt x="760" y="338"/>
                </a:cubicBezTo>
                <a:cubicBezTo>
                  <a:pt x="761" y="337"/>
                  <a:pt x="760" y="336"/>
                  <a:pt x="760" y="336"/>
                </a:cubicBezTo>
                <a:cubicBezTo>
                  <a:pt x="739" y="340"/>
                  <a:pt x="720" y="349"/>
                  <a:pt x="701" y="357"/>
                </a:cubicBezTo>
                <a:cubicBezTo>
                  <a:pt x="691" y="361"/>
                  <a:pt x="681" y="365"/>
                  <a:pt x="671" y="369"/>
                </a:cubicBezTo>
                <a:cubicBezTo>
                  <a:pt x="663" y="371"/>
                  <a:pt x="655" y="373"/>
                  <a:pt x="647" y="375"/>
                </a:cubicBezTo>
                <a:cubicBezTo>
                  <a:pt x="647" y="374"/>
                  <a:pt x="647" y="374"/>
                  <a:pt x="647" y="374"/>
                </a:cubicBezTo>
                <a:cubicBezTo>
                  <a:pt x="654" y="373"/>
                  <a:pt x="661" y="370"/>
                  <a:pt x="667" y="367"/>
                </a:cubicBezTo>
                <a:cubicBezTo>
                  <a:pt x="680" y="362"/>
                  <a:pt x="691" y="352"/>
                  <a:pt x="705" y="349"/>
                </a:cubicBezTo>
                <a:cubicBezTo>
                  <a:pt x="705" y="349"/>
                  <a:pt x="705" y="349"/>
                  <a:pt x="705" y="349"/>
                </a:cubicBezTo>
                <a:cubicBezTo>
                  <a:pt x="698" y="350"/>
                  <a:pt x="693" y="352"/>
                  <a:pt x="687" y="356"/>
                </a:cubicBezTo>
                <a:cubicBezTo>
                  <a:pt x="679" y="360"/>
                  <a:pt x="671" y="364"/>
                  <a:pt x="663" y="367"/>
                </a:cubicBezTo>
                <a:cubicBezTo>
                  <a:pt x="661" y="368"/>
                  <a:pt x="658" y="369"/>
                  <a:pt x="656" y="369"/>
                </a:cubicBezTo>
                <a:cubicBezTo>
                  <a:pt x="658" y="368"/>
                  <a:pt x="661" y="366"/>
                  <a:pt x="663" y="365"/>
                </a:cubicBezTo>
                <a:cubicBezTo>
                  <a:pt x="663" y="365"/>
                  <a:pt x="663" y="365"/>
                  <a:pt x="663" y="365"/>
                </a:cubicBezTo>
                <a:cubicBezTo>
                  <a:pt x="660" y="366"/>
                  <a:pt x="657" y="366"/>
                  <a:pt x="654" y="367"/>
                </a:cubicBezTo>
                <a:cubicBezTo>
                  <a:pt x="651" y="369"/>
                  <a:pt x="648" y="370"/>
                  <a:pt x="644" y="371"/>
                </a:cubicBezTo>
                <a:cubicBezTo>
                  <a:pt x="644" y="371"/>
                  <a:pt x="644" y="371"/>
                  <a:pt x="643" y="371"/>
                </a:cubicBezTo>
                <a:cubicBezTo>
                  <a:pt x="647" y="369"/>
                  <a:pt x="650" y="367"/>
                  <a:pt x="654" y="365"/>
                </a:cubicBezTo>
                <a:cubicBezTo>
                  <a:pt x="659" y="362"/>
                  <a:pt x="664" y="359"/>
                  <a:pt x="668" y="355"/>
                </a:cubicBezTo>
                <a:cubicBezTo>
                  <a:pt x="677" y="349"/>
                  <a:pt x="687" y="343"/>
                  <a:pt x="697" y="338"/>
                </a:cubicBezTo>
                <a:cubicBezTo>
                  <a:pt x="698" y="338"/>
                  <a:pt x="697" y="337"/>
                  <a:pt x="696" y="337"/>
                </a:cubicBezTo>
                <a:cubicBezTo>
                  <a:pt x="686" y="342"/>
                  <a:pt x="675" y="347"/>
                  <a:pt x="665" y="354"/>
                </a:cubicBezTo>
                <a:cubicBezTo>
                  <a:pt x="660" y="358"/>
                  <a:pt x="655" y="361"/>
                  <a:pt x="649" y="364"/>
                </a:cubicBezTo>
                <a:cubicBezTo>
                  <a:pt x="648" y="365"/>
                  <a:pt x="647" y="366"/>
                  <a:pt x="646" y="366"/>
                </a:cubicBezTo>
                <a:cubicBezTo>
                  <a:pt x="646" y="366"/>
                  <a:pt x="646" y="366"/>
                  <a:pt x="647" y="365"/>
                </a:cubicBezTo>
                <a:cubicBezTo>
                  <a:pt x="649" y="364"/>
                  <a:pt x="651" y="362"/>
                  <a:pt x="653" y="361"/>
                </a:cubicBezTo>
                <a:cubicBezTo>
                  <a:pt x="658" y="358"/>
                  <a:pt x="663" y="355"/>
                  <a:pt x="668" y="351"/>
                </a:cubicBezTo>
                <a:cubicBezTo>
                  <a:pt x="677" y="344"/>
                  <a:pt x="685" y="335"/>
                  <a:pt x="696" y="330"/>
                </a:cubicBezTo>
                <a:cubicBezTo>
                  <a:pt x="697" y="329"/>
                  <a:pt x="696" y="328"/>
                  <a:pt x="696" y="329"/>
                </a:cubicBezTo>
                <a:cubicBezTo>
                  <a:pt x="683" y="334"/>
                  <a:pt x="674" y="344"/>
                  <a:pt x="663" y="351"/>
                </a:cubicBezTo>
                <a:cubicBezTo>
                  <a:pt x="659" y="354"/>
                  <a:pt x="654" y="356"/>
                  <a:pt x="650" y="359"/>
                </a:cubicBezTo>
                <a:cubicBezTo>
                  <a:pt x="650" y="359"/>
                  <a:pt x="650" y="359"/>
                  <a:pt x="650" y="359"/>
                </a:cubicBezTo>
                <a:cubicBezTo>
                  <a:pt x="655" y="355"/>
                  <a:pt x="660" y="351"/>
                  <a:pt x="666" y="347"/>
                </a:cubicBezTo>
                <a:cubicBezTo>
                  <a:pt x="676" y="340"/>
                  <a:pt x="685" y="332"/>
                  <a:pt x="695" y="324"/>
                </a:cubicBezTo>
                <a:cubicBezTo>
                  <a:pt x="705" y="316"/>
                  <a:pt x="716" y="308"/>
                  <a:pt x="725" y="298"/>
                </a:cubicBezTo>
                <a:cubicBezTo>
                  <a:pt x="729" y="293"/>
                  <a:pt x="733" y="287"/>
                  <a:pt x="738" y="283"/>
                </a:cubicBezTo>
                <a:cubicBezTo>
                  <a:pt x="741" y="282"/>
                  <a:pt x="743" y="280"/>
                  <a:pt x="745" y="278"/>
                </a:cubicBezTo>
                <a:cubicBezTo>
                  <a:pt x="745" y="278"/>
                  <a:pt x="746" y="278"/>
                  <a:pt x="746" y="278"/>
                </a:cubicBezTo>
                <a:cubicBezTo>
                  <a:pt x="758" y="276"/>
                  <a:pt x="768" y="279"/>
                  <a:pt x="779" y="281"/>
                </a:cubicBezTo>
                <a:cubicBezTo>
                  <a:pt x="788" y="284"/>
                  <a:pt x="796" y="285"/>
                  <a:pt x="804" y="289"/>
                </a:cubicBezTo>
                <a:cubicBezTo>
                  <a:pt x="804" y="289"/>
                  <a:pt x="805" y="289"/>
                  <a:pt x="805" y="289"/>
                </a:cubicBezTo>
                <a:cubicBezTo>
                  <a:pt x="807" y="290"/>
                  <a:pt x="808" y="291"/>
                  <a:pt x="810" y="292"/>
                </a:cubicBezTo>
                <a:cubicBezTo>
                  <a:pt x="828" y="302"/>
                  <a:pt x="847" y="320"/>
                  <a:pt x="852" y="341"/>
                </a:cubicBezTo>
                <a:cubicBezTo>
                  <a:pt x="852" y="342"/>
                  <a:pt x="852" y="342"/>
                  <a:pt x="852" y="342"/>
                </a:cubicBezTo>
                <a:cubicBezTo>
                  <a:pt x="854" y="351"/>
                  <a:pt x="846" y="359"/>
                  <a:pt x="839" y="365"/>
                </a:cubicBezTo>
                <a:cubicBezTo>
                  <a:pt x="832" y="371"/>
                  <a:pt x="825" y="377"/>
                  <a:pt x="817" y="382"/>
                </a:cubicBezTo>
                <a:cubicBezTo>
                  <a:pt x="806" y="391"/>
                  <a:pt x="792" y="397"/>
                  <a:pt x="778" y="402"/>
                </a:cubicBezTo>
                <a:cubicBezTo>
                  <a:pt x="766" y="406"/>
                  <a:pt x="754" y="407"/>
                  <a:pt x="741" y="410"/>
                </a:cubicBezTo>
                <a:close/>
                <a:moveTo>
                  <a:pt x="521" y="621"/>
                </a:moveTo>
                <a:cubicBezTo>
                  <a:pt x="520" y="621"/>
                  <a:pt x="520" y="621"/>
                  <a:pt x="519" y="621"/>
                </a:cubicBezTo>
                <a:cubicBezTo>
                  <a:pt x="521" y="620"/>
                  <a:pt x="522" y="617"/>
                  <a:pt x="522" y="615"/>
                </a:cubicBezTo>
                <a:cubicBezTo>
                  <a:pt x="523" y="613"/>
                  <a:pt x="520" y="613"/>
                  <a:pt x="520" y="614"/>
                </a:cubicBezTo>
                <a:cubicBezTo>
                  <a:pt x="520" y="616"/>
                  <a:pt x="519" y="617"/>
                  <a:pt x="519" y="618"/>
                </a:cubicBezTo>
                <a:cubicBezTo>
                  <a:pt x="518" y="618"/>
                  <a:pt x="517" y="619"/>
                  <a:pt x="516" y="619"/>
                </a:cubicBezTo>
                <a:cubicBezTo>
                  <a:pt x="515" y="619"/>
                  <a:pt x="515" y="620"/>
                  <a:pt x="516" y="621"/>
                </a:cubicBezTo>
                <a:cubicBezTo>
                  <a:pt x="514" y="621"/>
                  <a:pt x="513" y="621"/>
                  <a:pt x="512" y="621"/>
                </a:cubicBezTo>
                <a:cubicBezTo>
                  <a:pt x="509" y="622"/>
                  <a:pt x="506" y="623"/>
                  <a:pt x="504" y="624"/>
                </a:cubicBezTo>
                <a:cubicBezTo>
                  <a:pt x="501" y="625"/>
                  <a:pt x="499" y="625"/>
                  <a:pt x="497" y="624"/>
                </a:cubicBezTo>
                <a:cubicBezTo>
                  <a:pt x="497" y="623"/>
                  <a:pt x="497" y="623"/>
                  <a:pt x="496" y="622"/>
                </a:cubicBezTo>
                <a:cubicBezTo>
                  <a:pt x="495" y="621"/>
                  <a:pt x="495" y="620"/>
                  <a:pt x="493" y="619"/>
                </a:cubicBezTo>
                <a:cubicBezTo>
                  <a:pt x="493" y="619"/>
                  <a:pt x="492" y="619"/>
                  <a:pt x="492" y="619"/>
                </a:cubicBezTo>
                <a:cubicBezTo>
                  <a:pt x="492" y="619"/>
                  <a:pt x="492" y="619"/>
                  <a:pt x="491" y="619"/>
                </a:cubicBezTo>
                <a:cubicBezTo>
                  <a:pt x="491" y="619"/>
                  <a:pt x="490" y="618"/>
                  <a:pt x="490" y="618"/>
                </a:cubicBezTo>
                <a:cubicBezTo>
                  <a:pt x="491" y="616"/>
                  <a:pt x="492" y="615"/>
                  <a:pt x="494" y="613"/>
                </a:cubicBezTo>
                <a:cubicBezTo>
                  <a:pt x="495" y="611"/>
                  <a:pt x="498" y="609"/>
                  <a:pt x="499" y="606"/>
                </a:cubicBezTo>
                <a:cubicBezTo>
                  <a:pt x="503" y="600"/>
                  <a:pt x="506" y="592"/>
                  <a:pt x="513" y="588"/>
                </a:cubicBezTo>
                <a:cubicBezTo>
                  <a:pt x="518" y="585"/>
                  <a:pt x="522" y="583"/>
                  <a:pt x="525" y="578"/>
                </a:cubicBezTo>
                <a:cubicBezTo>
                  <a:pt x="528" y="571"/>
                  <a:pt x="532" y="566"/>
                  <a:pt x="536" y="560"/>
                </a:cubicBezTo>
                <a:cubicBezTo>
                  <a:pt x="547" y="548"/>
                  <a:pt x="558" y="537"/>
                  <a:pt x="570" y="526"/>
                </a:cubicBezTo>
                <a:cubicBezTo>
                  <a:pt x="573" y="523"/>
                  <a:pt x="577" y="519"/>
                  <a:pt x="580" y="515"/>
                </a:cubicBezTo>
                <a:cubicBezTo>
                  <a:pt x="582" y="512"/>
                  <a:pt x="585" y="507"/>
                  <a:pt x="589" y="505"/>
                </a:cubicBezTo>
                <a:cubicBezTo>
                  <a:pt x="590" y="504"/>
                  <a:pt x="590" y="502"/>
                  <a:pt x="588" y="503"/>
                </a:cubicBezTo>
                <a:cubicBezTo>
                  <a:pt x="585" y="504"/>
                  <a:pt x="582" y="508"/>
                  <a:pt x="579" y="511"/>
                </a:cubicBezTo>
                <a:cubicBezTo>
                  <a:pt x="576" y="515"/>
                  <a:pt x="573" y="519"/>
                  <a:pt x="569" y="523"/>
                </a:cubicBezTo>
                <a:cubicBezTo>
                  <a:pt x="565" y="526"/>
                  <a:pt x="562" y="529"/>
                  <a:pt x="559" y="532"/>
                </a:cubicBezTo>
                <a:cubicBezTo>
                  <a:pt x="559" y="531"/>
                  <a:pt x="560" y="530"/>
                  <a:pt x="561" y="529"/>
                </a:cubicBezTo>
                <a:cubicBezTo>
                  <a:pt x="563" y="526"/>
                  <a:pt x="566" y="522"/>
                  <a:pt x="569" y="519"/>
                </a:cubicBezTo>
                <a:cubicBezTo>
                  <a:pt x="574" y="513"/>
                  <a:pt x="580" y="507"/>
                  <a:pt x="584" y="500"/>
                </a:cubicBezTo>
                <a:cubicBezTo>
                  <a:pt x="584" y="500"/>
                  <a:pt x="584" y="500"/>
                  <a:pt x="584" y="500"/>
                </a:cubicBezTo>
                <a:cubicBezTo>
                  <a:pt x="592" y="504"/>
                  <a:pt x="601" y="507"/>
                  <a:pt x="610" y="506"/>
                </a:cubicBezTo>
                <a:cubicBezTo>
                  <a:pt x="614" y="505"/>
                  <a:pt x="618" y="505"/>
                  <a:pt x="623" y="505"/>
                </a:cubicBezTo>
                <a:cubicBezTo>
                  <a:pt x="617" y="510"/>
                  <a:pt x="609" y="520"/>
                  <a:pt x="608" y="521"/>
                </a:cubicBezTo>
                <a:cubicBezTo>
                  <a:pt x="594" y="537"/>
                  <a:pt x="577" y="551"/>
                  <a:pt x="563" y="567"/>
                </a:cubicBezTo>
                <a:cubicBezTo>
                  <a:pt x="555" y="575"/>
                  <a:pt x="547" y="582"/>
                  <a:pt x="540" y="590"/>
                </a:cubicBezTo>
                <a:cubicBezTo>
                  <a:pt x="533" y="596"/>
                  <a:pt x="529" y="602"/>
                  <a:pt x="527" y="610"/>
                </a:cubicBezTo>
                <a:cubicBezTo>
                  <a:pt x="526" y="611"/>
                  <a:pt x="526" y="613"/>
                  <a:pt x="525" y="616"/>
                </a:cubicBezTo>
                <a:cubicBezTo>
                  <a:pt x="525" y="616"/>
                  <a:pt x="525" y="616"/>
                  <a:pt x="524" y="616"/>
                </a:cubicBezTo>
                <a:cubicBezTo>
                  <a:pt x="524" y="616"/>
                  <a:pt x="523" y="617"/>
                  <a:pt x="523" y="617"/>
                </a:cubicBezTo>
                <a:cubicBezTo>
                  <a:pt x="522" y="618"/>
                  <a:pt x="521" y="619"/>
                  <a:pt x="521" y="621"/>
                </a:cubicBezTo>
                <a:cubicBezTo>
                  <a:pt x="521" y="621"/>
                  <a:pt x="521" y="621"/>
                  <a:pt x="521" y="621"/>
                </a:cubicBezTo>
                <a:close/>
                <a:moveTo>
                  <a:pt x="453" y="616"/>
                </a:moveTo>
                <a:cubicBezTo>
                  <a:pt x="451" y="615"/>
                  <a:pt x="449" y="613"/>
                  <a:pt x="448" y="612"/>
                </a:cubicBezTo>
                <a:cubicBezTo>
                  <a:pt x="448" y="611"/>
                  <a:pt x="448" y="610"/>
                  <a:pt x="447" y="610"/>
                </a:cubicBezTo>
                <a:cubicBezTo>
                  <a:pt x="450" y="612"/>
                  <a:pt x="453" y="613"/>
                  <a:pt x="457" y="614"/>
                </a:cubicBezTo>
                <a:cubicBezTo>
                  <a:pt x="458" y="615"/>
                  <a:pt x="459" y="616"/>
                  <a:pt x="460" y="617"/>
                </a:cubicBezTo>
                <a:cubicBezTo>
                  <a:pt x="465" y="619"/>
                  <a:pt x="471" y="620"/>
                  <a:pt x="476" y="622"/>
                </a:cubicBezTo>
                <a:cubicBezTo>
                  <a:pt x="482" y="624"/>
                  <a:pt x="486" y="624"/>
                  <a:pt x="492" y="622"/>
                </a:cubicBezTo>
                <a:cubicBezTo>
                  <a:pt x="492" y="622"/>
                  <a:pt x="492" y="622"/>
                  <a:pt x="492" y="622"/>
                </a:cubicBezTo>
                <a:cubicBezTo>
                  <a:pt x="492" y="623"/>
                  <a:pt x="493" y="623"/>
                  <a:pt x="493" y="624"/>
                </a:cubicBezTo>
                <a:cubicBezTo>
                  <a:pt x="494" y="628"/>
                  <a:pt x="498" y="630"/>
                  <a:pt x="503" y="629"/>
                </a:cubicBezTo>
                <a:cubicBezTo>
                  <a:pt x="506" y="628"/>
                  <a:pt x="508" y="627"/>
                  <a:pt x="511" y="625"/>
                </a:cubicBezTo>
                <a:cubicBezTo>
                  <a:pt x="513" y="625"/>
                  <a:pt x="515" y="625"/>
                  <a:pt x="517" y="625"/>
                </a:cubicBezTo>
                <a:cubicBezTo>
                  <a:pt x="518" y="634"/>
                  <a:pt x="509" y="640"/>
                  <a:pt x="501" y="639"/>
                </a:cubicBezTo>
                <a:cubicBezTo>
                  <a:pt x="492" y="639"/>
                  <a:pt x="484" y="635"/>
                  <a:pt x="476" y="632"/>
                </a:cubicBezTo>
                <a:cubicBezTo>
                  <a:pt x="472" y="630"/>
                  <a:pt x="468" y="628"/>
                  <a:pt x="464" y="626"/>
                </a:cubicBezTo>
                <a:cubicBezTo>
                  <a:pt x="461" y="624"/>
                  <a:pt x="458" y="621"/>
                  <a:pt x="454" y="619"/>
                </a:cubicBezTo>
                <a:cubicBezTo>
                  <a:pt x="454" y="619"/>
                  <a:pt x="453" y="619"/>
                  <a:pt x="453" y="619"/>
                </a:cubicBezTo>
                <a:cubicBezTo>
                  <a:pt x="454" y="618"/>
                  <a:pt x="454" y="617"/>
                  <a:pt x="453" y="616"/>
                </a:cubicBezTo>
                <a:close/>
                <a:moveTo>
                  <a:pt x="360" y="549"/>
                </a:moveTo>
                <a:cubicBezTo>
                  <a:pt x="361" y="525"/>
                  <a:pt x="362" y="499"/>
                  <a:pt x="367" y="475"/>
                </a:cubicBezTo>
                <a:cubicBezTo>
                  <a:pt x="367" y="474"/>
                  <a:pt x="367" y="474"/>
                  <a:pt x="366" y="473"/>
                </a:cubicBezTo>
                <a:cubicBezTo>
                  <a:pt x="366" y="473"/>
                  <a:pt x="366" y="473"/>
                  <a:pt x="367" y="473"/>
                </a:cubicBezTo>
                <a:cubicBezTo>
                  <a:pt x="368" y="472"/>
                  <a:pt x="370" y="471"/>
                  <a:pt x="372" y="471"/>
                </a:cubicBezTo>
                <a:cubicBezTo>
                  <a:pt x="372" y="471"/>
                  <a:pt x="372" y="471"/>
                  <a:pt x="372" y="471"/>
                </a:cubicBezTo>
                <a:cubicBezTo>
                  <a:pt x="372" y="471"/>
                  <a:pt x="372" y="471"/>
                  <a:pt x="372" y="472"/>
                </a:cubicBezTo>
                <a:cubicBezTo>
                  <a:pt x="371" y="472"/>
                  <a:pt x="371" y="473"/>
                  <a:pt x="371" y="474"/>
                </a:cubicBezTo>
                <a:cubicBezTo>
                  <a:pt x="371" y="476"/>
                  <a:pt x="370" y="478"/>
                  <a:pt x="370" y="479"/>
                </a:cubicBezTo>
                <a:cubicBezTo>
                  <a:pt x="370" y="480"/>
                  <a:pt x="371" y="480"/>
                  <a:pt x="371" y="480"/>
                </a:cubicBezTo>
                <a:cubicBezTo>
                  <a:pt x="372" y="478"/>
                  <a:pt x="373" y="475"/>
                  <a:pt x="373" y="473"/>
                </a:cubicBezTo>
                <a:cubicBezTo>
                  <a:pt x="373" y="472"/>
                  <a:pt x="374" y="471"/>
                  <a:pt x="373" y="470"/>
                </a:cubicBezTo>
                <a:cubicBezTo>
                  <a:pt x="376" y="469"/>
                  <a:pt x="378" y="468"/>
                  <a:pt x="380" y="466"/>
                </a:cubicBezTo>
                <a:cubicBezTo>
                  <a:pt x="380" y="467"/>
                  <a:pt x="380" y="467"/>
                  <a:pt x="380" y="468"/>
                </a:cubicBezTo>
                <a:cubicBezTo>
                  <a:pt x="380" y="468"/>
                  <a:pt x="380" y="469"/>
                  <a:pt x="380" y="469"/>
                </a:cubicBezTo>
                <a:cubicBezTo>
                  <a:pt x="377" y="475"/>
                  <a:pt x="377" y="484"/>
                  <a:pt x="376" y="490"/>
                </a:cubicBezTo>
                <a:cubicBezTo>
                  <a:pt x="374" y="499"/>
                  <a:pt x="375" y="507"/>
                  <a:pt x="375" y="516"/>
                </a:cubicBezTo>
                <a:cubicBezTo>
                  <a:pt x="375" y="526"/>
                  <a:pt x="375" y="535"/>
                  <a:pt x="374" y="545"/>
                </a:cubicBezTo>
                <a:cubicBezTo>
                  <a:pt x="373" y="550"/>
                  <a:pt x="372" y="556"/>
                  <a:pt x="371" y="561"/>
                </a:cubicBezTo>
                <a:cubicBezTo>
                  <a:pt x="370" y="565"/>
                  <a:pt x="369" y="568"/>
                  <a:pt x="369" y="571"/>
                </a:cubicBezTo>
                <a:cubicBezTo>
                  <a:pt x="369" y="571"/>
                  <a:pt x="369" y="571"/>
                  <a:pt x="368" y="571"/>
                </a:cubicBezTo>
                <a:cubicBezTo>
                  <a:pt x="366" y="575"/>
                  <a:pt x="368" y="580"/>
                  <a:pt x="365" y="584"/>
                </a:cubicBezTo>
                <a:cubicBezTo>
                  <a:pt x="364" y="585"/>
                  <a:pt x="364" y="586"/>
                  <a:pt x="363" y="587"/>
                </a:cubicBezTo>
                <a:cubicBezTo>
                  <a:pt x="363" y="586"/>
                  <a:pt x="363" y="585"/>
                  <a:pt x="363" y="584"/>
                </a:cubicBezTo>
                <a:cubicBezTo>
                  <a:pt x="363" y="572"/>
                  <a:pt x="360" y="561"/>
                  <a:pt x="360" y="549"/>
                </a:cubicBezTo>
                <a:close/>
                <a:moveTo>
                  <a:pt x="359" y="574"/>
                </a:moveTo>
                <a:cubicBezTo>
                  <a:pt x="360" y="581"/>
                  <a:pt x="361" y="587"/>
                  <a:pt x="357" y="593"/>
                </a:cubicBezTo>
                <a:cubicBezTo>
                  <a:pt x="356" y="594"/>
                  <a:pt x="355" y="595"/>
                  <a:pt x="355" y="596"/>
                </a:cubicBezTo>
                <a:cubicBezTo>
                  <a:pt x="354" y="596"/>
                  <a:pt x="353" y="597"/>
                  <a:pt x="352" y="598"/>
                </a:cubicBezTo>
                <a:cubicBezTo>
                  <a:pt x="351" y="598"/>
                  <a:pt x="351" y="599"/>
                  <a:pt x="350" y="599"/>
                </a:cubicBezTo>
                <a:cubicBezTo>
                  <a:pt x="350" y="599"/>
                  <a:pt x="349" y="599"/>
                  <a:pt x="349" y="599"/>
                </a:cubicBezTo>
                <a:cubicBezTo>
                  <a:pt x="349" y="598"/>
                  <a:pt x="349" y="596"/>
                  <a:pt x="349" y="595"/>
                </a:cubicBezTo>
                <a:cubicBezTo>
                  <a:pt x="350" y="595"/>
                  <a:pt x="350" y="596"/>
                  <a:pt x="350" y="596"/>
                </a:cubicBezTo>
                <a:cubicBezTo>
                  <a:pt x="350" y="596"/>
                  <a:pt x="351" y="596"/>
                  <a:pt x="351" y="595"/>
                </a:cubicBezTo>
                <a:cubicBezTo>
                  <a:pt x="351" y="591"/>
                  <a:pt x="352" y="587"/>
                  <a:pt x="352" y="582"/>
                </a:cubicBezTo>
                <a:cubicBezTo>
                  <a:pt x="351" y="579"/>
                  <a:pt x="351" y="576"/>
                  <a:pt x="350" y="573"/>
                </a:cubicBezTo>
                <a:cubicBezTo>
                  <a:pt x="351" y="575"/>
                  <a:pt x="352" y="577"/>
                  <a:pt x="352" y="580"/>
                </a:cubicBezTo>
                <a:cubicBezTo>
                  <a:pt x="352" y="583"/>
                  <a:pt x="352" y="587"/>
                  <a:pt x="352" y="590"/>
                </a:cubicBezTo>
                <a:cubicBezTo>
                  <a:pt x="352" y="591"/>
                  <a:pt x="353" y="591"/>
                  <a:pt x="353" y="590"/>
                </a:cubicBezTo>
                <a:cubicBezTo>
                  <a:pt x="353" y="586"/>
                  <a:pt x="353" y="582"/>
                  <a:pt x="353" y="578"/>
                </a:cubicBezTo>
                <a:cubicBezTo>
                  <a:pt x="352" y="574"/>
                  <a:pt x="352" y="571"/>
                  <a:pt x="350" y="568"/>
                </a:cubicBezTo>
                <a:cubicBezTo>
                  <a:pt x="350" y="568"/>
                  <a:pt x="349" y="568"/>
                  <a:pt x="349" y="568"/>
                </a:cubicBezTo>
                <a:cubicBezTo>
                  <a:pt x="349" y="567"/>
                  <a:pt x="349" y="566"/>
                  <a:pt x="349" y="565"/>
                </a:cubicBezTo>
                <a:cubicBezTo>
                  <a:pt x="348" y="562"/>
                  <a:pt x="348" y="558"/>
                  <a:pt x="348" y="554"/>
                </a:cubicBezTo>
                <a:cubicBezTo>
                  <a:pt x="347" y="551"/>
                  <a:pt x="348" y="548"/>
                  <a:pt x="347" y="544"/>
                </a:cubicBezTo>
                <a:cubicBezTo>
                  <a:pt x="347" y="538"/>
                  <a:pt x="347" y="532"/>
                  <a:pt x="346" y="526"/>
                </a:cubicBezTo>
                <a:cubicBezTo>
                  <a:pt x="346" y="525"/>
                  <a:pt x="345" y="525"/>
                  <a:pt x="345" y="526"/>
                </a:cubicBezTo>
                <a:cubicBezTo>
                  <a:pt x="345" y="533"/>
                  <a:pt x="344" y="540"/>
                  <a:pt x="346" y="547"/>
                </a:cubicBezTo>
                <a:cubicBezTo>
                  <a:pt x="347" y="553"/>
                  <a:pt x="346" y="561"/>
                  <a:pt x="347" y="567"/>
                </a:cubicBezTo>
                <a:cubicBezTo>
                  <a:pt x="347" y="574"/>
                  <a:pt x="350" y="580"/>
                  <a:pt x="349" y="586"/>
                </a:cubicBezTo>
                <a:cubicBezTo>
                  <a:pt x="349" y="587"/>
                  <a:pt x="349" y="588"/>
                  <a:pt x="349" y="590"/>
                </a:cubicBezTo>
                <a:cubicBezTo>
                  <a:pt x="349" y="589"/>
                  <a:pt x="349" y="589"/>
                  <a:pt x="349" y="588"/>
                </a:cubicBezTo>
                <a:cubicBezTo>
                  <a:pt x="347" y="584"/>
                  <a:pt x="345" y="579"/>
                  <a:pt x="344" y="575"/>
                </a:cubicBezTo>
                <a:cubicBezTo>
                  <a:pt x="342" y="564"/>
                  <a:pt x="340" y="552"/>
                  <a:pt x="340" y="541"/>
                </a:cubicBezTo>
                <a:cubicBezTo>
                  <a:pt x="340" y="522"/>
                  <a:pt x="344" y="504"/>
                  <a:pt x="340" y="485"/>
                </a:cubicBezTo>
                <a:cubicBezTo>
                  <a:pt x="340" y="485"/>
                  <a:pt x="341" y="485"/>
                  <a:pt x="341" y="485"/>
                </a:cubicBezTo>
                <a:cubicBezTo>
                  <a:pt x="349" y="482"/>
                  <a:pt x="356" y="478"/>
                  <a:pt x="364" y="474"/>
                </a:cubicBezTo>
                <a:cubicBezTo>
                  <a:pt x="361" y="484"/>
                  <a:pt x="360" y="496"/>
                  <a:pt x="359" y="506"/>
                </a:cubicBezTo>
                <a:cubicBezTo>
                  <a:pt x="359" y="518"/>
                  <a:pt x="358" y="530"/>
                  <a:pt x="357" y="542"/>
                </a:cubicBezTo>
                <a:cubicBezTo>
                  <a:pt x="357" y="553"/>
                  <a:pt x="358" y="563"/>
                  <a:pt x="359" y="574"/>
                </a:cubicBezTo>
                <a:close/>
                <a:moveTo>
                  <a:pt x="323" y="576"/>
                </a:moveTo>
                <a:cubicBezTo>
                  <a:pt x="323" y="576"/>
                  <a:pt x="323" y="576"/>
                  <a:pt x="323" y="576"/>
                </a:cubicBezTo>
                <a:cubicBezTo>
                  <a:pt x="322" y="577"/>
                  <a:pt x="322" y="577"/>
                  <a:pt x="321" y="578"/>
                </a:cubicBezTo>
                <a:cubicBezTo>
                  <a:pt x="320" y="578"/>
                  <a:pt x="320" y="579"/>
                  <a:pt x="319" y="579"/>
                </a:cubicBezTo>
                <a:cubicBezTo>
                  <a:pt x="319" y="579"/>
                  <a:pt x="319" y="579"/>
                  <a:pt x="319" y="579"/>
                </a:cubicBezTo>
                <a:cubicBezTo>
                  <a:pt x="311" y="566"/>
                  <a:pt x="307" y="551"/>
                  <a:pt x="302" y="537"/>
                </a:cubicBezTo>
                <a:cubicBezTo>
                  <a:pt x="297" y="523"/>
                  <a:pt x="291" y="509"/>
                  <a:pt x="286" y="495"/>
                </a:cubicBezTo>
                <a:cubicBezTo>
                  <a:pt x="282" y="486"/>
                  <a:pt x="277" y="478"/>
                  <a:pt x="272" y="469"/>
                </a:cubicBezTo>
                <a:cubicBezTo>
                  <a:pt x="274" y="471"/>
                  <a:pt x="276" y="473"/>
                  <a:pt x="279" y="475"/>
                </a:cubicBezTo>
                <a:cubicBezTo>
                  <a:pt x="286" y="480"/>
                  <a:pt x="294" y="484"/>
                  <a:pt x="303" y="487"/>
                </a:cubicBezTo>
                <a:cubicBezTo>
                  <a:pt x="303" y="487"/>
                  <a:pt x="303" y="487"/>
                  <a:pt x="303" y="487"/>
                </a:cubicBezTo>
                <a:cubicBezTo>
                  <a:pt x="303" y="491"/>
                  <a:pt x="304" y="495"/>
                  <a:pt x="305" y="499"/>
                </a:cubicBezTo>
                <a:cubicBezTo>
                  <a:pt x="305" y="503"/>
                  <a:pt x="306" y="506"/>
                  <a:pt x="307" y="510"/>
                </a:cubicBezTo>
                <a:cubicBezTo>
                  <a:pt x="309" y="517"/>
                  <a:pt x="313" y="524"/>
                  <a:pt x="316" y="531"/>
                </a:cubicBezTo>
                <a:cubicBezTo>
                  <a:pt x="321" y="545"/>
                  <a:pt x="326" y="560"/>
                  <a:pt x="336" y="571"/>
                </a:cubicBezTo>
                <a:cubicBezTo>
                  <a:pt x="335" y="571"/>
                  <a:pt x="334" y="570"/>
                  <a:pt x="333" y="570"/>
                </a:cubicBezTo>
                <a:cubicBezTo>
                  <a:pt x="330" y="570"/>
                  <a:pt x="327" y="571"/>
                  <a:pt x="325" y="573"/>
                </a:cubicBezTo>
                <a:cubicBezTo>
                  <a:pt x="325" y="574"/>
                  <a:pt x="324" y="574"/>
                  <a:pt x="324" y="575"/>
                </a:cubicBezTo>
                <a:cubicBezTo>
                  <a:pt x="323" y="574"/>
                  <a:pt x="323" y="574"/>
                  <a:pt x="322" y="574"/>
                </a:cubicBezTo>
                <a:cubicBezTo>
                  <a:pt x="322" y="574"/>
                  <a:pt x="321" y="574"/>
                  <a:pt x="322" y="574"/>
                </a:cubicBezTo>
                <a:cubicBezTo>
                  <a:pt x="322" y="575"/>
                  <a:pt x="322" y="575"/>
                  <a:pt x="323" y="576"/>
                </a:cubicBezTo>
                <a:close/>
                <a:moveTo>
                  <a:pt x="176" y="253"/>
                </a:moveTo>
                <a:cubicBezTo>
                  <a:pt x="172" y="261"/>
                  <a:pt x="166" y="272"/>
                  <a:pt x="168" y="281"/>
                </a:cubicBezTo>
                <a:cubicBezTo>
                  <a:pt x="167" y="278"/>
                  <a:pt x="166" y="274"/>
                  <a:pt x="165" y="270"/>
                </a:cubicBezTo>
                <a:cubicBezTo>
                  <a:pt x="165" y="271"/>
                  <a:pt x="166" y="271"/>
                  <a:pt x="167" y="271"/>
                </a:cubicBezTo>
                <a:cubicBezTo>
                  <a:pt x="167" y="272"/>
                  <a:pt x="167" y="271"/>
                  <a:pt x="167" y="271"/>
                </a:cubicBezTo>
                <a:cubicBezTo>
                  <a:pt x="167" y="269"/>
                  <a:pt x="165" y="267"/>
                  <a:pt x="165" y="265"/>
                </a:cubicBezTo>
                <a:cubicBezTo>
                  <a:pt x="166" y="262"/>
                  <a:pt x="166" y="259"/>
                  <a:pt x="167" y="256"/>
                </a:cubicBezTo>
                <a:cubicBezTo>
                  <a:pt x="168" y="251"/>
                  <a:pt x="170" y="245"/>
                  <a:pt x="173" y="241"/>
                </a:cubicBezTo>
                <a:cubicBezTo>
                  <a:pt x="174" y="241"/>
                  <a:pt x="173" y="241"/>
                  <a:pt x="173" y="241"/>
                </a:cubicBezTo>
                <a:cubicBezTo>
                  <a:pt x="169" y="246"/>
                  <a:pt x="167" y="252"/>
                  <a:pt x="165" y="258"/>
                </a:cubicBezTo>
                <a:cubicBezTo>
                  <a:pt x="165" y="258"/>
                  <a:pt x="165" y="258"/>
                  <a:pt x="165" y="259"/>
                </a:cubicBezTo>
                <a:cubicBezTo>
                  <a:pt x="164" y="257"/>
                  <a:pt x="164" y="256"/>
                  <a:pt x="164" y="255"/>
                </a:cubicBezTo>
                <a:cubicBezTo>
                  <a:pt x="164" y="252"/>
                  <a:pt x="164" y="249"/>
                  <a:pt x="165" y="246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4"/>
                  <a:pt x="165" y="244"/>
                  <a:pt x="165" y="244"/>
                </a:cubicBezTo>
                <a:cubicBezTo>
                  <a:pt x="167" y="237"/>
                  <a:pt x="170" y="232"/>
                  <a:pt x="174" y="226"/>
                </a:cubicBezTo>
                <a:cubicBezTo>
                  <a:pt x="174" y="226"/>
                  <a:pt x="173" y="226"/>
                  <a:pt x="173" y="226"/>
                </a:cubicBezTo>
                <a:cubicBezTo>
                  <a:pt x="170" y="229"/>
                  <a:pt x="167" y="234"/>
                  <a:pt x="165" y="239"/>
                </a:cubicBezTo>
                <a:cubicBezTo>
                  <a:pt x="165" y="237"/>
                  <a:pt x="165" y="236"/>
                  <a:pt x="165" y="234"/>
                </a:cubicBezTo>
                <a:cubicBezTo>
                  <a:pt x="165" y="230"/>
                  <a:pt x="166" y="226"/>
                  <a:pt x="166" y="222"/>
                </a:cubicBezTo>
                <a:cubicBezTo>
                  <a:pt x="166" y="221"/>
                  <a:pt x="164" y="221"/>
                  <a:pt x="164" y="222"/>
                </a:cubicBezTo>
                <a:cubicBezTo>
                  <a:pt x="164" y="224"/>
                  <a:pt x="164" y="227"/>
                  <a:pt x="164" y="229"/>
                </a:cubicBezTo>
                <a:cubicBezTo>
                  <a:pt x="164" y="231"/>
                  <a:pt x="163" y="233"/>
                  <a:pt x="163" y="235"/>
                </a:cubicBezTo>
                <a:cubicBezTo>
                  <a:pt x="163" y="238"/>
                  <a:pt x="163" y="241"/>
                  <a:pt x="164" y="244"/>
                </a:cubicBezTo>
                <a:cubicBezTo>
                  <a:pt x="164" y="245"/>
                  <a:pt x="163" y="247"/>
                  <a:pt x="163" y="248"/>
                </a:cubicBezTo>
                <a:cubicBezTo>
                  <a:pt x="163" y="250"/>
                  <a:pt x="162" y="253"/>
                  <a:pt x="162" y="257"/>
                </a:cubicBezTo>
                <a:cubicBezTo>
                  <a:pt x="161" y="250"/>
                  <a:pt x="160" y="244"/>
                  <a:pt x="160" y="237"/>
                </a:cubicBezTo>
                <a:cubicBezTo>
                  <a:pt x="161" y="233"/>
                  <a:pt x="161" y="229"/>
                  <a:pt x="159" y="226"/>
                </a:cubicBezTo>
                <a:cubicBezTo>
                  <a:pt x="156" y="222"/>
                  <a:pt x="152" y="218"/>
                  <a:pt x="151" y="212"/>
                </a:cubicBezTo>
                <a:cubicBezTo>
                  <a:pt x="151" y="204"/>
                  <a:pt x="151" y="198"/>
                  <a:pt x="146" y="190"/>
                </a:cubicBezTo>
                <a:cubicBezTo>
                  <a:pt x="144" y="187"/>
                  <a:pt x="141" y="183"/>
                  <a:pt x="140" y="179"/>
                </a:cubicBezTo>
                <a:cubicBezTo>
                  <a:pt x="139" y="178"/>
                  <a:pt x="138" y="170"/>
                  <a:pt x="141" y="171"/>
                </a:cubicBezTo>
                <a:cubicBezTo>
                  <a:pt x="143" y="171"/>
                  <a:pt x="144" y="172"/>
                  <a:pt x="146" y="173"/>
                </a:cubicBezTo>
                <a:cubicBezTo>
                  <a:pt x="151" y="175"/>
                  <a:pt x="158" y="178"/>
                  <a:pt x="160" y="184"/>
                </a:cubicBezTo>
                <a:cubicBezTo>
                  <a:pt x="161" y="186"/>
                  <a:pt x="162" y="189"/>
                  <a:pt x="164" y="190"/>
                </a:cubicBezTo>
                <a:cubicBezTo>
                  <a:pt x="164" y="192"/>
                  <a:pt x="166" y="194"/>
                  <a:pt x="166" y="195"/>
                </a:cubicBezTo>
                <a:cubicBezTo>
                  <a:pt x="167" y="197"/>
                  <a:pt x="168" y="199"/>
                  <a:pt x="169" y="200"/>
                </a:cubicBezTo>
                <a:cubicBezTo>
                  <a:pt x="170" y="202"/>
                  <a:pt x="170" y="203"/>
                  <a:pt x="171" y="205"/>
                </a:cubicBezTo>
                <a:cubicBezTo>
                  <a:pt x="172" y="213"/>
                  <a:pt x="178" y="221"/>
                  <a:pt x="180" y="229"/>
                </a:cubicBezTo>
                <a:cubicBezTo>
                  <a:pt x="181" y="233"/>
                  <a:pt x="182" y="238"/>
                  <a:pt x="183" y="242"/>
                </a:cubicBezTo>
                <a:cubicBezTo>
                  <a:pt x="184" y="247"/>
                  <a:pt x="184" y="251"/>
                  <a:pt x="185" y="256"/>
                </a:cubicBezTo>
                <a:cubicBezTo>
                  <a:pt x="185" y="256"/>
                  <a:pt x="185" y="256"/>
                  <a:pt x="185" y="256"/>
                </a:cubicBezTo>
                <a:cubicBezTo>
                  <a:pt x="184" y="258"/>
                  <a:pt x="182" y="260"/>
                  <a:pt x="181" y="263"/>
                </a:cubicBezTo>
                <a:cubicBezTo>
                  <a:pt x="179" y="267"/>
                  <a:pt x="179" y="271"/>
                  <a:pt x="179" y="275"/>
                </a:cubicBezTo>
                <a:cubicBezTo>
                  <a:pt x="177" y="287"/>
                  <a:pt x="178" y="301"/>
                  <a:pt x="180" y="312"/>
                </a:cubicBezTo>
                <a:cubicBezTo>
                  <a:pt x="181" y="318"/>
                  <a:pt x="182" y="325"/>
                  <a:pt x="184" y="331"/>
                </a:cubicBezTo>
                <a:cubicBezTo>
                  <a:pt x="179" y="322"/>
                  <a:pt x="178" y="312"/>
                  <a:pt x="174" y="303"/>
                </a:cubicBezTo>
                <a:cubicBezTo>
                  <a:pt x="173" y="297"/>
                  <a:pt x="171" y="291"/>
                  <a:pt x="169" y="286"/>
                </a:cubicBezTo>
                <a:cubicBezTo>
                  <a:pt x="169" y="286"/>
                  <a:pt x="170" y="286"/>
                  <a:pt x="170" y="285"/>
                </a:cubicBezTo>
                <a:cubicBezTo>
                  <a:pt x="170" y="280"/>
                  <a:pt x="170" y="275"/>
                  <a:pt x="171" y="270"/>
                </a:cubicBezTo>
                <a:cubicBezTo>
                  <a:pt x="172" y="264"/>
                  <a:pt x="174" y="258"/>
                  <a:pt x="176" y="253"/>
                </a:cubicBezTo>
                <a:cubicBezTo>
                  <a:pt x="176" y="253"/>
                  <a:pt x="176" y="253"/>
                  <a:pt x="176" y="253"/>
                </a:cubicBezTo>
                <a:close/>
                <a:moveTo>
                  <a:pt x="157" y="248"/>
                </a:moveTo>
                <a:cubicBezTo>
                  <a:pt x="158" y="254"/>
                  <a:pt x="159" y="260"/>
                  <a:pt x="160" y="266"/>
                </a:cubicBezTo>
                <a:cubicBezTo>
                  <a:pt x="162" y="271"/>
                  <a:pt x="163" y="276"/>
                  <a:pt x="165" y="281"/>
                </a:cubicBezTo>
                <a:cubicBezTo>
                  <a:pt x="163" y="278"/>
                  <a:pt x="162" y="275"/>
                  <a:pt x="161" y="273"/>
                </a:cubicBezTo>
                <a:cubicBezTo>
                  <a:pt x="157" y="261"/>
                  <a:pt x="152" y="250"/>
                  <a:pt x="148" y="238"/>
                </a:cubicBezTo>
                <a:cubicBezTo>
                  <a:pt x="140" y="219"/>
                  <a:pt x="131" y="197"/>
                  <a:pt x="136" y="176"/>
                </a:cubicBezTo>
                <a:cubicBezTo>
                  <a:pt x="136" y="177"/>
                  <a:pt x="136" y="177"/>
                  <a:pt x="136" y="177"/>
                </a:cubicBezTo>
                <a:cubicBezTo>
                  <a:pt x="137" y="186"/>
                  <a:pt x="145" y="191"/>
                  <a:pt x="147" y="200"/>
                </a:cubicBezTo>
                <a:cubicBezTo>
                  <a:pt x="148" y="205"/>
                  <a:pt x="147" y="211"/>
                  <a:pt x="149" y="216"/>
                </a:cubicBezTo>
                <a:cubicBezTo>
                  <a:pt x="150" y="221"/>
                  <a:pt x="156" y="225"/>
                  <a:pt x="157" y="230"/>
                </a:cubicBezTo>
                <a:cubicBezTo>
                  <a:pt x="158" y="236"/>
                  <a:pt x="157" y="242"/>
                  <a:pt x="157" y="248"/>
                </a:cubicBezTo>
                <a:close/>
                <a:moveTo>
                  <a:pt x="163" y="261"/>
                </a:moveTo>
                <a:cubicBezTo>
                  <a:pt x="163" y="261"/>
                  <a:pt x="163" y="262"/>
                  <a:pt x="164" y="263"/>
                </a:cubicBezTo>
                <a:cubicBezTo>
                  <a:pt x="164" y="264"/>
                  <a:pt x="164" y="265"/>
                  <a:pt x="164" y="266"/>
                </a:cubicBezTo>
                <a:cubicBezTo>
                  <a:pt x="163" y="264"/>
                  <a:pt x="163" y="262"/>
                  <a:pt x="163" y="261"/>
                </a:cubicBezTo>
                <a:close/>
                <a:moveTo>
                  <a:pt x="213" y="192"/>
                </a:moveTo>
                <a:cubicBezTo>
                  <a:pt x="206" y="196"/>
                  <a:pt x="200" y="201"/>
                  <a:pt x="196" y="208"/>
                </a:cubicBezTo>
                <a:cubicBezTo>
                  <a:pt x="194" y="213"/>
                  <a:pt x="192" y="218"/>
                  <a:pt x="192" y="223"/>
                </a:cubicBezTo>
                <a:cubicBezTo>
                  <a:pt x="190" y="220"/>
                  <a:pt x="189" y="218"/>
                  <a:pt x="187" y="215"/>
                </a:cubicBezTo>
                <a:cubicBezTo>
                  <a:pt x="184" y="210"/>
                  <a:pt x="183" y="204"/>
                  <a:pt x="182" y="197"/>
                </a:cubicBezTo>
                <a:cubicBezTo>
                  <a:pt x="179" y="184"/>
                  <a:pt x="177" y="170"/>
                  <a:pt x="174" y="157"/>
                </a:cubicBezTo>
                <a:cubicBezTo>
                  <a:pt x="172" y="143"/>
                  <a:pt x="169" y="130"/>
                  <a:pt x="164" y="117"/>
                </a:cubicBezTo>
                <a:cubicBezTo>
                  <a:pt x="164" y="115"/>
                  <a:pt x="162" y="111"/>
                  <a:pt x="160" y="110"/>
                </a:cubicBezTo>
                <a:cubicBezTo>
                  <a:pt x="160" y="102"/>
                  <a:pt x="160" y="95"/>
                  <a:pt x="161" y="87"/>
                </a:cubicBezTo>
                <a:cubicBezTo>
                  <a:pt x="161" y="81"/>
                  <a:pt x="161" y="74"/>
                  <a:pt x="164" y="68"/>
                </a:cubicBezTo>
                <a:cubicBezTo>
                  <a:pt x="167" y="63"/>
                  <a:pt x="169" y="72"/>
                  <a:pt x="170" y="74"/>
                </a:cubicBezTo>
                <a:cubicBezTo>
                  <a:pt x="171" y="78"/>
                  <a:pt x="173" y="80"/>
                  <a:pt x="176" y="82"/>
                </a:cubicBezTo>
                <a:cubicBezTo>
                  <a:pt x="183" y="89"/>
                  <a:pt x="187" y="98"/>
                  <a:pt x="189" y="107"/>
                </a:cubicBezTo>
                <a:cubicBezTo>
                  <a:pt x="191" y="112"/>
                  <a:pt x="191" y="116"/>
                  <a:pt x="191" y="121"/>
                </a:cubicBezTo>
                <a:cubicBezTo>
                  <a:pt x="191" y="123"/>
                  <a:pt x="192" y="125"/>
                  <a:pt x="193" y="127"/>
                </a:cubicBezTo>
                <a:cubicBezTo>
                  <a:pt x="194" y="128"/>
                  <a:pt x="196" y="129"/>
                  <a:pt x="197" y="129"/>
                </a:cubicBezTo>
                <a:cubicBezTo>
                  <a:pt x="200" y="131"/>
                  <a:pt x="202" y="132"/>
                  <a:pt x="203" y="135"/>
                </a:cubicBezTo>
                <a:cubicBezTo>
                  <a:pt x="205" y="139"/>
                  <a:pt x="207" y="143"/>
                  <a:pt x="208" y="146"/>
                </a:cubicBezTo>
                <a:cubicBezTo>
                  <a:pt x="212" y="155"/>
                  <a:pt x="214" y="164"/>
                  <a:pt x="213" y="174"/>
                </a:cubicBezTo>
                <a:cubicBezTo>
                  <a:pt x="213" y="180"/>
                  <a:pt x="212" y="186"/>
                  <a:pt x="213" y="192"/>
                </a:cubicBezTo>
                <a:close/>
                <a:moveTo>
                  <a:pt x="193" y="242"/>
                </a:moveTo>
                <a:cubicBezTo>
                  <a:pt x="193" y="240"/>
                  <a:pt x="192" y="239"/>
                  <a:pt x="192" y="238"/>
                </a:cubicBezTo>
                <a:cubicBezTo>
                  <a:pt x="192" y="236"/>
                  <a:pt x="191" y="234"/>
                  <a:pt x="191" y="233"/>
                </a:cubicBezTo>
                <a:cubicBezTo>
                  <a:pt x="191" y="232"/>
                  <a:pt x="191" y="232"/>
                  <a:pt x="191" y="232"/>
                </a:cubicBezTo>
                <a:cubicBezTo>
                  <a:pt x="192" y="232"/>
                  <a:pt x="192" y="233"/>
                  <a:pt x="193" y="234"/>
                </a:cubicBezTo>
                <a:cubicBezTo>
                  <a:pt x="194" y="237"/>
                  <a:pt x="194" y="239"/>
                  <a:pt x="193" y="242"/>
                </a:cubicBezTo>
                <a:close/>
                <a:moveTo>
                  <a:pt x="189" y="237"/>
                </a:moveTo>
                <a:cubicBezTo>
                  <a:pt x="189" y="239"/>
                  <a:pt x="190" y="241"/>
                  <a:pt x="190" y="243"/>
                </a:cubicBezTo>
                <a:cubicBezTo>
                  <a:pt x="190" y="244"/>
                  <a:pt x="190" y="245"/>
                  <a:pt x="191" y="246"/>
                </a:cubicBezTo>
                <a:cubicBezTo>
                  <a:pt x="189" y="248"/>
                  <a:pt x="188" y="251"/>
                  <a:pt x="186" y="254"/>
                </a:cubicBezTo>
                <a:cubicBezTo>
                  <a:pt x="186" y="246"/>
                  <a:pt x="183" y="237"/>
                  <a:pt x="181" y="228"/>
                </a:cubicBezTo>
                <a:cubicBezTo>
                  <a:pt x="180" y="224"/>
                  <a:pt x="179" y="219"/>
                  <a:pt x="177" y="214"/>
                </a:cubicBezTo>
                <a:cubicBezTo>
                  <a:pt x="177" y="214"/>
                  <a:pt x="177" y="215"/>
                  <a:pt x="177" y="215"/>
                </a:cubicBezTo>
                <a:cubicBezTo>
                  <a:pt x="181" y="220"/>
                  <a:pt x="185" y="225"/>
                  <a:pt x="190" y="230"/>
                </a:cubicBezTo>
                <a:cubicBezTo>
                  <a:pt x="188" y="231"/>
                  <a:pt x="188" y="235"/>
                  <a:pt x="189" y="237"/>
                </a:cubicBezTo>
                <a:close/>
                <a:moveTo>
                  <a:pt x="161" y="121"/>
                </a:moveTo>
                <a:cubicBezTo>
                  <a:pt x="162" y="124"/>
                  <a:pt x="163" y="128"/>
                  <a:pt x="165" y="131"/>
                </a:cubicBezTo>
                <a:cubicBezTo>
                  <a:pt x="165" y="132"/>
                  <a:pt x="166" y="134"/>
                  <a:pt x="167" y="135"/>
                </a:cubicBezTo>
                <a:cubicBezTo>
                  <a:pt x="167" y="136"/>
                  <a:pt x="167" y="137"/>
                  <a:pt x="167" y="138"/>
                </a:cubicBezTo>
                <a:cubicBezTo>
                  <a:pt x="170" y="150"/>
                  <a:pt x="172" y="162"/>
                  <a:pt x="174" y="173"/>
                </a:cubicBezTo>
                <a:cubicBezTo>
                  <a:pt x="176" y="184"/>
                  <a:pt x="177" y="196"/>
                  <a:pt x="180" y="207"/>
                </a:cubicBezTo>
                <a:cubicBezTo>
                  <a:pt x="182" y="213"/>
                  <a:pt x="185" y="218"/>
                  <a:pt x="188" y="223"/>
                </a:cubicBezTo>
                <a:cubicBezTo>
                  <a:pt x="186" y="221"/>
                  <a:pt x="184" y="218"/>
                  <a:pt x="182" y="216"/>
                </a:cubicBezTo>
                <a:cubicBezTo>
                  <a:pt x="175" y="206"/>
                  <a:pt x="169" y="195"/>
                  <a:pt x="167" y="183"/>
                </a:cubicBezTo>
                <a:cubicBezTo>
                  <a:pt x="164" y="171"/>
                  <a:pt x="162" y="159"/>
                  <a:pt x="161" y="148"/>
                </a:cubicBezTo>
                <a:cubicBezTo>
                  <a:pt x="160" y="142"/>
                  <a:pt x="160" y="137"/>
                  <a:pt x="159" y="132"/>
                </a:cubicBezTo>
                <a:cubicBezTo>
                  <a:pt x="159" y="127"/>
                  <a:pt x="158" y="123"/>
                  <a:pt x="158" y="118"/>
                </a:cubicBezTo>
                <a:cubicBezTo>
                  <a:pt x="158" y="118"/>
                  <a:pt x="158" y="118"/>
                  <a:pt x="158" y="117"/>
                </a:cubicBezTo>
                <a:cubicBezTo>
                  <a:pt x="159" y="119"/>
                  <a:pt x="160" y="120"/>
                  <a:pt x="161" y="121"/>
                </a:cubicBezTo>
                <a:close/>
                <a:moveTo>
                  <a:pt x="184" y="312"/>
                </a:moveTo>
                <a:cubicBezTo>
                  <a:pt x="182" y="304"/>
                  <a:pt x="181" y="297"/>
                  <a:pt x="181" y="290"/>
                </a:cubicBezTo>
                <a:cubicBezTo>
                  <a:pt x="181" y="288"/>
                  <a:pt x="181" y="286"/>
                  <a:pt x="182" y="284"/>
                </a:cubicBezTo>
                <a:cubicBezTo>
                  <a:pt x="185" y="294"/>
                  <a:pt x="191" y="303"/>
                  <a:pt x="198" y="311"/>
                </a:cubicBezTo>
                <a:cubicBezTo>
                  <a:pt x="202" y="315"/>
                  <a:pt x="206" y="320"/>
                  <a:pt x="211" y="324"/>
                </a:cubicBezTo>
                <a:cubicBezTo>
                  <a:pt x="210" y="328"/>
                  <a:pt x="211" y="332"/>
                  <a:pt x="209" y="336"/>
                </a:cubicBezTo>
                <a:cubicBezTo>
                  <a:pt x="208" y="338"/>
                  <a:pt x="207" y="344"/>
                  <a:pt x="204" y="345"/>
                </a:cubicBezTo>
                <a:cubicBezTo>
                  <a:pt x="202" y="347"/>
                  <a:pt x="197" y="345"/>
                  <a:pt x="194" y="344"/>
                </a:cubicBezTo>
                <a:cubicBezTo>
                  <a:pt x="192" y="339"/>
                  <a:pt x="189" y="335"/>
                  <a:pt x="188" y="329"/>
                </a:cubicBezTo>
                <a:cubicBezTo>
                  <a:pt x="186" y="324"/>
                  <a:pt x="185" y="318"/>
                  <a:pt x="184" y="312"/>
                </a:cubicBezTo>
                <a:close/>
                <a:moveTo>
                  <a:pt x="208" y="347"/>
                </a:moveTo>
                <a:cubicBezTo>
                  <a:pt x="210" y="344"/>
                  <a:pt x="211" y="340"/>
                  <a:pt x="212" y="336"/>
                </a:cubicBezTo>
                <a:cubicBezTo>
                  <a:pt x="213" y="333"/>
                  <a:pt x="213" y="330"/>
                  <a:pt x="213" y="327"/>
                </a:cubicBezTo>
                <a:cubicBezTo>
                  <a:pt x="218" y="331"/>
                  <a:pt x="223" y="335"/>
                  <a:pt x="229" y="338"/>
                </a:cubicBezTo>
                <a:cubicBezTo>
                  <a:pt x="230" y="338"/>
                  <a:pt x="230" y="338"/>
                  <a:pt x="231" y="338"/>
                </a:cubicBezTo>
                <a:cubicBezTo>
                  <a:pt x="229" y="341"/>
                  <a:pt x="229" y="345"/>
                  <a:pt x="228" y="348"/>
                </a:cubicBezTo>
                <a:cubicBezTo>
                  <a:pt x="228" y="354"/>
                  <a:pt x="228" y="359"/>
                  <a:pt x="229" y="364"/>
                </a:cubicBezTo>
                <a:cubicBezTo>
                  <a:pt x="230" y="370"/>
                  <a:pt x="234" y="376"/>
                  <a:pt x="235" y="382"/>
                </a:cubicBezTo>
                <a:cubicBezTo>
                  <a:pt x="236" y="386"/>
                  <a:pt x="235" y="390"/>
                  <a:pt x="235" y="395"/>
                </a:cubicBezTo>
                <a:cubicBezTo>
                  <a:pt x="235" y="400"/>
                  <a:pt x="235" y="405"/>
                  <a:pt x="236" y="410"/>
                </a:cubicBezTo>
                <a:cubicBezTo>
                  <a:pt x="236" y="412"/>
                  <a:pt x="236" y="413"/>
                  <a:pt x="236" y="415"/>
                </a:cubicBezTo>
                <a:cubicBezTo>
                  <a:pt x="235" y="414"/>
                  <a:pt x="234" y="413"/>
                  <a:pt x="232" y="412"/>
                </a:cubicBezTo>
                <a:cubicBezTo>
                  <a:pt x="227" y="411"/>
                  <a:pt x="224" y="414"/>
                  <a:pt x="219" y="414"/>
                </a:cubicBezTo>
                <a:cubicBezTo>
                  <a:pt x="217" y="414"/>
                  <a:pt x="215" y="414"/>
                  <a:pt x="214" y="415"/>
                </a:cubicBezTo>
                <a:cubicBezTo>
                  <a:pt x="213" y="408"/>
                  <a:pt x="211" y="402"/>
                  <a:pt x="211" y="396"/>
                </a:cubicBezTo>
                <a:cubicBezTo>
                  <a:pt x="210" y="390"/>
                  <a:pt x="209" y="384"/>
                  <a:pt x="208" y="377"/>
                </a:cubicBezTo>
                <a:cubicBezTo>
                  <a:pt x="207" y="372"/>
                  <a:pt x="206" y="367"/>
                  <a:pt x="203" y="362"/>
                </a:cubicBezTo>
                <a:cubicBezTo>
                  <a:pt x="200" y="358"/>
                  <a:pt x="198" y="353"/>
                  <a:pt x="195" y="347"/>
                </a:cubicBezTo>
                <a:cubicBezTo>
                  <a:pt x="195" y="347"/>
                  <a:pt x="195" y="347"/>
                  <a:pt x="195" y="347"/>
                </a:cubicBezTo>
                <a:cubicBezTo>
                  <a:pt x="200" y="348"/>
                  <a:pt x="204" y="350"/>
                  <a:pt x="208" y="347"/>
                </a:cubicBezTo>
                <a:close/>
                <a:moveTo>
                  <a:pt x="233" y="367"/>
                </a:moveTo>
                <a:cubicBezTo>
                  <a:pt x="232" y="361"/>
                  <a:pt x="231" y="355"/>
                  <a:pt x="232" y="348"/>
                </a:cubicBezTo>
                <a:cubicBezTo>
                  <a:pt x="232" y="346"/>
                  <a:pt x="233" y="342"/>
                  <a:pt x="233" y="339"/>
                </a:cubicBezTo>
                <a:cubicBezTo>
                  <a:pt x="240" y="343"/>
                  <a:pt x="248" y="347"/>
                  <a:pt x="255" y="346"/>
                </a:cubicBezTo>
                <a:cubicBezTo>
                  <a:pt x="250" y="353"/>
                  <a:pt x="246" y="361"/>
                  <a:pt x="242" y="368"/>
                </a:cubicBezTo>
                <a:cubicBezTo>
                  <a:pt x="240" y="372"/>
                  <a:pt x="239" y="376"/>
                  <a:pt x="238" y="380"/>
                </a:cubicBezTo>
                <a:cubicBezTo>
                  <a:pt x="237" y="375"/>
                  <a:pt x="235" y="371"/>
                  <a:pt x="233" y="367"/>
                </a:cubicBezTo>
                <a:close/>
                <a:moveTo>
                  <a:pt x="246" y="367"/>
                </a:moveTo>
                <a:cubicBezTo>
                  <a:pt x="252" y="355"/>
                  <a:pt x="260" y="342"/>
                  <a:pt x="271" y="334"/>
                </a:cubicBezTo>
                <a:cubicBezTo>
                  <a:pt x="281" y="327"/>
                  <a:pt x="291" y="320"/>
                  <a:pt x="303" y="315"/>
                </a:cubicBezTo>
                <a:cubicBezTo>
                  <a:pt x="308" y="314"/>
                  <a:pt x="313" y="312"/>
                  <a:pt x="318" y="311"/>
                </a:cubicBezTo>
                <a:cubicBezTo>
                  <a:pt x="325" y="310"/>
                  <a:pt x="331" y="309"/>
                  <a:pt x="338" y="309"/>
                </a:cubicBezTo>
                <a:cubicBezTo>
                  <a:pt x="348" y="308"/>
                  <a:pt x="358" y="309"/>
                  <a:pt x="368" y="311"/>
                </a:cubicBezTo>
                <a:cubicBezTo>
                  <a:pt x="371" y="311"/>
                  <a:pt x="410" y="317"/>
                  <a:pt x="409" y="321"/>
                </a:cubicBezTo>
                <a:cubicBezTo>
                  <a:pt x="409" y="321"/>
                  <a:pt x="409" y="321"/>
                  <a:pt x="409" y="322"/>
                </a:cubicBezTo>
                <a:cubicBezTo>
                  <a:pt x="409" y="322"/>
                  <a:pt x="409" y="322"/>
                  <a:pt x="409" y="322"/>
                </a:cubicBezTo>
                <a:cubicBezTo>
                  <a:pt x="409" y="322"/>
                  <a:pt x="408" y="323"/>
                  <a:pt x="408" y="324"/>
                </a:cubicBezTo>
                <a:cubicBezTo>
                  <a:pt x="408" y="323"/>
                  <a:pt x="408" y="323"/>
                  <a:pt x="408" y="323"/>
                </a:cubicBezTo>
                <a:cubicBezTo>
                  <a:pt x="394" y="317"/>
                  <a:pt x="378" y="315"/>
                  <a:pt x="363" y="314"/>
                </a:cubicBezTo>
                <a:cubicBezTo>
                  <a:pt x="355" y="314"/>
                  <a:pt x="348" y="315"/>
                  <a:pt x="340" y="314"/>
                </a:cubicBezTo>
                <a:cubicBezTo>
                  <a:pt x="333" y="314"/>
                  <a:pt x="327" y="314"/>
                  <a:pt x="320" y="314"/>
                </a:cubicBezTo>
                <a:cubicBezTo>
                  <a:pt x="306" y="316"/>
                  <a:pt x="291" y="323"/>
                  <a:pt x="280" y="330"/>
                </a:cubicBezTo>
                <a:cubicBezTo>
                  <a:pt x="267" y="338"/>
                  <a:pt x="257" y="349"/>
                  <a:pt x="253" y="363"/>
                </a:cubicBezTo>
                <a:cubicBezTo>
                  <a:pt x="252" y="363"/>
                  <a:pt x="254" y="364"/>
                  <a:pt x="254" y="363"/>
                </a:cubicBezTo>
                <a:cubicBezTo>
                  <a:pt x="261" y="349"/>
                  <a:pt x="272" y="338"/>
                  <a:pt x="286" y="330"/>
                </a:cubicBezTo>
                <a:cubicBezTo>
                  <a:pt x="299" y="324"/>
                  <a:pt x="312" y="317"/>
                  <a:pt x="327" y="317"/>
                </a:cubicBezTo>
                <a:cubicBezTo>
                  <a:pt x="333" y="317"/>
                  <a:pt x="340" y="318"/>
                  <a:pt x="347" y="318"/>
                </a:cubicBezTo>
                <a:cubicBezTo>
                  <a:pt x="353" y="317"/>
                  <a:pt x="360" y="317"/>
                  <a:pt x="367" y="318"/>
                </a:cubicBezTo>
                <a:cubicBezTo>
                  <a:pt x="374" y="319"/>
                  <a:pt x="382" y="320"/>
                  <a:pt x="389" y="321"/>
                </a:cubicBezTo>
                <a:cubicBezTo>
                  <a:pt x="395" y="322"/>
                  <a:pt x="402" y="325"/>
                  <a:pt x="408" y="324"/>
                </a:cubicBezTo>
                <a:cubicBezTo>
                  <a:pt x="408" y="324"/>
                  <a:pt x="408" y="324"/>
                  <a:pt x="408" y="324"/>
                </a:cubicBezTo>
                <a:cubicBezTo>
                  <a:pt x="408" y="325"/>
                  <a:pt x="407" y="327"/>
                  <a:pt x="407" y="328"/>
                </a:cubicBezTo>
                <a:cubicBezTo>
                  <a:pt x="401" y="325"/>
                  <a:pt x="394" y="326"/>
                  <a:pt x="387" y="326"/>
                </a:cubicBezTo>
                <a:cubicBezTo>
                  <a:pt x="379" y="325"/>
                  <a:pt x="371" y="323"/>
                  <a:pt x="363" y="322"/>
                </a:cubicBezTo>
                <a:cubicBezTo>
                  <a:pt x="363" y="322"/>
                  <a:pt x="363" y="323"/>
                  <a:pt x="363" y="323"/>
                </a:cubicBezTo>
                <a:cubicBezTo>
                  <a:pt x="369" y="325"/>
                  <a:pt x="377" y="326"/>
                  <a:pt x="384" y="327"/>
                </a:cubicBezTo>
                <a:cubicBezTo>
                  <a:pt x="392" y="327"/>
                  <a:pt x="399" y="327"/>
                  <a:pt x="407" y="330"/>
                </a:cubicBezTo>
                <a:cubicBezTo>
                  <a:pt x="407" y="330"/>
                  <a:pt x="407" y="331"/>
                  <a:pt x="406" y="331"/>
                </a:cubicBezTo>
                <a:cubicBezTo>
                  <a:pt x="402" y="332"/>
                  <a:pt x="399" y="331"/>
                  <a:pt x="395" y="331"/>
                </a:cubicBezTo>
                <a:cubicBezTo>
                  <a:pt x="391" y="331"/>
                  <a:pt x="388" y="331"/>
                  <a:pt x="385" y="330"/>
                </a:cubicBezTo>
                <a:cubicBezTo>
                  <a:pt x="384" y="330"/>
                  <a:pt x="383" y="331"/>
                  <a:pt x="384" y="331"/>
                </a:cubicBezTo>
                <a:cubicBezTo>
                  <a:pt x="387" y="334"/>
                  <a:pt x="390" y="333"/>
                  <a:pt x="394" y="333"/>
                </a:cubicBezTo>
                <a:cubicBezTo>
                  <a:pt x="398" y="333"/>
                  <a:pt x="402" y="334"/>
                  <a:pt x="406" y="334"/>
                </a:cubicBezTo>
                <a:cubicBezTo>
                  <a:pt x="406" y="335"/>
                  <a:pt x="406" y="336"/>
                  <a:pt x="406" y="337"/>
                </a:cubicBezTo>
                <a:cubicBezTo>
                  <a:pt x="406" y="337"/>
                  <a:pt x="406" y="337"/>
                  <a:pt x="405" y="336"/>
                </a:cubicBezTo>
                <a:cubicBezTo>
                  <a:pt x="405" y="336"/>
                  <a:pt x="405" y="335"/>
                  <a:pt x="405" y="335"/>
                </a:cubicBezTo>
                <a:cubicBezTo>
                  <a:pt x="398" y="336"/>
                  <a:pt x="392" y="337"/>
                  <a:pt x="386" y="338"/>
                </a:cubicBezTo>
                <a:cubicBezTo>
                  <a:pt x="381" y="338"/>
                  <a:pt x="375" y="338"/>
                  <a:pt x="370" y="338"/>
                </a:cubicBezTo>
                <a:cubicBezTo>
                  <a:pt x="369" y="339"/>
                  <a:pt x="369" y="339"/>
                  <a:pt x="370" y="339"/>
                </a:cubicBezTo>
                <a:cubicBezTo>
                  <a:pt x="376" y="340"/>
                  <a:pt x="382" y="339"/>
                  <a:pt x="388" y="338"/>
                </a:cubicBezTo>
                <a:cubicBezTo>
                  <a:pt x="393" y="338"/>
                  <a:pt x="398" y="338"/>
                  <a:pt x="403" y="337"/>
                </a:cubicBezTo>
                <a:cubicBezTo>
                  <a:pt x="399" y="339"/>
                  <a:pt x="396" y="341"/>
                  <a:pt x="391" y="341"/>
                </a:cubicBezTo>
                <a:cubicBezTo>
                  <a:pt x="388" y="342"/>
                  <a:pt x="384" y="342"/>
                  <a:pt x="380" y="343"/>
                </a:cubicBezTo>
                <a:cubicBezTo>
                  <a:pt x="372" y="343"/>
                  <a:pt x="365" y="343"/>
                  <a:pt x="357" y="344"/>
                </a:cubicBezTo>
                <a:cubicBezTo>
                  <a:pt x="357" y="345"/>
                  <a:pt x="357" y="345"/>
                  <a:pt x="357" y="345"/>
                </a:cubicBezTo>
                <a:cubicBezTo>
                  <a:pt x="366" y="345"/>
                  <a:pt x="375" y="345"/>
                  <a:pt x="383" y="344"/>
                </a:cubicBezTo>
                <a:cubicBezTo>
                  <a:pt x="387" y="344"/>
                  <a:pt x="391" y="343"/>
                  <a:pt x="395" y="342"/>
                </a:cubicBezTo>
                <a:cubicBezTo>
                  <a:pt x="399" y="341"/>
                  <a:pt x="402" y="341"/>
                  <a:pt x="405" y="338"/>
                </a:cubicBezTo>
                <a:cubicBezTo>
                  <a:pt x="406" y="338"/>
                  <a:pt x="406" y="338"/>
                  <a:pt x="406" y="338"/>
                </a:cubicBezTo>
                <a:cubicBezTo>
                  <a:pt x="406" y="338"/>
                  <a:pt x="406" y="339"/>
                  <a:pt x="406" y="340"/>
                </a:cubicBezTo>
                <a:cubicBezTo>
                  <a:pt x="406" y="340"/>
                  <a:pt x="406" y="340"/>
                  <a:pt x="406" y="340"/>
                </a:cubicBezTo>
                <a:cubicBezTo>
                  <a:pt x="401" y="339"/>
                  <a:pt x="397" y="343"/>
                  <a:pt x="392" y="344"/>
                </a:cubicBezTo>
                <a:cubicBezTo>
                  <a:pt x="389" y="345"/>
                  <a:pt x="385" y="345"/>
                  <a:pt x="382" y="346"/>
                </a:cubicBezTo>
                <a:cubicBezTo>
                  <a:pt x="378" y="347"/>
                  <a:pt x="374" y="348"/>
                  <a:pt x="370" y="348"/>
                </a:cubicBezTo>
                <a:cubicBezTo>
                  <a:pt x="363" y="348"/>
                  <a:pt x="354" y="348"/>
                  <a:pt x="347" y="347"/>
                </a:cubicBezTo>
                <a:cubicBezTo>
                  <a:pt x="339" y="346"/>
                  <a:pt x="331" y="344"/>
                  <a:pt x="324" y="344"/>
                </a:cubicBezTo>
                <a:cubicBezTo>
                  <a:pt x="323" y="344"/>
                  <a:pt x="323" y="345"/>
                  <a:pt x="324" y="346"/>
                </a:cubicBezTo>
                <a:cubicBezTo>
                  <a:pt x="332" y="348"/>
                  <a:pt x="340" y="348"/>
                  <a:pt x="349" y="349"/>
                </a:cubicBezTo>
                <a:cubicBezTo>
                  <a:pt x="355" y="351"/>
                  <a:pt x="362" y="351"/>
                  <a:pt x="368" y="350"/>
                </a:cubicBezTo>
                <a:cubicBezTo>
                  <a:pt x="376" y="349"/>
                  <a:pt x="382" y="347"/>
                  <a:pt x="389" y="346"/>
                </a:cubicBezTo>
                <a:cubicBezTo>
                  <a:pt x="390" y="346"/>
                  <a:pt x="391" y="345"/>
                  <a:pt x="392" y="345"/>
                </a:cubicBezTo>
                <a:cubicBezTo>
                  <a:pt x="390" y="346"/>
                  <a:pt x="388" y="347"/>
                  <a:pt x="386" y="347"/>
                </a:cubicBezTo>
                <a:cubicBezTo>
                  <a:pt x="379" y="349"/>
                  <a:pt x="371" y="350"/>
                  <a:pt x="365" y="353"/>
                </a:cubicBezTo>
                <a:cubicBezTo>
                  <a:pt x="364" y="353"/>
                  <a:pt x="364" y="353"/>
                  <a:pt x="365" y="353"/>
                </a:cubicBezTo>
                <a:cubicBezTo>
                  <a:pt x="368" y="354"/>
                  <a:pt x="372" y="352"/>
                  <a:pt x="375" y="352"/>
                </a:cubicBezTo>
                <a:cubicBezTo>
                  <a:pt x="381" y="350"/>
                  <a:pt x="386" y="349"/>
                  <a:pt x="392" y="347"/>
                </a:cubicBezTo>
                <a:cubicBezTo>
                  <a:pt x="393" y="347"/>
                  <a:pt x="406" y="343"/>
                  <a:pt x="406" y="341"/>
                </a:cubicBezTo>
                <a:cubicBezTo>
                  <a:pt x="406" y="341"/>
                  <a:pt x="406" y="341"/>
                  <a:pt x="406" y="341"/>
                </a:cubicBezTo>
                <a:cubicBezTo>
                  <a:pt x="406" y="342"/>
                  <a:pt x="406" y="343"/>
                  <a:pt x="406" y="344"/>
                </a:cubicBezTo>
                <a:cubicBezTo>
                  <a:pt x="405" y="344"/>
                  <a:pt x="403" y="345"/>
                  <a:pt x="401" y="346"/>
                </a:cubicBezTo>
                <a:cubicBezTo>
                  <a:pt x="400" y="347"/>
                  <a:pt x="398" y="348"/>
                  <a:pt x="397" y="350"/>
                </a:cubicBezTo>
                <a:cubicBezTo>
                  <a:pt x="396" y="350"/>
                  <a:pt x="397" y="350"/>
                  <a:pt x="397" y="350"/>
                </a:cubicBezTo>
                <a:cubicBezTo>
                  <a:pt x="395" y="350"/>
                  <a:pt x="393" y="351"/>
                  <a:pt x="392" y="352"/>
                </a:cubicBezTo>
                <a:cubicBezTo>
                  <a:pt x="387" y="353"/>
                  <a:pt x="382" y="356"/>
                  <a:pt x="378" y="359"/>
                </a:cubicBezTo>
                <a:cubicBezTo>
                  <a:pt x="368" y="365"/>
                  <a:pt x="358" y="370"/>
                  <a:pt x="347" y="372"/>
                </a:cubicBezTo>
                <a:cubicBezTo>
                  <a:pt x="346" y="372"/>
                  <a:pt x="346" y="373"/>
                  <a:pt x="347" y="373"/>
                </a:cubicBezTo>
                <a:cubicBezTo>
                  <a:pt x="352" y="373"/>
                  <a:pt x="357" y="372"/>
                  <a:pt x="362" y="370"/>
                </a:cubicBezTo>
                <a:cubicBezTo>
                  <a:pt x="367" y="368"/>
                  <a:pt x="373" y="365"/>
                  <a:pt x="377" y="362"/>
                </a:cubicBezTo>
                <a:cubicBezTo>
                  <a:pt x="383" y="358"/>
                  <a:pt x="389" y="355"/>
                  <a:pt x="396" y="353"/>
                </a:cubicBezTo>
                <a:cubicBezTo>
                  <a:pt x="399" y="352"/>
                  <a:pt x="404" y="352"/>
                  <a:pt x="407" y="350"/>
                </a:cubicBezTo>
                <a:cubicBezTo>
                  <a:pt x="407" y="350"/>
                  <a:pt x="407" y="351"/>
                  <a:pt x="407" y="352"/>
                </a:cubicBezTo>
                <a:cubicBezTo>
                  <a:pt x="406" y="352"/>
                  <a:pt x="404" y="352"/>
                  <a:pt x="403" y="353"/>
                </a:cubicBezTo>
                <a:cubicBezTo>
                  <a:pt x="403" y="353"/>
                  <a:pt x="403" y="353"/>
                  <a:pt x="403" y="353"/>
                </a:cubicBezTo>
                <a:cubicBezTo>
                  <a:pt x="404" y="353"/>
                  <a:pt x="406" y="353"/>
                  <a:pt x="407" y="352"/>
                </a:cubicBezTo>
                <a:cubicBezTo>
                  <a:pt x="407" y="352"/>
                  <a:pt x="407" y="352"/>
                  <a:pt x="408" y="352"/>
                </a:cubicBezTo>
                <a:cubicBezTo>
                  <a:pt x="408" y="353"/>
                  <a:pt x="408" y="353"/>
                  <a:pt x="408" y="354"/>
                </a:cubicBezTo>
                <a:cubicBezTo>
                  <a:pt x="408" y="354"/>
                  <a:pt x="408" y="354"/>
                  <a:pt x="408" y="354"/>
                </a:cubicBezTo>
                <a:cubicBezTo>
                  <a:pt x="405" y="354"/>
                  <a:pt x="402" y="356"/>
                  <a:pt x="400" y="357"/>
                </a:cubicBezTo>
                <a:cubicBezTo>
                  <a:pt x="399" y="358"/>
                  <a:pt x="400" y="358"/>
                  <a:pt x="400" y="358"/>
                </a:cubicBezTo>
                <a:cubicBezTo>
                  <a:pt x="403" y="357"/>
                  <a:pt x="406" y="357"/>
                  <a:pt x="408" y="355"/>
                </a:cubicBezTo>
                <a:cubicBezTo>
                  <a:pt x="408" y="355"/>
                  <a:pt x="408" y="355"/>
                  <a:pt x="408" y="355"/>
                </a:cubicBezTo>
                <a:cubicBezTo>
                  <a:pt x="409" y="360"/>
                  <a:pt x="411" y="365"/>
                  <a:pt x="412" y="370"/>
                </a:cubicBezTo>
                <a:cubicBezTo>
                  <a:pt x="403" y="375"/>
                  <a:pt x="397" y="386"/>
                  <a:pt x="391" y="394"/>
                </a:cubicBezTo>
                <a:cubicBezTo>
                  <a:pt x="391" y="394"/>
                  <a:pt x="391" y="395"/>
                  <a:pt x="391" y="395"/>
                </a:cubicBezTo>
                <a:cubicBezTo>
                  <a:pt x="395" y="391"/>
                  <a:pt x="398" y="386"/>
                  <a:pt x="402" y="382"/>
                </a:cubicBezTo>
                <a:cubicBezTo>
                  <a:pt x="405" y="379"/>
                  <a:pt x="409" y="375"/>
                  <a:pt x="413" y="371"/>
                </a:cubicBezTo>
                <a:cubicBezTo>
                  <a:pt x="414" y="375"/>
                  <a:pt x="415" y="378"/>
                  <a:pt x="416" y="381"/>
                </a:cubicBezTo>
                <a:cubicBezTo>
                  <a:pt x="412" y="382"/>
                  <a:pt x="406" y="387"/>
                  <a:pt x="403" y="389"/>
                </a:cubicBezTo>
                <a:cubicBezTo>
                  <a:pt x="398" y="393"/>
                  <a:pt x="392" y="399"/>
                  <a:pt x="389" y="405"/>
                </a:cubicBezTo>
                <a:cubicBezTo>
                  <a:pt x="389" y="406"/>
                  <a:pt x="390" y="407"/>
                  <a:pt x="390" y="406"/>
                </a:cubicBezTo>
                <a:cubicBezTo>
                  <a:pt x="394" y="400"/>
                  <a:pt x="398" y="396"/>
                  <a:pt x="404" y="391"/>
                </a:cubicBezTo>
                <a:cubicBezTo>
                  <a:pt x="406" y="389"/>
                  <a:pt x="410" y="386"/>
                  <a:pt x="413" y="385"/>
                </a:cubicBezTo>
                <a:cubicBezTo>
                  <a:pt x="414" y="384"/>
                  <a:pt x="416" y="384"/>
                  <a:pt x="417" y="383"/>
                </a:cubicBezTo>
                <a:cubicBezTo>
                  <a:pt x="417" y="384"/>
                  <a:pt x="417" y="385"/>
                  <a:pt x="418" y="386"/>
                </a:cubicBezTo>
                <a:cubicBezTo>
                  <a:pt x="413" y="387"/>
                  <a:pt x="407" y="395"/>
                  <a:pt x="404" y="398"/>
                </a:cubicBezTo>
                <a:cubicBezTo>
                  <a:pt x="402" y="401"/>
                  <a:pt x="399" y="404"/>
                  <a:pt x="396" y="407"/>
                </a:cubicBezTo>
                <a:cubicBezTo>
                  <a:pt x="393" y="412"/>
                  <a:pt x="389" y="417"/>
                  <a:pt x="387" y="422"/>
                </a:cubicBezTo>
                <a:cubicBezTo>
                  <a:pt x="387" y="423"/>
                  <a:pt x="388" y="423"/>
                  <a:pt x="388" y="422"/>
                </a:cubicBezTo>
                <a:cubicBezTo>
                  <a:pt x="392" y="419"/>
                  <a:pt x="393" y="414"/>
                  <a:pt x="396" y="410"/>
                </a:cubicBezTo>
                <a:cubicBezTo>
                  <a:pt x="399" y="406"/>
                  <a:pt x="401" y="403"/>
                  <a:pt x="404" y="400"/>
                </a:cubicBezTo>
                <a:cubicBezTo>
                  <a:pt x="407" y="397"/>
                  <a:pt x="410" y="394"/>
                  <a:pt x="412" y="392"/>
                </a:cubicBezTo>
                <a:cubicBezTo>
                  <a:pt x="414" y="390"/>
                  <a:pt x="416" y="388"/>
                  <a:pt x="418" y="387"/>
                </a:cubicBezTo>
                <a:cubicBezTo>
                  <a:pt x="419" y="389"/>
                  <a:pt x="419" y="390"/>
                  <a:pt x="420" y="392"/>
                </a:cubicBezTo>
                <a:cubicBezTo>
                  <a:pt x="415" y="394"/>
                  <a:pt x="413" y="399"/>
                  <a:pt x="409" y="402"/>
                </a:cubicBezTo>
                <a:cubicBezTo>
                  <a:pt x="407" y="404"/>
                  <a:pt x="402" y="409"/>
                  <a:pt x="404" y="412"/>
                </a:cubicBezTo>
                <a:cubicBezTo>
                  <a:pt x="404" y="413"/>
                  <a:pt x="404" y="413"/>
                  <a:pt x="404" y="412"/>
                </a:cubicBezTo>
                <a:cubicBezTo>
                  <a:pt x="407" y="408"/>
                  <a:pt x="408" y="404"/>
                  <a:pt x="412" y="400"/>
                </a:cubicBezTo>
                <a:cubicBezTo>
                  <a:pt x="415" y="398"/>
                  <a:pt x="418" y="395"/>
                  <a:pt x="420" y="393"/>
                </a:cubicBezTo>
                <a:cubicBezTo>
                  <a:pt x="421" y="394"/>
                  <a:pt x="422" y="396"/>
                  <a:pt x="423" y="397"/>
                </a:cubicBezTo>
                <a:cubicBezTo>
                  <a:pt x="421" y="399"/>
                  <a:pt x="419" y="403"/>
                  <a:pt x="418" y="405"/>
                </a:cubicBezTo>
                <a:cubicBezTo>
                  <a:pt x="418" y="406"/>
                  <a:pt x="419" y="406"/>
                  <a:pt x="419" y="406"/>
                </a:cubicBezTo>
                <a:cubicBezTo>
                  <a:pt x="421" y="404"/>
                  <a:pt x="422" y="401"/>
                  <a:pt x="424" y="398"/>
                </a:cubicBezTo>
                <a:cubicBezTo>
                  <a:pt x="424" y="399"/>
                  <a:pt x="424" y="400"/>
                  <a:pt x="425" y="400"/>
                </a:cubicBezTo>
                <a:cubicBezTo>
                  <a:pt x="426" y="402"/>
                  <a:pt x="428" y="404"/>
                  <a:pt x="429" y="405"/>
                </a:cubicBezTo>
                <a:cubicBezTo>
                  <a:pt x="428" y="407"/>
                  <a:pt x="427" y="409"/>
                  <a:pt x="426" y="410"/>
                </a:cubicBezTo>
                <a:cubicBezTo>
                  <a:pt x="424" y="414"/>
                  <a:pt x="421" y="417"/>
                  <a:pt x="419" y="421"/>
                </a:cubicBezTo>
                <a:cubicBezTo>
                  <a:pt x="413" y="430"/>
                  <a:pt x="407" y="439"/>
                  <a:pt x="399" y="447"/>
                </a:cubicBezTo>
                <a:cubicBezTo>
                  <a:pt x="384" y="462"/>
                  <a:pt x="366" y="470"/>
                  <a:pt x="347" y="478"/>
                </a:cubicBezTo>
                <a:cubicBezTo>
                  <a:pt x="347" y="478"/>
                  <a:pt x="347" y="478"/>
                  <a:pt x="347" y="478"/>
                </a:cubicBezTo>
                <a:cubicBezTo>
                  <a:pt x="342" y="480"/>
                  <a:pt x="337" y="482"/>
                  <a:pt x="331" y="483"/>
                </a:cubicBezTo>
                <a:cubicBezTo>
                  <a:pt x="330" y="483"/>
                  <a:pt x="329" y="484"/>
                  <a:pt x="328" y="484"/>
                </a:cubicBezTo>
                <a:cubicBezTo>
                  <a:pt x="313" y="486"/>
                  <a:pt x="298" y="483"/>
                  <a:pt x="285" y="475"/>
                </a:cubicBezTo>
                <a:cubicBezTo>
                  <a:pt x="281" y="472"/>
                  <a:pt x="275" y="468"/>
                  <a:pt x="272" y="464"/>
                </a:cubicBezTo>
                <a:cubicBezTo>
                  <a:pt x="270" y="461"/>
                  <a:pt x="268" y="456"/>
                  <a:pt x="264" y="454"/>
                </a:cubicBezTo>
                <a:cubicBezTo>
                  <a:pt x="254" y="449"/>
                  <a:pt x="253" y="437"/>
                  <a:pt x="250" y="427"/>
                </a:cubicBezTo>
                <a:cubicBezTo>
                  <a:pt x="249" y="426"/>
                  <a:pt x="248" y="426"/>
                  <a:pt x="248" y="427"/>
                </a:cubicBezTo>
                <a:cubicBezTo>
                  <a:pt x="248" y="432"/>
                  <a:pt x="249" y="438"/>
                  <a:pt x="250" y="444"/>
                </a:cubicBezTo>
                <a:cubicBezTo>
                  <a:pt x="250" y="443"/>
                  <a:pt x="249" y="443"/>
                  <a:pt x="249" y="442"/>
                </a:cubicBezTo>
                <a:cubicBezTo>
                  <a:pt x="247" y="439"/>
                  <a:pt x="245" y="436"/>
                  <a:pt x="244" y="432"/>
                </a:cubicBezTo>
                <a:cubicBezTo>
                  <a:pt x="242" y="425"/>
                  <a:pt x="240" y="417"/>
                  <a:pt x="239" y="410"/>
                </a:cubicBezTo>
                <a:cubicBezTo>
                  <a:pt x="237" y="395"/>
                  <a:pt x="240" y="381"/>
                  <a:pt x="246" y="367"/>
                </a:cubicBezTo>
                <a:close/>
                <a:moveTo>
                  <a:pt x="407" y="347"/>
                </a:moveTo>
                <a:cubicBezTo>
                  <a:pt x="406" y="347"/>
                  <a:pt x="406" y="348"/>
                  <a:pt x="406" y="348"/>
                </a:cubicBezTo>
                <a:cubicBezTo>
                  <a:pt x="406" y="347"/>
                  <a:pt x="402" y="348"/>
                  <a:pt x="401" y="349"/>
                </a:cubicBezTo>
                <a:cubicBezTo>
                  <a:pt x="400" y="349"/>
                  <a:pt x="399" y="349"/>
                  <a:pt x="398" y="350"/>
                </a:cubicBezTo>
                <a:cubicBezTo>
                  <a:pt x="399" y="349"/>
                  <a:pt x="401" y="348"/>
                  <a:pt x="402" y="347"/>
                </a:cubicBezTo>
                <a:cubicBezTo>
                  <a:pt x="404" y="346"/>
                  <a:pt x="405" y="346"/>
                  <a:pt x="406" y="345"/>
                </a:cubicBezTo>
                <a:cubicBezTo>
                  <a:pt x="406" y="346"/>
                  <a:pt x="407" y="347"/>
                  <a:pt x="407" y="347"/>
                </a:cubicBezTo>
                <a:close/>
                <a:moveTo>
                  <a:pt x="449" y="263"/>
                </a:moveTo>
                <a:cubicBezTo>
                  <a:pt x="449" y="261"/>
                  <a:pt x="449" y="258"/>
                  <a:pt x="450" y="256"/>
                </a:cubicBezTo>
                <a:cubicBezTo>
                  <a:pt x="450" y="256"/>
                  <a:pt x="450" y="256"/>
                  <a:pt x="450" y="256"/>
                </a:cubicBezTo>
                <a:cubicBezTo>
                  <a:pt x="451" y="257"/>
                  <a:pt x="452" y="259"/>
                  <a:pt x="452" y="261"/>
                </a:cubicBezTo>
                <a:cubicBezTo>
                  <a:pt x="452" y="261"/>
                  <a:pt x="451" y="262"/>
                  <a:pt x="451" y="263"/>
                </a:cubicBezTo>
                <a:cubicBezTo>
                  <a:pt x="450" y="266"/>
                  <a:pt x="451" y="268"/>
                  <a:pt x="451" y="271"/>
                </a:cubicBezTo>
                <a:cubicBezTo>
                  <a:pt x="451" y="273"/>
                  <a:pt x="451" y="276"/>
                  <a:pt x="452" y="278"/>
                </a:cubicBezTo>
                <a:cubicBezTo>
                  <a:pt x="451" y="278"/>
                  <a:pt x="451" y="278"/>
                  <a:pt x="451" y="279"/>
                </a:cubicBezTo>
                <a:cubicBezTo>
                  <a:pt x="451" y="278"/>
                  <a:pt x="451" y="278"/>
                  <a:pt x="451" y="278"/>
                </a:cubicBezTo>
                <a:cubicBezTo>
                  <a:pt x="449" y="273"/>
                  <a:pt x="449" y="268"/>
                  <a:pt x="449" y="263"/>
                </a:cubicBezTo>
                <a:close/>
                <a:moveTo>
                  <a:pt x="448" y="255"/>
                </a:moveTo>
                <a:cubicBezTo>
                  <a:pt x="448" y="252"/>
                  <a:pt x="448" y="248"/>
                  <a:pt x="448" y="245"/>
                </a:cubicBezTo>
                <a:cubicBezTo>
                  <a:pt x="448" y="246"/>
                  <a:pt x="448" y="248"/>
                  <a:pt x="449" y="249"/>
                </a:cubicBezTo>
                <a:cubicBezTo>
                  <a:pt x="449" y="250"/>
                  <a:pt x="449" y="252"/>
                  <a:pt x="450" y="253"/>
                </a:cubicBezTo>
                <a:cubicBezTo>
                  <a:pt x="449" y="253"/>
                  <a:pt x="448" y="254"/>
                  <a:pt x="448" y="255"/>
                </a:cubicBezTo>
                <a:close/>
                <a:moveTo>
                  <a:pt x="450" y="283"/>
                </a:moveTo>
                <a:cubicBezTo>
                  <a:pt x="456" y="280"/>
                  <a:pt x="463" y="279"/>
                  <a:pt x="469" y="277"/>
                </a:cubicBezTo>
                <a:cubicBezTo>
                  <a:pt x="477" y="274"/>
                  <a:pt x="485" y="272"/>
                  <a:pt x="493" y="271"/>
                </a:cubicBezTo>
                <a:cubicBezTo>
                  <a:pt x="501" y="270"/>
                  <a:pt x="509" y="271"/>
                  <a:pt x="517" y="274"/>
                </a:cubicBezTo>
                <a:cubicBezTo>
                  <a:pt x="526" y="276"/>
                  <a:pt x="535" y="277"/>
                  <a:pt x="542" y="281"/>
                </a:cubicBezTo>
                <a:cubicBezTo>
                  <a:pt x="549" y="284"/>
                  <a:pt x="556" y="289"/>
                  <a:pt x="562" y="293"/>
                </a:cubicBezTo>
                <a:cubicBezTo>
                  <a:pt x="570" y="298"/>
                  <a:pt x="577" y="303"/>
                  <a:pt x="582" y="312"/>
                </a:cubicBezTo>
                <a:cubicBezTo>
                  <a:pt x="586" y="318"/>
                  <a:pt x="589" y="323"/>
                  <a:pt x="594" y="328"/>
                </a:cubicBezTo>
                <a:cubicBezTo>
                  <a:pt x="594" y="329"/>
                  <a:pt x="594" y="329"/>
                  <a:pt x="594" y="329"/>
                </a:cubicBezTo>
                <a:cubicBezTo>
                  <a:pt x="594" y="329"/>
                  <a:pt x="594" y="329"/>
                  <a:pt x="595" y="330"/>
                </a:cubicBezTo>
                <a:cubicBezTo>
                  <a:pt x="595" y="330"/>
                  <a:pt x="596" y="330"/>
                  <a:pt x="596" y="330"/>
                </a:cubicBezTo>
                <a:cubicBezTo>
                  <a:pt x="596" y="336"/>
                  <a:pt x="597" y="343"/>
                  <a:pt x="598" y="349"/>
                </a:cubicBezTo>
                <a:cubicBezTo>
                  <a:pt x="599" y="353"/>
                  <a:pt x="600" y="358"/>
                  <a:pt x="602" y="363"/>
                </a:cubicBezTo>
                <a:cubicBezTo>
                  <a:pt x="600" y="362"/>
                  <a:pt x="598" y="361"/>
                  <a:pt x="596" y="360"/>
                </a:cubicBezTo>
                <a:cubicBezTo>
                  <a:pt x="593" y="359"/>
                  <a:pt x="590" y="358"/>
                  <a:pt x="587" y="358"/>
                </a:cubicBezTo>
                <a:cubicBezTo>
                  <a:pt x="586" y="357"/>
                  <a:pt x="585" y="356"/>
                  <a:pt x="584" y="356"/>
                </a:cubicBezTo>
                <a:cubicBezTo>
                  <a:pt x="582" y="355"/>
                  <a:pt x="579" y="354"/>
                  <a:pt x="577" y="354"/>
                </a:cubicBezTo>
                <a:cubicBezTo>
                  <a:pt x="577" y="354"/>
                  <a:pt x="576" y="354"/>
                  <a:pt x="577" y="354"/>
                </a:cubicBezTo>
                <a:cubicBezTo>
                  <a:pt x="578" y="355"/>
                  <a:pt x="580" y="356"/>
                  <a:pt x="582" y="356"/>
                </a:cubicBezTo>
                <a:cubicBezTo>
                  <a:pt x="582" y="356"/>
                  <a:pt x="584" y="357"/>
                  <a:pt x="586" y="357"/>
                </a:cubicBezTo>
                <a:cubicBezTo>
                  <a:pt x="582" y="356"/>
                  <a:pt x="579" y="356"/>
                  <a:pt x="575" y="356"/>
                </a:cubicBezTo>
                <a:cubicBezTo>
                  <a:pt x="568" y="357"/>
                  <a:pt x="560" y="361"/>
                  <a:pt x="553" y="366"/>
                </a:cubicBezTo>
                <a:cubicBezTo>
                  <a:pt x="544" y="369"/>
                  <a:pt x="536" y="371"/>
                  <a:pt x="526" y="374"/>
                </a:cubicBezTo>
                <a:cubicBezTo>
                  <a:pt x="521" y="375"/>
                  <a:pt x="516" y="376"/>
                  <a:pt x="510" y="378"/>
                </a:cubicBezTo>
                <a:cubicBezTo>
                  <a:pt x="508" y="379"/>
                  <a:pt x="505" y="380"/>
                  <a:pt x="502" y="381"/>
                </a:cubicBezTo>
                <a:cubicBezTo>
                  <a:pt x="501" y="381"/>
                  <a:pt x="501" y="382"/>
                  <a:pt x="500" y="382"/>
                </a:cubicBezTo>
                <a:cubicBezTo>
                  <a:pt x="500" y="382"/>
                  <a:pt x="500" y="382"/>
                  <a:pt x="500" y="382"/>
                </a:cubicBezTo>
                <a:cubicBezTo>
                  <a:pt x="500" y="383"/>
                  <a:pt x="500" y="383"/>
                  <a:pt x="500" y="383"/>
                </a:cubicBezTo>
                <a:cubicBezTo>
                  <a:pt x="504" y="385"/>
                  <a:pt x="510" y="380"/>
                  <a:pt x="513" y="379"/>
                </a:cubicBezTo>
                <a:cubicBezTo>
                  <a:pt x="518" y="378"/>
                  <a:pt x="523" y="377"/>
                  <a:pt x="529" y="375"/>
                </a:cubicBezTo>
                <a:cubicBezTo>
                  <a:pt x="534" y="374"/>
                  <a:pt x="540" y="372"/>
                  <a:pt x="546" y="370"/>
                </a:cubicBezTo>
                <a:cubicBezTo>
                  <a:pt x="547" y="370"/>
                  <a:pt x="548" y="370"/>
                  <a:pt x="550" y="369"/>
                </a:cubicBezTo>
                <a:cubicBezTo>
                  <a:pt x="549" y="370"/>
                  <a:pt x="548" y="371"/>
                  <a:pt x="547" y="372"/>
                </a:cubicBezTo>
                <a:cubicBezTo>
                  <a:pt x="543" y="374"/>
                  <a:pt x="539" y="377"/>
                  <a:pt x="535" y="379"/>
                </a:cubicBezTo>
                <a:cubicBezTo>
                  <a:pt x="531" y="381"/>
                  <a:pt x="526" y="382"/>
                  <a:pt x="521" y="384"/>
                </a:cubicBezTo>
                <a:cubicBezTo>
                  <a:pt x="517" y="386"/>
                  <a:pt x="513" y="388"/>
                  <a:pt x="508" y="389"/>
                </a:cubicBezTo>
                <a:cubicBezTo>
                  <a:pt x="507" y="390"/>
                  <a:pt x="505" y="391"/>
                  <a:pt x="503" y="392"/>
                </a:cubicBezTo>
                <a:cubicBezTo>
                  <a:pt x="502" y="392"/>
                  <a:pt x="499" y="394"/>
                  <a:pt x="498" y="394"/>
                </a:cubicBezTo>
                <a:cubicBezTo>
                  <a:pt x="498" y="394"/>
                  <a:pt x="498" y="394"/>
                  <a:pt x="498" y="394"/>
                </a:cubicBezTo>
                <a:cubicBezTo>
                  <a:pt x="497" y="394"/>
                  <a:pt x="496" y="395"/>
                  <a:pt x="497" y="396"/>
                </a:cubicBezTo>
                <a:cubicBezTo>
                  <a:pt x="497" y="396"/>
                  <a:pt x="497" y="396"/>
                  <a:pt x="497" y="396"/>
                </a:cubicBezTo>
                <a:cubicBezTo>
                  <a:pt x="497" y="396"/>
                  <a:pt x="498" y="396"/>
                  <a:pt x="499" y="396"/>
                </a:cubicBezTo>
                <a:cubicBezTo>
                  <a:pt x="507" y="392"/>
                  <a:pt x="516" y="388"/>
                  <a:pt x="525" y="384"/>
                </a:cubicBezTo>
                <a:cubicBezTo>
                  <a:pt x="532" y="381"/>
                  <a:pt x="540" y="378"/>
                  <a:pt x="546" y="374"/>
                </a:cubicBezTo>
                <a:cubicBezTo>
                  <a:pt x="546" y="374"/>
                  <a:pt x="546" y="374"/>
                  <a:pt x="546" y="374"/>
                </a:cubicBezTo>
                <a:cubicBezTo>
                  <a:pt x="544" y="376"/>
                  <a:pt x="543" y="379"/>
                  <a:pt x="542" y="381"/>
                </a:cubicBezTo>
                <a:cubicBezTo>
                  <a:pt x="542" y="381"/>
                  <a:pt x="542" y="381"/>
                  <a:pt x="542" y="382"/>
                </a:cubicBezTo>
                <a:cubicBezTo>
                  <a:pt x="535" y="386"/>
                  <a:pt x="529" y="392"/>
                  <a:pt x="523" y="397"/>
                </a:cubicBezTo>
                <a:cubicBezTo>
                  <a:pt x="519" y="401"/>
                  <a:pt x="515" y="406"/>
                  <a:pt x="510" y="408"/>
                </a:cubicBezTo>
                <a:cubicBezTo>
                  <a:pt x="507" y="409"/>
                  <a:pt x="505" y="409"/>
                  <a:pt x="504" y="411"/>
                </a:cubicBezTo>
                <a:cubicBezTo>
                  <a:pt x="504" y="412"/>
                  <a:pt x="504" y="413"/>
                  <a:pt x="505" y="412"/>
                </a:cubicBezTo>
                <a:cubicBezTo>
                  <a:pt x="512" y="408"/>
                  <a:pt x="518" y="403"/>
                  <a:pt x="524" y="398"/>
                </a:cubicBezTo>
                <a:cubicBezTo>
                  <a:pt x="528" y="395"/>
                  <a:pt x="532" y="393"/>
                  <a:pt x="535" y="390"/>
                </a:cubicBezTo>
                <a:cubicBezTo>
                  <a:pt x="536" y="389"/>
                  <a:pt x="539" y="387"/>
                  <a:pt x="541" y="385"/>
                </a:cubicBezTo>
                <a:cubicBezTo>
                  <a:pt x="540" y="387"/>
                  <a:pt x="540" y="389"/>
                  <a:pt x="539" y="391"/>
                </a:cubicBezTo>
                <a:cubicBezTo>
                  <a:pt x="539" y="391"/>
                  <a:pt x="539" y="391"/>
                  <a:pt x="539" y="391"/>
                </a:cubicBezTo>
                <a:cubicBezTo>
                  <a:pt x="536" y="392"/>
                  <a:pt x="534" y="394"/>
                  <a:pt x="532" y="397"/>
                </a:cubicBezTo>
                <a:cubicBezTo>
                  <a:pt x="529" y="400"/>
                  <a:pt x="526" y="403"/>
                  <a:pt x="524" y="407"/>
                </a:cubicBezTo>
                <a:cubicBezTo>
                  <a:pt x="522" y="409"/>
                  <a:pt x="521" y="413"/>
                  <a:pt x="519" y="415"/>
                </a:cubicBezTo>
                <a:cubicBezTo>
                  <a:pt x="517" y="417"/>
                  <a:pt x="515" y="418"/>
                  <a:pt x="512" y="420"/>
                </a:cubicBezTo>
                <a:cubicBezTo>
                  <a:pt x="510" y="422"/>
                  <a:pt x="507" y="424"/>
                  <a:pt x="507" y="428"/>
                </a:cubicBezTo>
                <a:cubicBezTo>
                  <a:pt x="507" y="428"/>
                  <a:pt x="508" y="428"/>
                  <a:pt x="508" y="428"/>
                </a:cubicBezTo>
                <a:cubicBezTo>
                  <a:pt x="510" y="422"/>
                  <a:pt x="515" y="421"/>
                  <a:pt x="518" y="417"/>
                </a:cubicBezTo>
                <a:cubicBezTo>
                  <a:pt x="521" y="414"/>
                  <a:pt x="523" y="411"/>
                  <a:pt x="525" y="408"/>
                </a:cubicBezTo>
                <a:cubicBezTo>
                  <a:pt x="529" y="402"/>
                  <a:pt x="534" y="397"/>
                  <a:pt x="539" y="392"/>
                </a:cubicBezTo>
                <a:cubicBezTo>
                  <a:pt x="538" y="395"/>
                  <a:pt x="537" y="397"/>
                  <a:pt x="536" y="400"/>
                </a:cubicBezTo>
                <a:cubicBezTo>
                  <a:pt x="536" y="401"/>
                  <a:pt x="535" y="403"/>
                  <a:pt x="535" y="404"/>
                </a:cubicBezTo>
                <a:cubicBezTo>
                  <a:pt x="535" y="404"/>
                  <a:pt x="535" y="404"/>
                  <a:pt x="535" y="404"/>
                </a:cubicBezTo>
                <a:cubicBezTo>
                  <a:pt x="533" y="406"/>
                  <a:pt x="530" y="408"/>
                  <a:pt x="529" y="411"/>
                </a:cubicBezTo>
                <a:cubicBezTo>
                  <a:pt x="529" y="411"/>
                  <a:pt x="530" y="411"/>
                  <a:pt x="530" y="411"/>
                </a:cubicBezTo>
                <a:cubicBezTo>
                  <a:pt x="532" y="409"/>
                  <a:pt x="533" y="407"/>
                  <a:pt x="535" y="405"/>
                </a:cubicBezTo>
                <a:cubicBezTo>
                  <a:pt x="533" y="415"/>
                  <a:pt x="535" y="424"/>
                  <a:pt x="539" y="435"/>
                </a:cubicBezTo>
                <a:cubicBezTo>
                  <a:pt x="541" y="440"/>
                  <a:pt x="542" y="445"/>
                  <a:pt x="544" y="450"/>
                </a:cubicBezTo>
                <a:cubicBezTo>
                  <a:pt x="538" y="455"/>
                  <a:pt x="528" y="454"/>
                  <a:pt x="521" y="453"/>
                </a:cubicBezTo>
                <a:cubicBezTo>
                  <a:pt x="512" y="452"/>
                  <a:pt x="503" y="450"/>
                  <a:pt x="494" y="448"/>
                </a:cubicBezTo>
                <a:cubicBezTo>
                  <a:pt x="486" y="445"/>
                  <a:pt x="478" y="440"/>
                  <a:pt x="470" y="436"/>
                </a:cubicBezTo>
                <a:cubicBezTo>
                  <a:pt x="463" y="433"/>
                  <a:pt x="456" y="429"/>
                  <a:pt x="451" y="422"/>
                </a:cubicBezTo>
                <a:cubicBezTo>
                  <a:pt x="445" y="416"/>
                  <a:pt x="439" y="411"/>
                  <a:pt x="434" y="405"/>
                </a:cubicBezTo>
                <a:cubicBezTo>
                  <a:pt x="433" y="405"/>
                  <a:pt x="433" y="405"/>
                  <a:pt x="433" y="404"/>
                </a:cubicBezTo>
                <a:cubicBezTo>
                  <a:pt x="433" y="404"/>
                  <a:pt x="433" y="404"/>
                  <a:pt x="432" y="403"/>
                </a:cubicBezTo>
                <a:cubicBezTo>
                  <a:pt x="427" y="398"/>
                  <a:pt x="424" y="392"/>
                  <a:pt x="421" y="384"/>
                </a:cubicBezTo>
                <a:cubicBezTo>
                  <a:pt x="419" y="377"/>
                  <a:pt x="417" y="369"/>
                  <a:pt x="414" y="362"/>
                </a:cubicBezTo>
                <a:cubicBezTo>
                  <a:pt x="412" y="355"/>
                  <a:pt x="410" y="347"/>
                  <a:pt x="410" y="340"/>
                </a:cubicBezTo>
                <a:cubicBezTo>
                  <a:pt x="410" y="332"/>
                  <a:pt x="411" y="325"/>
                  <a:pt x="415" y="318"/>
                </a:cubicBezTo>
                <a:cubicBezTo>
                  <a:pt x="419" y="311"/>
                  <a:pt x="425" y="305"/>
                  <a:pt x="430" y="299"/>
                </a:cubicBezTo>
                <a:cubicBezTo>
                  <a:pt x="436" y="293"/>
                  <a:pt x="442" y="287"/>
                  <a:pt x="450" y="283"/>
                </a:cubicBezTo>
                <a:close/>
                <a:moveTo>
                  <a:pt x="455" y="277"/>
                </a:moveTo>
                <a:cubicBezTo>
                  <a:pt x="455" y="276"/>
                  <a:pt x="456" y="275"/>
                  <a:pt x="456" y="274"/>
                </a:cubicBezTo>
                <a:cubicBezTo>
                  <a:pt x="456" y="275"/>
                  <a:pt x="456" y="276"/>
                  <a:pt x="456" y="276"/>
                </a:cubicBezTo>
                <a:cubicBezTo>
                  <a:pt x="456" y="277"/>
                  <a:pt x="455" y="277"/>
                  <a:pt x="455" y="277"/>
                </a:cubicBezTo>
                <a:close/>
                <a:moveTo>
                  <a:pt x="528" y="466"/>
                </a:moveTo>
                <a:cubicBezTo>
                  <a:pt x="532" y="466"/>
                  <a:pt x="536" y="464"/>
                  <a:pt x="539" y="462"/>
                </a:cubicBezTo>
                <a:cubicBezTo>
                  <a:pt x="542" y="460"/>
                  <a:pt x="544" y="459"/>
                  <a:pt x="547" y="457"/>
                </a:cubicBezTo>
                <a:cubicBezTo>
                  <a:pt x="547" y="457"/>
                  <a:pt x="547" y="457"/>
                  <a:pt x="547" y="457"/>
                </a:cubicBezTo>
                <a:cubicBezTo>
                  <a:pt x="544" y="460"/>
                  <a:pt x="542" y="463"/>
                  <a:pt x="540" y="465"/>
                </a:cubicBezTo>
                <a:cubicBezTo>
                  <a:pt x="537" y="469"/>
                  <a:pt x="533" y="469"/>
                  <a:pt x="529" y="472"/>
                </a:cubicBezTo>
                <a:cubicBezTo>
                  <a:pt x="529" y="472"/>
                  <a:pt x="529" y="473"/>
                  <a:pt x="529" y="473"/>
                </a:cubicBezTo>
                <a:cubicBezTo>
                  <a:pt x="533" y="474"/>
                  <a:pt x="537" y="470"/>
                  <a:pt x="539" y="468"/>
                </a:cubicBezTo>
                <a:cubicBezTo>
                  <a:pt x="542" y="465"/>
                  <a:pt x="545" y="462"/>
                  <a:pt x="548" y="458"/>
                </a:cubicBezTo>
                <a:cubicBezTo>
                  <a:pt x="550" y="463"/>
                  <a:pt x="552" y="467"/>
                  <a:pt x="555" y="471"/>
                </a:cubicBezTo>
                <a:cubicBezTo>
                  <a:pt x="558" y="476"/>
                  <a:pt x="562" y="480"/>
                  <a:pt x="566" y="485"/>
                </a:cubicBezTo>
                <a:cubicBezTo>
                  <a:pt x="560" y="486"/>
                  <a:pt x="555" y="490"/>
                  <a:pt x="549" y="491"/>
                </a:cubicBezTo>
                <a:cubicBezTo>
                  <a:pt x="542" y="492"/>
                  <a:pt x="535" y="491"/>
                  <a:pt x="528" y="489"/>
                </a:cubicBezTo>
                <a:cubicBezTo>
                  <a:pt x="514" y="484"/>
                  <a:pt x="500" y="479"/>
                  <a:pt x="488" y="471"/>
                </a:cubicBezTo>
                <a:cubicBezTo>
                  <a:pt x="481" y="467"/>
                  <a:pt x="475" y="463"/>
                  <a:pt x="470" y="458"/>
                </a:cubicBezTo>
                <a:cubicBezTo>
                  <a:pt x="470" y="457"/>
                  <a:pt x="469" y="456"/>
                  <a:pt x="469" y="456"/>
                </a:cubicBezTo>
                <a:cubicBezTo>
                  <a:pt x="463" y="451"/>
                  <a:pt x="459" y="445"/>
                  <a:pt x="454" y="438"/>
                </a:cubicBezTo>
                <a:cubicBezTo>
                  <a:pt x="451" y="433"/>
                  <a:pt x="446" y="427"/>
                  <a:pt x="443" y="421"/>
                </a:cubicBezTo>
                <a:cubicBezTo>
                  <a:pt x="443" y="420"/>
                  <a:pt x="443" y="419"/>
                  <a:pt x="442" y="418"/>
                </a:cubicBezTo>
                <a:cubicBezTo>
                  <a:pt x="447" y="423"/>
                  <a:pt x="451" y="429"/>
                  <a:pt x="457" y="433"/>
                </a:cubicBezTo>
                <a:cubicBezTo>
                  <a:pt x="463" y="437"/>
                  <a:pt x="471" y="440"/>
                  <a:pt x="477" y="443"/>
                </a:cubicBezTo>
                <a:cubicBezTo>
                  <a:pt x="480" y="445"/>
                  <a:pt x="483" y="446"/>
                  <a:pt x="485" y="447"/>
                </a:cubicBezTo>
                <a:cubicBezTo>
                  <a:pt x="485" y="447"/>
                  <a:pt x="485" y="447"/>
                  <a:pt x="485" y="447"/>
                </a:cubicBezTo>
                <a:cubicBezTo>
                  <a:pt x="504" y="463"/>
                  <a:pt x="522" y="480"/>
                  <a:pt x="546" y="486"/>
                </a:cubicBezTo>
                <a:cubicBezTo>
                  <a:pt x="547" y="486"/>
                  <a:pt x="548" y="485"/>
                  <a:pt x="547" y="485"/>
                </a:cubicBezTo>
                <a:cubicBezTo>
                  <a:pt x="536" y="478"/>
                  <a:pt x="523" y="474"/>
                  <a:pt x="513" y="466"/>
                </a:cubicBezTo>
                <a:cubicBezTo>
                  <a:pt x="507" y="462"/>
                  <a:pt x="502" y="456"/>
                  <a:pt x="496" y="451"/>
                </a:cubicBezTo>
                <a:cubicBezTo>
                  <a:pt x="502" y="453"/>
                  <a:pt x="508" y="454"/>
                  <a:pt x="514" y="456"/>
                </a:cubicBezTo>
                <a:cubicBezTo>
                  <a:pt x="513" y="456"/>
                  <a:pt x="512" y="456"/>
                  <a:pt x="511" y="456"/>
                </a:cubicBezTo>
                <a:cubicBezTo>
                  <a:pt x="509" y="456"/>
                  <a:pt x="508" y="457"/>
                  <a:pt x="507" y="457"/>
                </a:cubicBezTo>
                <a:cubicBezTo>
                  <a:pt x="507" y="458"/>
                  <a:pt x="507" y="459"/>
                  <a:pt x="507" y="459"/>
                </a:cubicBezTo>
                <a:cubicBezTo>
                  <a:pt x="510" y="460"/>
                  <a:pt x="513" y="458"/>
                  <a:pt x="515" y="457"/>
                </a:cubicBezTo>
                <a:cubicBezTo>
                  <a:pt x="517" y="457"/>
                  <a:pt x="518" y="457"/>
                  <a:pt x="520" y="456"/>
                </a:cubicBezTo>
                <a:cubicBezTo>
                  <a:pt x="525" y="457"/>
                  <a:pt x="532" y="458"/>
                  <a:pt x="538" y="457"/>
                </a:cubicBezTo>
                <a:cubicBezTo>
                  <a:pt x="534" y="458"/>
                  <a:pt x="531" y="460"/>
                  <a:pt x="527" y="460"/>
                </a:cubicBezTo>
                <a:cubicBezTo>
                  <a:pt x="523" y="460"/>
                  <a:pt x="519" y="460"/>
                  <a:pt x="515" y="462"/>
                </a:cubicBezTo>
                <a:cubicBezTo>
                  <a:pt x="514" y="462"/>
                  <a:pt x="514" y="464"/>
                  <a:pt x="516" y="464"/>
                </a:cubicBezTo>
                <a:cubicBezTo>
                  <a:pt x="522" y="463"/>
                  <a:pt x="528" y="461"/>
                  <a:pt x="535" y="459"/>
                </a:cubicBezTo>
                <a:cubicBezTo>
                  <a:pt x="538" y="459"/>
                  <a:pt x="542" y="457"/>
                  <a:pt x="545" y="454"/>
                </a:cubicBezTo>
                <a:cubicBezTo>
                  <a:pt x="545" y="454"/>
                  <a:pt x="545" y="453"/>
                  <a:pt x="545" y="453"/>
                </a:cubicBezTo>
                <a:cubicBezTo>
                  <a:pt x="546" y="454"/>
                  <a:pt x="546" y="455"/>
                  <a:pt x="547" y="456"/>
                </a:cubicBezTo>
                <a:cubicBezTo>
                  <a:pt x="544" y="457"/>
                  <a:pt x="541" y="459"/>
                  <a:pt x="538" y="460"/>
                </a:cubicBezTo>
                <a:cubicBezTo>
                  <a:pt x="534" y="462"/>
                  <a:pt x="531" y="463"/>
                  <a:pt x="528" y="465"/>
                </a:cubicBezTo>
                <a:cubicBezTo>
                  <a:pt x="528" y="466"/>
                  <a:pt x="528" y="467"/>
                  <a:pt x="528" y="466"/>
                </a:cubicBezTo>
                <a:close/>
                <a:moveTo>
                  <a:pt x="527" y="554"/>
                </a:moveTo>
                <a:cubicBezTo>
                  <a:pt x="521" y="565"/>
                  <a:pt x="511" y="574"/>
                  <a:pt x="508" y="586"/>
                </a:cubicBezTo>
                <a:cubicBezTo>
                  <a:pt x="508" y="587"/>
                  <a:pt x="508" y="587"/>
                  <a:pt x="509" y="587"/>
                </a:cubicBezTo>
                <a:cubicBezTo>
                  <a:pt x="508" y="587"/>
                  <a:pt x="508" y="587"/>
                  <a:pt x="508" y="587"/>
                </a:cubicBezTo>
                <a:cubicBezTo>
                  <a:pt x="503" y="592"/>
                  <a:pt x="500" y="599"/>
                  <a:pt x="496" y="605"/>
                </a:cubicBezTo>
                <a:cubicBezTo>
                  <a:pt x="494" y="608"/>
                  <a:pt x="490" y="612"/>
                  <a:pt x="487" y="615"/>
                </a:cubicBezTo>
                <a:cubicBezTo>
                  <a:pt x="487" y="615"/>
                  <a:pt x="487" y="615"/>
                  <a:pt x="487" y="614"/>
                </a:cubicBezTo>
                <a:cubicBezTo>
                  <a:pt x="488" y="614"/>
                  <a:pt x="488" y="614"/>
                  <a:pt x="489" y="613"/>
                </a:cubicBezTo>
                <a:cubicBezTo>
                  <a:pt x="490" y="607"/>
                  <a:pt x="492" y="600"/>
                  <a:pt x="495" y="595"/>
                </a:cubicBezTo>
                <a:cubicBezTo>
                  <a:pt x="498" y="588"/>
                  <a:pt x="503" y="584"/>
                  <a:pt x="507" y="578"/>
                </a:cubicBezTo>
                <a:cubicBezTo>
                  <a:pt x="515" y="569"/>
                  <a:pt x="521" y="558"/>
                  <a:pt x="526" y="547"/>
                </a:cubicBezTo>
                <a:cubicBezTo>
                  <a:pt x="532" y="536"/>
                  <a:pt x="537" y="524"/>
                  <a:pt x="544" y="513"/>
                </a:cubicBezTo>
                <a:cubicBezTo>
                  <a:pt x="548" y="507"/>
                  <a:pt x="554" y="500"/>
                  <a:pt x="554" y="493"/>
                </a:cubicBezTo>
                <a:cubicBezTo>
                  <a:pt x="558" y="491"/>
                  <a:pt x="562" y="489"/>
                  <a:pt x="567" y="487"/>
                </a:cubicBezTo>
                <a:cubicBezTo>
                  <a:pt x="567" y="487"/>
                  <a:pt x="567" y="487"/>
                  <a:pt x="567" y="487"/>
                </a:cubicBezTo>
                <a:cubicBezTo>
                  <a:pt x="571" y="490"/>
                  <a:pt x="575" y="494"/>
                  <a:pt x="579" y="497"/>
                </a:cubicBezTo>
                <a:cubicBezTo>
                  <a:pt x="580" y="497"/>
                  <a:pt x="581" y="498"/>
                  <a:pt x="582" y="499"/>
                </a:cubicBezTo>
                <a:cubicBezTo>
                  <a:pt x="582" y="499"/>
                  <a:pt x="582" y="499"/>
                  <a:pt x="582" y="499"/>
                </a:cubicBezTo>
                <a:cubicBezTo>
                  <a:pt x="575" y="507"/>
                  <a:pt x="568" y="514"/>
                  <a:pt x="562" y="522"/>
                </a:cubicBezTo>
                <a:cubicBezTo>
                  <a:pt x="558" y="527"/>
                  <a:pt x="553" y="532"/>
                  <a:pt x="552" y="538"/>
                </a:cubicBezTo>
                <a:cubicBezTo>
                  <a:pt x="546" y="544"/>
                  <a:pt x="540" y="551"/>
                  <a:pt x="534" y="558"/>
                </a:cubicBezTo>
                <a:cubicBezTo>
                  <a:pt x="530" y="563"/>
                  <a:pt x="526" y="567"/>
                  <a:pt x="523" y="573"/>
                </a:cubicBezTo>
                <a:cubicBezTo>
                  <a:pt x="521" y="578"/>
                  <a:pt x="520" y="581"/>
                  <a:pt x="515" y="583"/>
                </a:cubicBezTo>
                <a:cubicBezTo>
                  <a:pt x="513" y="584"/>
                  <a:pt x="511" y="585"/>
                  <a:pt x="509" y="587"/>
                </a:cubicBezTo>
                <a:cubicBezTo>
                  <a:pt x="513" y="581"/>
                  <a:pt x="515" y="575"/>
                  <a:pt x="519" y="570"/>
                </a:cubicBezTo>
                <a:cubicBezTo>
                  <a:pt x="522" y="565"/>
                  <a:pt x="525" y="560"/>
                  <a:pt x="528" y="555"/>
                </a:cubicBezTo>
                <a:cubicBezTo>
                  <a:pt x="528" y="554"/>
                  <a:pt x="528" y="554"/>
                  <a:pt x="527" y="554"/>
                </a:cubicBezTo>
                <a:close/>
                <a:moveTo>
                  <a:pt x="486" y="620"/>
                </a:moveTo>
                <a:cubicBezTo>
                  <a:pt x="486" y="620"/>
                  <a:pt x="486" y="620"/>
                  <a:pt x="486" y="620"/>
                </a:cubicBezTo>
                <a:cubicBezTo>
                  <a:pt x="481" y="620"/>
                  <a:pt x="477" y="618"/>
                  <a:pt x="472" y="617"/>
                </a:cubicBezTo>
                <a:cubicBezTo>
                  <a:pt x="469" y="616"/>
                  <a:pt x="460" y="615"/>
                  <a:pt x="461" y="611"/>
                </a:cubicBezTo>
                <a:cubicBezTo>
                  <a:pt x="464" y="600"/>
                  <a:pt x="470" y="589"/>
                  <a:pt x="475" y="578"/>
                </a:cubicBezTo>
                <a:cubicBezTo>
                  <a:pt x="482" y="563"/>
                  <a:pt x="488" y="547"/>
                  <a:pt x="493" y="532"/>
                </a:cubicBezTo>
                <a:cubicBezTo>
                  <a:pt x="499" y="517"/>
                  <a:pt x="505" y="501"/>
                  <a:pt x="509" y="486"/>
                </a:cubicBezTo>
                <a:cubicBezTo>
                  <a:pt x="516" y="489"/>
                  <a:pt x="523" y="491"/>
                  <a:pt x="531" y="493"/>
                </a:cubicBezTo>
                <a:cubicBezTo>
                  <a:pt x="530" y="493"/>
                  <a:pt x="530" y="494"/>
                  <a:pt x="530" y="494"/>
                </a:cubicBezTo>
                <a:cubicBezTo>
                  <a:pt x="531" y="498"/>
                  <a:pt x="525" y="505"/>
                  <a:pt x="522" y="508"/>
                </a:cubicBezTo>
                <a:cubicBezTo>
                  <a:pt x="518" y="513"/>
                  <a:pt x="516" y="520"/>
                  <a:pt x="514" y="526"/>
                </a:cubicBezTo>
                <a:cubicBezTo>
                  <a:pt x="511" y="534"/>
                  <a:pt x="508" y="542"/>
                  <a:pt x="505" y="550"/>
                </a:cubicBezTo>
                <a:cubicBezTo>
                  <a:pt x="502" y="556"/>
                  <a:pt x="498" y="563"/>
                  <a:pt x="496" y="569"/>
                </a:cubicBezTo>
                <a:cubicBezTo>
                  <a:pt x="491" y="580"/>
                  <a:pt x="487" y="591"/>
                  <a:pt x="484" y="602"/>
                </a:cubicBezTo>
                <a:cubicBezTo>
                  <a:pt x="482" y="609"/>
                  <a:pt x="481" y="615"/>
                  <a:pt x="486" y="620"/>
                </a:cubicBezTo>
                <a:close/>
                <a:moveTo>
                  <a:pt x="466" y="585"/>
                </a:moveTo>
                <a:cubicBezTo>
                  <a:pt x="466" y="579"/>
                  <a:pt x="466" y="573"/>
                  <a:pt x="465" y="568"/>
                </a:cubicBezTo>
                <a:cubicBezTo>
                  <a:pt x="464" y="560"/>
                  <a:pt x="462" y="553"/>
                  <a:pt x="462" y="546"/>
                </a:cubicBezTo>
                <a:cubicBezTo>
                  <a:pt x="461" y="539"/>
                  <a:pt x="462" y="533"/>
                  <a:pt x="462" y="526"/>
                </a:cubicBezTo>
                <a:cubicBezTo>
                  <a:pt x="462" y="513"/>
                  <a:pt x="462" y="499"/>
                  <a:pt x="466" y="486"/>
                </a:cubicBezTo>
                <a:cubicBezTo>
                  <a:pt x="468" y="479"/>
                  <a:pt x="471" y="471"/>
                  <a:pt x="471" y="463"/>
                </a:cubicBezTo>
                <a:cubicBezTo>
                  <a:pt x="477" y="469"/>
                  <a:pt x="484" y="473"/>
                  <a:pt x="491" y="477"/>
                </a:cubicBezTo>
                <a:cubicBezTo>
                  <a:pt x="496" y="480"/>
                  <a:pt x="500" y="482"/>
                  <a:pt x="505" y="484"/>
                </a:cubicBezTo>
                <a:cubicBezTo>
                  <a:pt x="503" y="494"/>
                  <a:pt x="499" y="503"/>
                  <a:pt x="496" y="513"/>
                </a:cubicBezTo>
                <a:cubicBezTo>
                  <a:pt x="493" y="522"/>
                  <a:pt x="490" y="531"/>
                  <a:pt x="486" y="540"/>
                </a:cubicBezTo>
                <a:cubicBezTo>
                  <a:pt x="480" y="557"/>
                  <a:pt x="473" y="573"/>
                  <a:pt x="466" y="590"/>
                </a:cubicBezTo>
                <a:cubicBezTo>
                  <a:pt x="466" y="588"/>
                  <a:pt x="466" y="586"/>
                  <a:pt x="466" y="585"/>
                </a:cubicBezTo>
                <a:close/>
                <a:moveTo>
                  <a:pt x="492" y="588"/>
                </a:moveTo>
                <a:cubicBezTo>
                  <a:pt x="497" y="576"/>
                  <a:pt x="502" y="564"/>
                  <a:pt x="508" y="552"/>
                </a:cubicBezTo>
                <a:cubicBezTo>
                  <a:pt x="511" y="546"/>
                  <a:pt x="513" y="539"/>
                  <a:pt x="515" y="533"/>
                </a:cubicBezTo>
                <a:cubicBezTo>
                  <a:pt x="518" y="526"/>
                  <a:pt x="520" y="518"/>
                  <a:pt x="524" y="511"/>
                </a:cubicBezTo>
                <a:cubicBezTo>
                  <a:pt x="527" y="507"/>
                  <a:pt x="535" y="499"/>
                  <a:pt x="532" y="493"/>
                </a:cubicBezTo>
                <a:cubicBezTo>
                  <a:pt x="533" y="493"/>
                  <a:pt x="533" y="494"/>
                  <a:pt x="534" y="494"/>
                </a:cubicBezTo>
                <a:cubicBezTo>
                  <a:pt x="539" y="495"/>
                  <a:pt x="546" y="495"/>
                  <a:pt x="551" y="494"/>
                </a:cubicBezTo>
                <a:cubicBezTo>
                  <a:pt x="548" y="503"/>
                  <a:pt x="541" y="510"/>
                  <a:pt x="537" y="519"/>
                </a:cubicBezTo>
                <a:cubicBezTo>
                  <a:pt x="531" y="530"/>
                  <a:pt x="525" y="541"/>
                  <a:pt x="519" y="553"/>
                </a:cubicBezTo>
                <a:cubicBezTo>
                  <a:pt x="516" y="559"/>
                  <a:pt x="513" y="565"/>
                  <a:pt x="509" y="570"/>
                </a:cubicBezTo>
                <a:cubicBezTo>
                  <a:pt x="506" y="575"/>
                  <a:pt x="501" y="579"/>
                  <a:pt x="498" y="583"/>
                </a:cubicBezTo>
                <a:cubicBezTo>
                  <a:pt x="492" y="590"/>
                  <a:pt x="489" y="597"/>
                  <a:pt x="487" y="605"/>
                </a:cubicBezTo>
                <a:cubicBezTo>
                  <a:pt x="488" y="599"/>
                  <a:pt x="491" y="592"/>
                  <a:pt x="492" y="588"/>
                </a:cubicBezTo>
                <a:close/>
                <a:moveTo>
                  <a:pt x="244" y="441"/>
                </a:moveTo>
                <a:cubicBezTo>
                  <a:pt x="246" y="444"/>
                  <a:pt x="249" y="447"/>
                  <a:pt x="252" y="449"/>
                </a:cubicBezTo>
                <a:cubicBezTo>
                  <a:pt x="253" y="451"/>
                  <a:pt x="255" y="453"/>
                  <a:pt x="257" y="455"/>
                </a:cubicBezTo>
                <a:cubicBezTo>
                  <a:pt x="257" y="455"/>
                  <a:pt x="258" y="456"/>
                  <a:pt x="259" y="456"/>
                </a:cubicBezTo>
                <a:cubicBezTo>
                  <a:pt x="260" y="458"/>
                  <a:pt x="263" y="462"/>
                  <a:pt x="263" y="462"/>
                </a:cubicBezTo>
                <a:cubicBezTo>
                  <a:pt x="264" y="463"/>
                  <a:pt x="264" y="463"/>
                  <a:pt x="264" y="463"/>
                </a:cubicBezTo>
                <a:cubicBezTo>
                  <a:pt x="262" y="468"/>
                  <a:pt x="259" y="473"/>
                  <a:pt x="258" y="479"/>
                </a:cubicBezTo>
                <a:cubicBezTo>
                  <a:pt x="256" y="474"/>
                  <a:pt x="253" y="470"/>
                  <a:pt x="248" y="473"/>
                </a:cubicBezTo>
                <a:cubicBezTo>
                  <a:pt x="245" y="475"/>
                  <a:pt x="242" y="478"/>
                  <a:pt x="239" y="481"/>
                </a:cubicBezTo>
                <a:cubicBezTo>
                  <a:pt x="239" y="480"/>
                  <a:pt x="239" y="479"/>
                  <a:pt x="239" y="478"/>
                </a:cubicBezTo>
                <a:cubicBezTo>
                  <a:pt x="239" y="472"/>
                  <a:pt x="238" y="466"/>
                  <a:pt x="240" y="460"/>
                </a:cubicBezTo>
                <a:cubicBezTo>
                  <a:pt x="241" y="454"/>
                  <a:pt x="242" y="449"/>
                  <a:pt x="243" y="444"/>
                </a:cubicBezTo>
                <a:cubicBezTo>
                  <a:pt x="244" y="443"/>
                  <a:pt x="244" y="442"/>
                  <a:pt x="244" y="441"/>
                </a:cubicBezTo>
                <a:close/>
                <a:moveTo>
                  <a:pt x="262" y="474"/>
                </a:moveTo>
                <a:cubicBezTo>
                  <a:pt x="263" y="471"/>
                  <a:pt x="265" y="468"/>
                  <a:pt x="266" y="466"/>
                </a:cubicBezTo>
                <a:cubicBezTo>
                  <a:pt x="267" y="468"/>
                  <a:pt x="269" y="470"/>
                  <a:pt x="270" y="472"/>
                </a:cubicBezTo>
                <a:cubicBezTo>
                  <a:pt x="277" y="483"/>
                  <a:pt x="282" y="494"/>
                  <a:pt x="287" y="506"/>
                </a:cubicBezTo>
                <a:cubicBezTo>
                  <a:pt x="292" y="519"/>
                  <a:pt x="297" y="532"/>
                  <a:pt x="301" y="545"/>
                </a:cubicBezTo>
                <a:cubicBezTo>
                  <a:pt x="297" y="539"/>
                  <a:pt x="294" y="533"/>
                  <a:pt x="290" y="527"/>
                </a:cubicBezTo>
                <a:cubicBezTo>
                  <a:pt x="282" y="515"/>
                  <a:pt x="272" y="505"/>
                  <a:pt x="265" y="493"/>
                </a:cubicBezTo>
                <a:cubicBezTo>
                  <a:pt x="263" y="490"/>
                  <a:pt x="262" y="488"/>
                  <a:pt x="262" y="485"/>
                </a:cubicBezTo>
                <a:cubicBezTo>
                  <a:pt x="261" y="482"/>
                  <a:pt x="261" y="477"/>
                  <a:pt x="262" y="474"/>
                </a:cubicBezTo>
                <a:close/>
                <a:moveTo>
                  <a:pt x="319" y="530"/>
                </a:moveTo>
                <a:cubicBezTo>
                  <a:pt x="316" y="522"/>
                  <a:pt x="312" y="515"/>
                  <a:pt x="310" y="507"/>
                </a:cubicBezTo>
                <a:cubicBezTo>
                  <a:pt x="309" y="501"/>
                  <a:pt x="308" y="493"/>
                  <a:pt x="305" y="487"/>
                </a:cubicBezTo>
                <a:cubicBezTo>
                  <a:pt x="315" y="490"/>
                  <a:pt x="325" y="490"/>
                  <a:pt x="336" y="487"/>
                </a:cubicBezTo>
                <a:cubicBezTo>
                  <a:pt x="336" y="486"/>
                  <a:pt x="336" y="486"/>
                  <a:pt x="337" y="486"/>
                </a:cubicBezTo>
                <a:cubicBezTo>
                  <a:pt x="340" y="505"/>
                  <a:pt x="335" y="524"/>
                  <a:pt x="337" y="543"/>
                </a:cubicBezTo>
                <a:cubicBezTo>
                  <a:pt x="337" y="552"/>
                  <a:pt x="338" y="562"/>
                  <a:pt x="340" y="571"/>
                </a:cubicBezTo>
                <a:cubicBezTo>
                  <a:pt x="340" y="571"/>
                  <a:pt x="340" y="571"/>
                  <a:pt x="340" y="571"/>
                </a:cubicBezTo>
                <a:cubicBezTo>
                  <a:pt x="340" y="571"/>
                  <a:pt x="340" y="570"/>
                  <a:pt x="339" y="570"/>
                </a:cubicBezTo>
                <a:cubicBezTo>
                  <a:pt x="329" y="558"/>
                  <a:pt x="325" y="544"/>
                  <a:pt x="319" y="530"/>
                </a:cubicBezTo>
                <a:close/>
                <a:moveTo>
                  <a:pt x="370" y="572"/>
                </a:moveTo>
                <a:cubicBezTo>
                  <a:pt x="370" y="571"/>
                  <a:pt x="370" y="571"/>
                  <a:pt x="370" y="571"/>
                </a:cubicBezTo>
                <a:cubicBezTo>
                  <a:pt x="374" y="565"/>
                  <a:pt x="375" y="556"/>
                  <a:pt x="376" y="549"/>
                </a:cubicBezTo>
                <a:cubicBezTo>
                  <a:pt x="377" y="539"/>
                  <a:pt x="378" y="530"/>
                  <a:pt x="378" y="520"/>
                </a:cubicBezTo>
                <a:cubicBezTo>
                  <a:pt x="378" y="510"/>
                  <a:pt x="377" y="501"/>
                  <a:pt x="379" y="491"/>
                </a:cubicBezTo>
                <a:cubicBezTo>
                  <a:pt x="381" y="484"/>
                  <a:pt x="381" y="477"/>
                  <a:pt x="382" y="470"/>
                </a:cubicBezTo>
                <a:cubicBezTo>
                  <a:pt x="382" y="470"/>
                  <a:pt x="382" y="470"/>
                  <a:pt x="382" y="469"/>
                </a:cubicBezTo>
                <a:cubicBezTo>
                  <a:pt x="382" y="469"/>
                  <a:pt x="383" y="468"/>
                  <a:pt x="383" y="467"/>
                </a:cubicBezTo>
                <a:cubicBezTo>
                  <a:pt x="383" y="466"/>
                  <a:pt x="384" y="465"/>
                  <a:pt x="384" y="464"/>
                </a:cubicBezTo>
                <a:cubicBezTo>
                  <a:pt x="387" y="462"/>
                  <a:pt x="391" y="459"/>
                  <a:pt x="394" y="456"/>
                </a:cubicBezTo>
                <a:cubicBezTo>
                  <a:pt x="403" y="449"/>
                  <a:pt x="410" y="441"/>
                  <a:pt x="417" y="431"/>
                </a:cubicBezTo>
                <a:cubicBezTo>
                  <a:pt x="420" y="426"/>
                  <a:pt x="423" y="421"/>
                  <a:pt x="426" y="416"/>
                </a:cubicBezTo>
                <a:cubicBezTo>
                  <a:pt x="428" y="413"/>
                  <a:pt x="429" y="409"/>
                  <a:pt x="431" y="407"/>
                </a:cubicBezTo>
                <a:cubicBezTo>
                  <a:pt x="432" y="408"/>
                  <a:pt x="432" y="408"/>
                  <a:pt x="433" y="409"/>
                </a:cubicBezTo>
                <a:cubicBezTo>
                  <a:pt x="433" y="409"/>
                  <a:pt x="433" y="409"/>
                  <a:pt x="433" y="410"/>
                </a:cubicBezTo>
                <a:cubicBezTo>
                  <a:pt x="438" y="415"/>
                  <a:pt x="439" y="423"/>
                  <a:pt x="443" y="429"/>
                </a:cubicBezTo>
                <a:cubicBezTo>
                  <a:pt x="444" y="430"/>
                  <a:pt x="445" y="432"/>
                  <a:pt x="446" y="433"/>
                </a:cubicBezTo>
                <a:cubicBezTo>
                  <a:pt x="443" y="440"/>
                  <a:pt x="440" y="448"/>
                  <a:pt x="439" y="455"/>
                </a:cubicBezTo>
                <a:cubicBezTo>
                  <a:pt x="438" y="464"/>
                  <a:pt x="440" y="472"/>
                  <a:pt x="438" y="481"/>
                </a:cubicBezTo>
                <a:cubicBezTo>
                  <a:pt x="436" y="489"/>
                  <a:pt x="434" y="498"/>
                  <a:pt x="434" y="507"/>
                </a:cubicBezTo>
                <a:cubicBezTo>
                  <a:pt x="434" y="516"/>
                  <a:pt x="435" y="525"/>
                  <a:pt x="436" y="534"/>
                </a:cubicBezTo>
                <a:cubicBezTo>
                  <a:pt x="437" y="543"/>
                  <a:pt x="437" y="552"/>
                  <a:pt x="437" y="562"/>
                </a:cubicBezTo>
                <a:cubicBezTo>
                  <a:pt x="437" y="570"/>
                  <a:pt x="438" y="579"/>
                  <a:pt x="438" y="587"/>
                </a:cubicBezTo>
                <a:cubicBezTo>
                  <a:pt x="439" y="593"/>
                  <a:pt x="440" y="599"/>
                  <a:pt x="443" y="604"/>
                </a:cubicBezTo>
                <a:cubicBezTo>
                  <a:pt x="442" y="604"/>
                  <a:pt x="442" y="604"/>
                  <a:pt x="442" y="604"/>
                </a:cubicBezTo>
                <a:cubicBezTo>
                  <a:pt x="442" y="604"/>
                  <a:pt x="441" y="604"/>
                  <a:pt x="441" y="604"/>
                </a:cubicBezTo>
                <a:cubicBezTo>
                  <a:pt x="441" y="604"/>
                  <a:pt x="441" y="604"/>
                  <a:pt x="441" y="604"/>
                </a:cubicBezTo>
                <a:cubicBezTo>
                  <a:pt x="442" y="604"/>
                  <a:pt x="441" y="604"/>
                  <a:pt x="442" y="605"/>
                </a:cubicBezTo>
                <a:cubicBezTo>
                  <a:pt x="442" y="605"/>
                  <a:pt x="442" y="606"/>
                  <a:pt x="442" y="606"/>
                </a:cubicBezTo>
                <a:cubicBezTo>
                  <a:pt x="442" y="606"/>
                  <a:pt x="442" y="607"/>
                  <a:pt x="442" y="607"/>
                </a:cubicBezTo>
                <a:cubicBezTo>
                  <a:pt x="442" y="608"/>
                  <a:pt x="442" y="608"/>
                  <a:pt x="442" y="608"/>
                </a:cubicBezTo>
                <a:cubicBezTo>
                  <a:pt x="441" y="607"/>
                  <a:pt x="441" y="607"/>
                  <a:pt x="440" y="608"/>
                </a:cubicBezTo>
                <a:cubicBezTo>
                  <a:pt x="439" y="609"/>
                  <a:pt x="439" y="613"/>
                  <a:pt x="440" y="615"/>
                </a:cubicBezTo>
                <a:cubicBezTo>
                  <a:pt x="441" y="617"/>
                  <a:pt x="442" y="618"/>
                  <a:pt x="444" y="619"/>
                </a:cubicBezTo>
                <a:cubicBezTo>
                  <a:pt x="443" y="622"/>
                  <a:pt x="444" y="625"/>
                  <a:pt x="444" y="628"/>
                </a:cubicBezTo>
                <a:cubicBezTo>
                  <a:pt x="445" y="634"/>
                  <a:pt x="445" y="640"/>
                  <a:pt x="444" y="646"/>
                </a:cubicBezTo>
                <a:cubicBezTo>
                  <a:pt x="443" y="658"/>
                  <a:pt x="439" y="670"/>
                  <a:pt x="435" y="682"/>
                </a:cubicBezTo>
                <a:cubicBezTo>
                  <a:pt x="433" y="688"/>
                  <a:pt x="431" y="694"/>
                  <a:pt x="428" y="700"/>
                </a:cubicBezTo>
                <a:cubicBezTo>
                  <a:pt x="428" y="694"/>
                  <a:pt x="422" y="688"/>
                  <a:pt x="419" y="684"/>
                </a:cubicBezTo>
                <a:cubicBezTo>
                  <a:pt x="412" y="672"/>
                  <a:pt x="406" y="659"/>
                  <a:pt x="400" y="647"/>
                </a:cubicBezTo>
                <a:cubicBezTo>
                  <a:pt x="394" y="633"/>
                  <a:pt x="390" y="620"/>
                  <a:pt x="382" y="607"/>
                </a:cubicBezTo>
                <a:cubicBezTo>
                  <a:pt x="381" y="604"/>
                  <a:pt x="378" y="602"/>
                  <a:pt x="377" y="598"/>
                </a:cubicBezTo>
                <a:cubicBezTo>
                  <a:pt x="376" y="596"/>
                  <a:pt x="376" y="593"/>
                  <a:pt x="375" y="590"/>
                </a:cubicBezTo>
                <a:cubicBezTo>
                  <a:pt x="374" y="586"/>
                  <a:pt x="373" y="583"/>
                  <a:pt x="369" y="581"/>
                </a:cubicBezTo>
                <a:cubicBezTo>
                  <a:pt x="370" y="578"/>
                  <a:pt x="370" y="575"/>
                  <a:pt x="370" y="572"/>
                </a:cubicBezTo>
                <a:close/>
                <a:moveTo>
                  <a:pt x="444" y="615"/>
                </a:moveTo>
                <a:cubicBezTo>
                  <a:pt x="444" y="615"/>
                  <a:pt x="444" y="614"/>
                  <a:pt x="443" y="614"/>
                </a:cubicBezTo>
                <a:cubicBezTo>
                  <a:pt x="443" y="613"/>
                  <a:pt x="443" y="612"/>
                  <a:pt x="443" y="611"/>
                </a:cubicBezTo>
                <a:cubicBezTo>
                  <a:pt x="443" y="611"/>
                  <a:pt x="444" y="611"/>
                  <a:pt x="444" y="611"/>
                </a:cubicBezTo>
                <a:cubicBezTo>
                  <a:pt x="445" y="612"/>
                  <a:pt x="445" y="613"/>
                  <a:pt x="446" y="614"/>
                </a:cubicBezTo>
                <a:cubicBezTo>
                  <a:pt x="446" y="614"/>
                  <a:pt x="446" y="614"/>
                  <a:pt x="446" y="614"/>
                </a:cubicBezTo>
                <a:cubicBezTo>
                  <a:pt x="445" y="614"/>
                  <a:pt x="445" y="614"/>
                  <a:pt x="445" y="615"/>
                </a:cubicBezTo>
                <a:cubicBezTo>
                  <a:pt x="445" y="615"/>
                  <a:pt x="444" y="615"/>
                  <a:pt x="444" y="615"/>
                </a:cubicBezTo>
                <a:close/>
                <a:moveTo>
                  <a:pt x="443" y="595"/>
                </a:moveTo>
                <a:cubicBezTo>
                  <a:pt x="442" y="589"/>
                  <a:pt x="442" y="583"/>
                  <a:pt x="441" y="577"/>
                </a:cubicBezTo>
                <a:cubicBezTo>
                  <a:pt x="439" y="560"/>
                  <a:pt x="441" y="543"/>
                  <a:pt x="439" y="526"/>
                </a:cubicBezTo>
                <a:cubicBezTo>
                  <a:pt x="438" y="517"/>
                  <a:pt x="437" y="508"/>
                  <a:pt x="438" y="500"/>
                </a:cubicBezTo>
                <a:cubicBezTo>
                  <a:pt x="439" y="492"/>
                  <a:pt x="442" y="484"/>
                  <a:pt x="443" y="476"/>
                </a:cubicBezTo>
                <a:cubicBezTo>
                  <a:pt x="443" y="468"/>
                  <a:pt x="441" y="461"/>
                  <a:pt x="443" y="454"/>
                </a:cubicBezTo>
                <a:cubicBezTo>
                  <a:pt x="444" y="448"/>
                  <a:pt x="446" y="442"/>
                  <a:pt x="448" y="436"/>
                </a:cubicBezTo>
                <a:cubicBezTo>
                  <a:pt x="451" y="440"/>
                  <a:pt x="454" y="444"/>
                  <a:pt x="457" y="448"/>
                </a:cubicBezTo>
                <a:cubicBezTo>
                  <a:pt x="460" y="453"/>
                  <a:pt x="463" y="457"/>
                  <a:pt x="467" y="460"/>
                </a:cubicBezTo>
                <a:cubicBezTo>
                  <a:pt x="468" y="471"/>
                  <a:pt x="463" y="482"/>
                  <a:pt x="461" y="492"/>
                </a:cubicBezTo>
                <a:cubicBezTo>
                  <a:pt x="459" y="503"/>
                  <a:pt x="459" y="515"/>
                  <a:pt x="459" y="526"/>
                </a:cubicBezTo>
                <a:cubicBezTo>
                  <a:pt x="458" y="539"/>
                  <a:pt x="459" y="551"/>
                  <a:pt x="461" y="564"/>
                </a:cubicBezTo>
                <a:cubicBezTo>
                  <a:pt x="463" y="571"/>
                  <a:pt x="463" y="578"/>
                  <a:pt x="463" y="585"/>
                </a:cubicBezTo>
                <a:cubicBezTo>
                  <a:pt x="463" y="586"/>
                  <a:pt x="463" y="593"/>
                  <a:pt x="463" y="596"/>
                </a:cubicBezTo>
                <a:cubicBezTo>
                  <a:pt x="461" y="599"/>
                  <a:pt x="459" y="603"/>
                  <a:pt x="458" y="607"/>
                </a:cubicBezTo>
                <a:cubicBezTo>
                  <a:pt x="456" y="607"/>
                  <a:pt x="455" y="608"/>
                  <a:pt x="454" y="608"/>
                </a:cubicBezTo>
                <a:cubicBezTo>
                  <a:pt x="452" y="608"/>
                  <a:pt x="451" y="607"/>
                  <a:pt x="449" y="607"/>
                </a:cubicBezTo>
                <a:cubicBezTo>
                  <a:pt x="449" y="606"/>
                  <a:pt x="448" y="606"/>
                  <a:pt x="448" y="606"/>
                </a:cubicBezTo>
                <a:cubicBezTo>
                  <a:pt x="445" y="603"/>
                  <a:pt x="444" y="599"/>
                  <a:pt x="443" y="595"/>
                </a:cubicBezTo>
                <a:close/>
                <a:moveTo>
                  <a:pt x="908" y="527"/>
                </a:moveTo>
                <a:cubicBezTo>
                  <a:pt x="916" y="520"/>
                  <a:pt x="922" y="512"/>
                  <a:pt x="928" y="505"/>
                </a:cubicBezTo>
                <a:cubicBezTo>
                  <a:pt x="940" y="490"/>
                  <a:pt x="950" y="475"/>
                  <a:pt x="959" y="459"/>
                </a:cubicBezTo>
                <a:cubicBezTo>
                  <a:pt x="967" y="443"/>
                  <a:pt x="976" y="427"/>
                  <a:pt x="981" y="410"/>
                </a:cubicBezTo>
                <a:cubicBezTo>
                  <a:pt x="985" y="398"/>
                  <a:pt x="986" y="385"/>
                  <a:pt x="988" y="372"/>
                </a:cubicBezTo>
                <a:cubicBezTo>
                  <a:pt x="988" y="388"/>
                  <a:pt x="985" y="403"/>
                  <a:pt x="980" y="418"/>
                </a:cubicBezTo>
                <a:cubicBezTo>
                  <a:pt x="974" y="435"/>
                  <a:pt x="971" y="452"/>
                  <a:pt x="962" y="467"/>
                </a:cubicBezTo>
                <a:cubicBezTo>
                  <a:pt x="957" y="475"/>
                  <a:pt x="952" y="482"/>
                  <a:pt x="947" y="490"/>
                </a:cubicBezTo>
                <a:cubicBezTo>
                  <a:pt x="943" y="497"/>
                  <a:pt x="939" y="504"/>
                  <a:pt x="934" y="510"/>
                </a:cubicBezTo>
                <a:cubicBezTo>
                  <a:pt x="927" y="521"/>
                  <a:pt x="917" y="531"/>
                  <a:pt x="909" y="541"/>
                </a:cubicBezTo>
                <a:cubicBezTo>
                  <a:pt x="907" y="542"/>
                  <a:pt x="906" y="544"/>
                  <a:pt x="905" y="546"/>
                </a:cubicBezTo>
                <a:cubicBezTo>
                  <a:pt x="904" y="547"/>
                  <a:pt x="904" y="548"/>
                  <a:pt x="903" y="549"/>
                </a:cubicBezTo>
                <a:cubicBezTo>
                  <a:pt x="902" y="549"/>
                  <a:pt x="902" y="549"/>
                  <a:pt x="902" y="549"/>
                </a:cubicBezTo>
                <a:cubicBezTo>
                  <a:pt x="901" y="549"/>
                  <a:pt x="901" y="550"/>
                  <a:pt x="901" y="550"/>
                </a:cubicBezTo>
                <a:cubicBezTo>
                  <a:pt x="898" y="550"/>
                  <a:pt x="896" y="550"/>
                  <a:pt x="893" y="551"/>
                </a:cubicBezTo>
                <a:cubicBezTo>
                  <a:pt x="892" y="551"/>
                  <a:pt x="890" y="551"/>
                  <a:pt x="888" y="551"/>
                </a:cubicBezTo>
                <a:cubicBezTo>
                  <a:pt x="889" y="550"/>
                  <a:pt x="889" y="548"/>
                  <a:pt x="890" y="546"/>
                </a:cubicBezTo>
                <a:cubicBezTo>
                  <a:pt x="893" y="538"/>
                  <a:pt x="902" y="533"/>
                  <a:pt x="908" y="527"/>
                </a:cubicBezTo>
                <a:close/>
                <a:moveTo>
                  <a:pt x="988" y="406"/>
                </a:moveTo>
                <a:cubicBezTo>
                  <a:pt x="988" y="406"/>
                  <a:pt x="988" y="406"/>
                  <a:pt x="988" y="406"/>
                </a:cubicBezTo>
                <a:cubicBezTo>
                  <a:pt x="988" y="406"/>
                  <a:pt x="988" y="406"/>
                  <a:pt x="989" y="406"/>
                </a:cubicBezTo>
                <a:cubicBezTo>
                  <a:pt x="988" y="407"/>
                  <a:pt x="987" y="408"/>
                  <a:pt x="987" y="409"/>
                </a:cubicBezTo>
                <a:cubicBezTo>
                  <a:pt x="987" y="408"/>
                  <a:pt x="987" y="407"/>
                  <a:pt x="987" y="407"/>
                </a:cubicBezTo>
                <a:cubicBezTo>
                  <a:pt x="988" y="406"/>
                  <a:pt x="988" y="406"/>
                  <a:pt x="988" y="406"/>
                </a:cubicBezTo>
                <a:close/>
                <a:moveTo>
                  <a:pt x="949" y="508"/>
                </a:moveTo>
                <a:cubicBezTo>
                  <a:pt x="952" y="506"/>
                  <a:pt x="954" y="504"/>
                  <a:pt x="956" y="502"/>
                </a:cubicBezTo>
                <a:cubicBezTo>
                  <a:pt x="954" y="505"/>
                  <a:pt x="952" y="506"/>
                  <a:pt x="949" y="508"/>
                </a:cubicBezTo>
                <a:close/>
                <a:moveTo>
                  <a:pt x="986" y="292"/>
                </a:moveTo>
                <a:cubicBezTo>
                  <a:pt x="990" y="292"/>
                  <a:pt x="993" y="291"/>
                  <a:pt x="997" y="291"/>
                </a:cubicBezTo>
                <a:cubicBezTo>
                  <a:pt x="1007" y="292"/>
                  <a:pt x="1018" y="293"/>
                  <a:pt x="1026" y="299"/>
                </a:cubicBezTo>
                <a:cubicBezTo>
                  <a:pt x="1041" y="309"/>
                  <a:pt x="1048" y="326"/>
                  <a:pt x="1046" y="344"/>
                </a:cubicBezTo>
                <a:cubicBezTo>
                  <a:pt x="1044" y="355"/>
                  <a:pt x="1040" y="365"/>
                  <a:pt x="1033" y="373"/>
                </a:cubicBezTo>
                <a:cubicBezTo>
                  <a:pt x="1027" y="379"/>
                  <a:pt x="1020" y="384"/>
                  <a:pt x="1013" y="390"/>
                </a:cubicBezTo>
                <a:cubicBezTo>
                  <a:pt x="1012" y="390"/>
                  <a:pt x="1012" y="391"/>
                  <a:pt x="1012" y="391"/>
                </a:cubicBezTo>
                <a:cubicBezTo>
                  <a:pt x="1016" y="387"/>
                  <a:pt x="1019" y="383"/>
                  <a:pt x="1023" y="379"/>
                </a:cubicBezTo>
                <a:cubicBezTo>
                  <a:pt x="1023" y="378"/>
                  <a:pt x="1023" y="377"/>
                  <a:pt x="1022" y="378"/>
                </a:cubicBezTo>
                <a:cubicBezTo>
                  <a:pt x="1016" y="382"/>
                  <a:pt x="1013" y="387"/>
                  <a:pt x="1008" y="392"/>
                </a:cubicBezTo>
                <a:cubicBezTo>
                  <a:pt x="1004" y="397"/>
                  <a:pt x="998" y="401"/>
                  <a:pt x="994" y="407"/>
                </a:cubicBezTo>
                <a:cubicBezTo>
                  <a:pt x="990" y="411"/>
                  <a:pt x="985" y="418"/>
                  <a:pt x="983" y="424"/>
                </a:cubicBezTo>
                <a:cubicBezTo>
                  <a:pt x="985" y="416"/>
                  <a:pt x="989" y="410"/>
                  <a:pt x="994" y="403"/>
                </a:cubicBezTo>
                <a:cubicBezTo>
                  <a:pt x="998" y="397"/>
                  <a:pt x="1002" y="393"/>
                  <a:pt x="1007" y="388"/>
                </a:cubicBezTo>
                <a:cubicBezTo>
                  <a:pt x="1010" y="385"/>
                  <a:pt x="1014" y="382"/>
                  <a:pt x="1016" y="377"/>
                </a:cubicBezTo>
                <a:cubicBezTo>
                  <a:pt x="1016" y="377"/>
                  <a:pt x="1016" y="377"/>
                  <a:pt x="1015" y="377"/>
                </a:cubicBezTo>
                <a:cubicBezTo>
                  <a:pt x="1007" y="385"/>
                  <a:pt x="999" y="391"/>
                  <a:pt x="992" y="400"/>
                </a:cubicBezTo>
                <a:cubicBezTo>
                  <a:pt x="994" y="396"/>
                  <a:pt x="996" y="393"/>
                  <a:pt x="999" y="389"/>
                </a:cubicBezTo>
                <a:cubicBezTo>
                  <a:pt x="1003" y="386"/>
                  <a:pt x="1006" y="382"/>
                  <a:pt x="1010" y="378"/>
                </a:cubicBezTo>
                <a:cubicBezTo>
                  <a:pt x="1011" y="378"/>
                  <a:pt x="1010" y="377"/>
                  <a:pt x="1009" y="377"/>
                </a:cubicBezTo>
                <a:cubicBezTo>
                  <a:pt x="1005" y="381"/>
                  <a:pt x="1000" y="385"/>
                  <a:pt x="995" y="390"/>
                </a:cubicBezTo>
                <a:cubicBezTo>
                  <a:pt x="999" y="385"/>
                  <a:pt x="1002" y="381"/>
                  <a:pt x="1005" y="376"/>
                </a:cubicBezTo>
                <a:cubicBezTo>
                  <a:pt x="1009" y="372"/>
                  <a:pt x="1013" y="368"/>
                  <a:pt x="1017" y="364"/>
                </a:cubicBezTo>
                <a:cubicBezTo>
                  <a:pt x="1022" y="359"/>
                  <a:pt x="1030" y="350"/>
                  <a:pt x="1027" y="342"/>
                </a:cubicBezTo>
                <a:cubicBezTo>
                  <a:pt x="1027" y="342"/>
                  <a:pt x="1027" y="342"/>
                  <a:pt x="1027" y="342"/>
                </a:cubicBezTo>
                <a:cubicBezTo>
                  <a:pt x="1020" y="363"/>
                  <a:pt x="998" y="373"/>
                  <a:pt x="990" y="393"/>
                </a:cubicBezTo>
                <a:cubicBezTo>
                  <a:pt x="991" y="388"/>
                  <a:pt x="992" y="383"/>
                  <a:pt x="992" y="378"/>
                </a:cubicBezTo>
                <a:cubicBezTo>
                  <a:pt x="993" y="373"/>
                  <a:pt x="997" y="368"/>
                  <a:pt x="1000" y="365"/>
                </a:cubicBezTo>
                <a:cubicBezTo>
                  <a:pt x="1005" y="359"/>
                  <a:pt x="1012" y="354"/>
                  <a:pt x="1017" y="348"/>
                </a:cubicBezTo>
                <a:cubicBezTo>
                  <a:pt x="1017" y="348"/>
                  <a:pt x="1017" y="347"/>
                  <a:pt x="1017" y="347"/>
                </a:cubicBezTo>
                <a:cubicBezTo>
                  <a:pt x="1009" y="353"/>
                  <a:pt x="1003" y="360"/>
                  <a:pt x="997" y="367"/>
                </a:cubicBezTo>
                <a:cubicBezTo>
                  <a:pt x="996" y="369"/>
                  <a:pt x="994" y="371"/>
                  <a:pt x="992" y="374"/>
                </a:cubicBezTo>
                <a:cubicBezTo>
                  <a:pt x="992" y="372"/>
                  <a:pt x="992" y="371"/>
                  <a:pt x="992" y="369"/>
                </a:cubicBezTo>
                <a:cubicBezTo>
                  <a:pt x="994" y="366"/>
                  <a:pt x="995" y="363"/>
                  <a:pt x="996" y="359"/>
                </a:cubicBezTo>
                <a:cubicBezTo>
                  <a:pt x="998" y="356"/>
                  <a:pt x="1000" y="353"/>
                  <a:pt x="1002" y="349"/>
                </a:cubicBezTo>
                <a:cubicBezTo>
                  <a:pt x="1009" y="341"/>
                  <a:pt x="1017" y="334"/>
                  <a:pt x="1027" y="330"/>
                </a:cubicBezTo>
                <a:cubicBezTo>
                  <a:pt x="1027" y="330"/>
                  <a:pt x="1027" y="330"/>
                  <a:pt x="1026" y="330"/>
                </a:cubicBezTo>
                <a:cubicBezTo>
                  <a:pt x="1020" y="331"/>
                  <a:pt x="1015" y="335"/>
                  <a:pt x="1011" y="339"/>
                </a:cubicBezTo>
                <a:cubicBezTo>
                  <a:pt x="1007" y="342"/>
                  <a:pt x="1003" y="346"/>
                  <a:pt x="1000" y="350"/>
                </a:cubicBezTo>
                <a:cubicBezTo>
                  <a:pt x="999" y="352"/>
                  <a:pt x="995" y="357"/>
                  <a:pt x="992" y="362"/>
                </a:cubicBezTo>
                <a:cubicBezTo>
                  <a:pt x="992" y="361"/>
                  <a:pt x="992" y="360"/>
                  <a:pt x="992" y="359"/>
                </a:cubicBezTo>
                <a:cubicBezTo>
                  <a:pt x="992" y="359"/>
                  <a:pt x="992" y="359"/>
                  <a:pt x="992" y="359"/>
                </a:cubicBezTo>
                <a:cubicBezTo>
                  <a:pt x="993" y="356"/>
                  <a:pt x="993" y="354"/>
                  <a:pt x="994" y="351"/>
                </a:cubicBezTo>
                <a:cubicBezTo>
                  <a:pt x="996" y="349"/>
                  <a:pt x="997" y="346"/>
                  <a:pt x="998" y="344"/>
                </a:cubicBezTo>
                <a:cubicBezTo>
                  <a:pt x="999" y="343"/>
                  <a:pt x="997" y="342"/>
                  <a:pt x="997" y="343"/>
                </a:cubicBezTo>
                <a:cubicBezTo>
                  <a:pt x="995" y="346"/>
                  <a:pt x="993" y="349"/>
                  <a:pt x="992" y="352"/>
                </a:cubicBezTo>
                <a:cubicBezTo>
                  <a:pt x="992" y="352"/>
                  <a:pt x="992" y="353"/>
                  <a:pt x="991" y="353"/>
                </a:cubicBezTo>
                <a:cubicBezTo>
                  <a:pt x="991" y="352"/>
                  <a:pt x="991" y="351"/>
                  <a:pt x="991" y="350"/>
                </a:cubicBezTo>
                <a:cubicBezTo>
                  <a:pt x="991" y="346"/>
                  <a:pt x="990" y="342"/>
                  <a:pt x="990" y="338"/>
                </a:cubicBezTo>
                <a:cubicBezTo>
                  <a:pt x="990" y="336"/>
                  <a:pt x="991" y="333"/>
                  <a:pt x="992" y="331"/>
                </a:cubicBezTo>
                <a:cubicBezTo>
                  <a:pt x="993" y="328"/>
                  <a:pt x="995" y="326"/>
                  <a:pt x="996" y="324"/>
                </a:cubicBezTo>
                <a:cubicBezTo>
                  <a:pt x="997" y="323"/>
                  <a:pt x="996" y="322"/>
                  <a:pt x="995" y="323"/>
                </a:cubicBezTo>
                <a:cubicBezTo>
                  <a:pt x="993" y="326"/>
                  <a:pt x="990" y="330"/>
                  <a:pt x="989" y="334"/>
                </a:cubicBezTo>
                <a:cubicBezTo>
                  <a:pt x="987" y="325"/>
                  <a:pt x="985" y="316"/>
                  <a:pt x="982" y="308"/>
                </a:cubicBezTo>
                <a:cubicBezTo>
                  <a:pt x="980" y="303"/>
                  <a:pt x="979" y="298"/>
                  <a:pt x="977" y="294"/>
                </a:cubicBezTo>
                <a:cubicBezTo>
                  <a:pt x="979" y="293"/>
                  <a:pt x="984" y="292"/>
                  <a:pt x="986" y="292"/>
                </a:cubicBezTo>
                <a:close/>
                <a:moveTo>
                  <a:pt x="992" y="256"/>
                </a:moveTo>
                <a:cubicBezTo>
                  <a:pt x="992" y="256"/>
                  <a:pt x="992" y="256"/>
                  <a:pt x="992" y="256"/>
                </a:cubicBezTo>
                <a:cubicBezTo>
                  <a:pt x="995" y="257"/>
                  <a:pt x="998" y="256"/>
                  <a:pt x="1000" y="255"/>
                </a:cubicBezTo>
                <a:cubicBezTo>
                  <a:pt x="1003" y="263"/>
                  <a:pt x="996" y="271"/>
                  <a:pt x="992" y="276"/>
                </a:cubicBezTo>
                <a:cubicBezTo>
                  <a:pt x="987" y="281"/>
                  <a:pt x="980" y="285"/>
                  <a:pt x="975" y="290"/>
                </a:cubicBezTo>
                <a:cubicBezTo>
                  <a:pt x="973" y="285"/>
                  <a:pt x="971" y="280"/>
                  <a:pt x="968" y="276"/>
                </a:cubicBezTo>
                <a:cubicBezTo>
                  <a:pt x="972" y="275"/>
                  <a:pt x="977" y="271"/>
                  <a:pt x="980" y="269"/>
                </a:cubicBezTo>
                <a:cubicBezTo>
                  <a:pt x="985" y="266"/>
                  <a:pt x="989" y="261"/>
                  <a:pt x="992" y="256"/>
                </a:cubicBezTo>
                <a:close/>
                <a:moveTo>
                  <a:pt x="880" y="242"/>
                </a:moveTo>
                <a:cubicBezTo>
                  <a:pt x="885" y="240"/>
                  <a:pt x="891" y="239"/>
                  <a:pt x="896" y="239"/>
                </a:cubicBezTo>
                <a:cubicBezTo>
                  <a:pt x="908" y="237"/>
                  <a:pt x="920" y="234"/>
                  <a:pt x="932" y="231"/>
                </a:cubicBezTo>
                <a:cubicBezTo>
                  <a:pt x="939" y="230"/>
                  <a:pt x="946" y="229"/>
                  <a:pt x="953" y="228"/>
                </a:cubicBezTo>
                <a:cubicBezTo>
                  <a:pt x="957" y="228"/>
                  <a:pt x="965" y="226"/>
                  <a:pt x="969" y="229"/>
                </a:cubicBezTo>
                <a:cubicBezTo>
                  <a:pt x="973" y="231"/>
                  <a:pt x="975" y="235"/>
                  <a:pt x="980" y="236"/>
                </a:cubicBezTo>
                <a:cubicBezTo>
                  <a:pt x="988" y="237"/>
                  <a:pt x="992" y="241"/>
                  <a:pt x="991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88" y="257"/>
                  <a:pt x="984" y="263"/>
                  <a:pt x="977" y="267"/>
                </a:cubicBezTo>
                <a:cubicBezTo>
                  <a:pt x="974" y="269"/>
                  <a:pt x="969" y="270"/>
                  <a:pt x="966" y="273"/>
                </a:cubicBezTo>
                <a:cubicBezTo>
                  <a:pt x="965" y="271"/>
                  <a:pt x="964" y="270"/>
                  <a:pt x="963" y="268"/>
                </a:cubicBezTo>
                <a:cubicBezTo>
                  <a:pt x="954" y="257"/>
                  <a:pt x="943" y="250"/>
                  <a:pt x="929" y="249"/>
                </a:cubicBezTo>
                <a:cubicBezTo>
                  <a:pt x="915" y="248"/>
                  <a:pt x="902" y="250"/>
                  <a:pt x="891" y="258"/>
                </a:cubicBezTo>
                <a:cubicBezTo>
                  <a:pt x="888" y="260"/>
                  <a:pt x="885" y="263"/>
                  <a:pt x="882" y="264"/>
                </a:cubicBezTo>
                <a:cubicBezTo>
                  <a:pt x="879" y="266"/>
                  <a:pt x="877" y="267"/>
                  <a:pt x="874" y="268"/>
                </a:cubicBezTo>
                <a:cubicBezTo>
                  <a:pt x="871" y="269"/>
                  <a:pt x="869" y="271"/>
                  <a:pt x="867" y="273"/>
                </a:cubicBezTo>
                <a:cubicBezTo>
                  <a:pt x="867" y="272"/>
                  <a:pt x="867" y="272"/>
                  <a:pt x="866" y="272"/>
                </a:cubicBezTo>
                <a:cubicBezTo>
                  <a:pt x="866" y="272"/>
                  <a:pt x="865" y="272"/>
                  <a:pt x="864" y="272"/>
                </a:cubicBezTo>
                <a:cubicBezTo>
                  <a:pt x="864" y="272"/>
                  <a:pt x="863" y="272"/>
                  <a:pt x="863" y="272"/>
                </a:cubicBezTo>
                <a:cubicBezTo>
                  <a:pt x="861" y="272"/>
                  <a:pt x="860" y="273"/>
                  <a:pt x="859" y="274"/>
                </a:cubicBezTo>
                <a:cubicBezTo>
                  <a:pt x="859" y="274"/>
                  <a:pt x="859" y="275"/>
                  <a:pt x="860" y="275"/>
                </a:cubicBezTo>
                <a:cubicBezTo>
                  <a:pt x="861" y="275"/>
                  <a:pt x="862" y="274"/>
                  <a:pt x="863" y="274"/>
                </a:cubicBezTo>
                <a:cubicBezTo>
                  <a:pt x="863" y="274"/>
                  <a:pt x="864" y="274"/>
                  <a:pt x="865" y="273"/>
                </a:cubicBezTo>
                <a:cubicBezTo>
                  <a:pt x="865" y="273"/>
                  <a:pt x="866" y="273"/>
                  <a:pt x="866" y="273"/>
                </a:cubicBezTo>
                <a:cubicBezTo>
                  <a:pt x="864" y="275"/>
                  <a:pt x="861" y="278"/>
                  <a:pt x="859" y="281"/>
                </a:cubicBezTo>
                <a:cubicBezTo>
                  <a:pt x="856" y="284"/>
                  <a:pt x="853" y="288"/>
                  <a:pt x="849" y="291"/>
                </a:cubicBezTo>
                <a:cubicBezTo>
                  <a:pt x="847" y="294"/>
                  <a:pt x="845" y="297"/>
                  <a:pt x="842" y="300"/>
                </a:cubicBezTo>
                <a:cubicBezTo>
                  <a:pt x="840" y="302"/>
                  <a:pt x="836" y="304"/>
                  <a:pt x="836" y="307"/>
                </a:cubicBezTo>
                <a:cubicBezTo>
                  <a:pt x="835" y="307"/>
                  <a:pt x="835" y="307"/>
                  <a:pt x="835" y="307"/>
                </a:cubicBezTo>
                <a:cubicBezTo>
                  <a:pt x="833" y="304"/>
                  <a:pt x="830" y="302"/>
                  <a:pt x="827" y="299"/>
                </a:cubicBezTo>
                <a:cubicBezTo>
                  <a:pt x="830" y="298"/>
                  <a:pt x="833" y="296"/>
                  <a:pt x="836" y="295"/>
                </a:cubicBezTo>
                <a:cubicBezTo>
                  <a:pt x="839" y="294"/>
                  <a:pt x="843" y="294"/>
                  <a:pt x="846" y="292"/>
                </a:cubicBezTo>
                <a:cubicBezTo>
                  <a:pt x="846" y="292"/>
                  <a:pt x="846" y="292"/>
                  <a:pt x="846" y="292"/>
                </a:cubicBezTo>
                <a:cubicBezTo>
                  <a:pt x="843" y="291"/>
                  <a:pt x="839" y="292"/>
                  <a:pt x="836" y="293"/>
                </a:cubicBezTo>
                <a:cubicBezTo>
                  <a:pt x="832" y="294"/>
                  <a:pt x="828" y="295"/>
                  <a:pt x="825" y="297"/>
                </a:cubicBezTo>
                <a:cubicBezTo>
                  <a:pt x="825" y="297"/>
                  <a:pt x="825" y="297"/>
                  <a:pt x="824" y="298"/>
                </a:cubicBezTo>
                <a:cubicBezTo>
                  <a:pt x="824" y="297"/>
                  <a:pt x="823" y="297"/>
                  <a:pt x="823" y="296"/>
                </a:cubicBezTo>
                <a:cubicBezTo>
                  <a:pt x="824" y="295"/>
                  <a:pt x="826" y="294"/>
                  <a:pt x="827" y="294"/>
                </a:cubicBezTo>
                <a:cubicBezTo>
                  <a:pt x="829" y="293"/>
                  <a:pt x="832" y="292"/>
                  <a:pt x="834" y="291"/>
                </a:cubicBezTo>
                <a:cubicBezTo>
                  <a:pt x="839" y="290"/>
                  <a:pt x="843" y="286"/>
                  <a:pt x="848" y="285"/>
                </a:cubicBezTo>
                <a:cubicBezTo>
                  <a:pt x="849" y="285"/>
                  <a:pt x="849" y="285"/>
                  <a:pt x="848" y="285"/>
                </a:cubicBezTo>
                <a:cubicBezTo>
                  <a:pt x="843" y="283"/>
                  <a:pt x="837" y="287"/>
                  <a:pt x="832" y="290"/>
                </a:cubicBezTo>
                <a:cubicBezTo>
                  <a:pt x="830" y="291"/>
                  <a:pt x="823" y="292"/>
                  <a:pt x="820" y="294"/>
                </a:cubicBezTo>
                <a:cubicBezTo>
                  <a:pt x="819" y="294"/>
                  <a:pt x="818" y="293"/>
                  <a:pt x="818" y="293"/>
                </a:cubicBezTo>
                <a:cubicBezTo>
                  <a:pt x="820" y="292"/>
                  <a:pt x="823" y="290"/>
                  <a:pt x="825" y="289"/>
                </a:cubicBezTo>
                <a:cubicBezTo>
                  <a:pt x="832" y="286"/>
                  <a:pt x="838" y="284"/>
                  <a:pt x="845" y="282"/>
                </a:cubicBezTo>
                <a:cubicBezTo>
                  <a:pt x="847" y="281"/>
                  <a:pt x="846" y="278"/>
                  <a:pt x="845" y="279"/>
                </a:cubicBezTo>
                <a:cubicBezTo>
                  <a:pt x="837" y="282"/>
                  <a:pt x="830" y="285"/>
                  <a:pt x="822" y="287"/>
                </a:cubicBezTo>
                <a:cubicBezTo>
                  <a:pt x="820" y="288"/>
                  <a:pt x="816" y="289"/>
                  <a:pt x="815" y="291"/>
                </a:cubicBezTo>
                <a:cubicBezTo>
                  <a:pt x="814" y="291"/>
                  <a:pt x="814" y="290"/>
                  <a:pt x="813" y="290"/>
                </a:cubicBezTo>
                <a:cubicBezTo>
                  <a:pt x="813" y="290"/>
                  <a:pt x="813" y="290"/>
                  <a:pt x="813" y="290"/>
                </a:cubicBezTo>
                <a:cubicBezTo>
                  <a:pt x="813" y="289"/>
                  <a:pt x="813" y="289"/>
                  <a:pt x="813" y="289"/>
                </a:cubicBezTo>
                <a:cubicBezTo>
                  <a:pt x="815" y="287"/>
                  <a:pt x="817" y="285"/>
                  <a:pt x="819" y="284"/>
                </a:cubicBezTo>
                <a:cubicBezTo>
                  <a:pt x="822" y="282"/>
                  <a:pt x="825" y="281"/>
                  <a:pt x="828" y="279"/>
                </a:cubicBezTo>
                <a:cubicBezTo>
                  <a:pt x="836" y="276"/>
                  <a:pt x="843" y="273"/>
                  <a:pt x="850" y="270"/>
                </a:cubicBezTo>
                <a:cubicBezTo>
                  <a:pt x="864" y="265"/>
                  <a:pt x="877" y="262"/>
                  <a:pt x="891" y="257"/>
                </a:cubicBezTo>
                <a:cubicBezTo>
                  <a:pt x="891" y="257"/>
                  <a:pt x="891" y="256"/>
                  <a:pt x="891" y="256"/>
                </a:cubicBezTo>
                <a:cubicBezTo>
                  <a:pt x="876" y="258"/>
                  <a:pt x="862" y="264"/>
                  <a:pt x="848" y="269"/>
                </a:cubicBezTo>
                <a:cubicBezTo>
                  <a:pt x="842" y="271"/>
                  <a:pt x="835" y="274"/>
                  <a:pt x="829" y="276"/>
                </a:cubicBezTo>
                <a:cubicBezTo>
                  <a:pt x="834" y="273"/>
                  <a:pt x="838" y="270"/>
                  <a:pt x="843" y="267"/>
                </a:cubicBezTo>
                <a:cubicBezTo>
                  <a:pt x="846" y="266"/>
                  <a:pt x="849" y="264"/>
                  <a:pt x="853" y="263"/>
                </a:cubicBezTo>
                <a:cubicBezTo>
                  <a:pt x="858" y="261"/>
                  <a:pt x="863" y="260"/>
                  <a:pt x="869" y="257"/>
                </a:cubicBezTo>
                <a:cubicBezTo>
                  <a:pt x="878" y="253"/>
                  <a:pt x="888" y="248"/>
                  <a:pt x="899" y="247"/>
                </a:cubicBezTo>
                <a:cubicBezTo>
                  <a:pt x="899" y="246"/>
                  <a:pt x="899" y="245"/>
                  <a:pt x="898" y="245"/>
                </a:cubicBezTo>
                <a:cubicBezTo>
                  <a:pt x="888" y="246"/>
                  <a:pt x="879" y="251"/>
                  <a:pt x="869" y="255"/>
                </a:cubicBezTo>
                <a:cubicBezTo>
                  <a:pt x="863" y="257"/>
                  <a:pt x="856" y="259"/>
                  <a:pt x="850" y="262"/>
                </a:cubicBezTo>
                <a:cubicBezTo>
                  <a:pt x="850" y="262"/>
                  <a:pt x="849" y="262"/>
                  <a:pt x="849" y="262"/>
                </a:cubicBezTo>
                <a:cubicBezTo>
                  <a:pt x="855" y="257"/>
                  <a:pt x="861" y="252"/>
                  <a:pt x="866" y="246"/>
                </a:cubicBezTo>
                <a:cubicBezTo>
                  <a:pt x="871" y="246"/>
                  <a:pt x="875" y="244"/>
                  <a:pt x="880" y="242"/>
                </a:cubicBezTo>
                <a:close/>
                <a:moveTo>
                  <a:pt x="743" y="122"/>
                </a:moveTo>
                <a:cubicBezTo>
                  <a:pt x="745" y="119"/>
                  <a:pt x="747" y="116"/>
                  <a:pt x="750" y="113"/>
                </a:cubicBezTo>
                <a:cubicBezTo>
                  <a:pt x="760" y="102"/>
                  <a:pt x="773" y="91"/>
                  <a:pt x="788" y="86"/>
                </a:cubicBezTo>
                <a:cubicBezTo>
                  <a:pt x="793" y="84"/>
                  <a:pt x="797" y="82"/>
                  <a:pt x="802" y="83"/>
                </a:cubicBezTo>
                <a:cubicBezTo>
                  <a:pt x="806" y="83"/>
                  <a:pt x="809" y="85"/>
                  <a:pt x="812" y="85"/>
                </a:cubicBezTo>
                <a:cubicBezTo>
                  <a:pt x="816" y="86"/>
                  <a:pt x="819" y="85"/>
                  <a:pt x="822" y="83"/>
                </a:cubicBezTo>
                <a:cubicBezTo>
                  <a:pt x="828" y="78"/>
                  <a:pt x="835" y="71"/>
                  <a:pt x="843" y="74"/>
                </a:cubicBezTo>
                <a:cubicBezTo>
                  <a:pt x="850" y="77"/>
                  <a:pt x="858" y="79"/>
                  <a:pt x="864" y="83"/>
                </a:cubicBezTo>
                <a:cubicBezTo>
                  <a:pt x="879" y="92"/>
                  <a:pt x="886" y="110"/>
                  <a:pt x="891" y="126"/>
                </a:cubicBezTo>
                <a:cubicBezTo>
                  <a:pt x="895" y="141"/>
                  <a:pt x="898" y="156"/>
                  <a:pt x="897" y="171"/>
                </a:cubicBezTo>
                <a:cubicBezTo>
                  <a:pt x="895" y="188"/>
                  <a:pt x="890" y="204"/>
                  <a:pt x="881" y="218"/>
                </a:cubicBezTo>
                <a:cubicBezTo>
                  <a:pt x="876" y="227"/>
                  <a:pt x="870" y="235"/>
                  <a:pt x="864" y="243"/>
                </a:cubicBezTo>
                <a:cubicBezTo>
                  <a:pt x="863" y="244"/>
                  <a:pt x="862" y="245"/>
                  <a:pt x="860" y="246"/>
                </a:cubicBezTo>
                <a:cubicBezTo>
                  <a:pt x="854" y="251"/>
                  <a:pt x="848" y="256"/>
                  <a:pt x="842" y="260"/>
                </a:cubicBezTo>
                <a:cubicBezTo>
                  <a:pt x="835" y="265"/>
                  <a:pt x="828" y="269"/>
                  <a:pt x="821" y="274"/>
                </a:cubicBezTo>
                <a:cubicBezTo>
                  <a:pt x="816" y="278"/>
                  <a:pt x="811" y="282"/>
                  <a:pt x="805" y="286"/>
                </a:cubicBezTo>
                <a:cubicBezTo>
                  <a:pt x="803" y="285"/>
                  <a:pt x="801" y="284"/>
                  <a:pt x="798" y="283"/>
                </a:cubicBezTo>
                <a:cubicBezTo>
                  <a:pt x="801" y="282"/>
                  <a:pt x="803" y="280"/>
                  <a:pt x="805" y="278"/>
                </a:cubicBezTo>
                <a:cubicBezTo>
                  <a:pt x="811" y="274"/>
                  <a:pt x="817" y="270"/>
                  <a:pt x="823" y="265"/>
                </a:cubicBezTo>
                <a:cubicBezTo>
                  <a:pt x="836" y="255"/>
                  <a:pt x="848" y="243"/>
                  <a:pt x="859" y="230"/>
                </a:cubicBezTo>
                <a:cubicBezTo>
                  <a:pt x="868" y="218"/>
                  <a:pt x="878" y="205"/>
                  <a:pt x="884" y="191"/>
                </a:cubicBezTo>
                <a:cubicBezTo>
                  <a:pt x="888" y="182"/>
                  <a:pt x="893" y="171"/>
                  <a:pt x="890" y="161"/>
                </a:cubicBezTo>
                <a:cubicBezTo>
                  <a:pt x="890" y="161"/>
                  <a:pt x="889" y="161"/>
                  <a:pt x="889" y="162"/>
                </a:cubicBezTo>
                <a:cubicBezTo>
                  <a:pt x="890" y="172"/>
                  <a:pt x="885" y="183"/>
                  <a:pt x="880" y="193"/>
                </a:cubicBezTo>
                <a:cubicBezTo>
                  <a:pt x="873" y="206"/>
                  <a:pt x="864" y="220"/>
                  <a:pt x="854" y="231"/>
                </a:cubicBezTo>
                <a:cubicBezTo>
                  <a:pt x="844" y="242"/>
                  <a:pt x="833" y="252"/>
                  <a:pt x="822" y="261"/>
                </a:cubicBezTo>
                <a:cubicBezTo>
                  <a:pt x="816" y="265"/>
                  <a:pt x="810" y="270"/>
                  <a:pt x="804" y="274"/>
                </a:cubicBezTo>
                <a:cubicBezTo>
                  <a:pt x="801" y="277"/>
                  <a:pt x="798" y="280"/>
                  <a:pt x="793" y="282"/>
                </a:cubicBezTo>
                <a:cubicBezTo>
                  <a:pt x="789" y="280"/>
                  <a:pt x="784" y="279"/>
                  <a:pt x="779" y="278"/>
                </a:cubicBezTo>
                <a:cubicBezTo>
                  <a:pt x="773" y="276"/>
                  <a:pt x="767" y="275"/>
                  <a:pt x="761" y="274"/>
                </a:cubicBezTo>
                <a:cubicBezTo>
                  <a:pt x="763" y="273"/>
                  <a:pt x="765" y="272"/>
                  <a:pt x="766" y="271"/>
                </a:cubicBezTo>
                <a:cubicBezTo>
                  <a:pt x="772" y="267"/>
                  <a:pt x="777" y="262"/>
                  <a:pt x="781" y="257"/>
                </a:cubicBezTo>
                <a:cubicBezTo>
                  <a:pt x="786" y="252"/>
                  <a:pt x="790" y="247"/>
                  <a:pt x="794" y="241"/>
                </a:cubicBezTo>
                <a:cubicBezTo>
                  <a:pt x="797" y="236"/>
                  <a:pt x="801" y="231"/>
                  <a:pt x="804" y="226"/>
                </a:cubicBezTo>
                <a:cubicBezTo>
                  <a:pt x="807" y="221"/>
                  <a:pt x="810" y="215"/>
                  <a:pt x="814" y="210"/>
                </a:cubicBezTo>
                <a:cubicBezTo>
                  <a:pt x="814" y="209"/>
                  <a:pt x="813" y="208"/>
                  <a:pt x="812" y="209"/>
                </a:cubicBezTo>
                <a:cubicBezTo>
                  <a:pt x="809" y="213"/>
                  <a:pt x="805" y="218"/>
                  <a:pt x="802" y="222"/>
                </a:cubicBezTo>
                <a:cubicBezTo>
                  <a:pt x="800" y="227"/>
                  <a:pt x="798" y="232"/>
                  <a:pt x="795" y="237"/>
                </a:cubicBezTo>
                <a:cubicBezTo>
                  <a:pt x="791" y="243"/>
                  <a:pt x="786" y="248"/>
                  <a:pt x="782" y="253"/>
                </a:cubicBezTo>
                <a:cubicBezTo>
                  <a:pt x="776" y="259"/>
                  <a:pt x="767" y="270"/>
                  <a:pt x="758" y="272"/>
                </a:cubicBezTo>
                <a:cubicBezTo>
                  <a:pt x="760" y="270"/>
                  <a:pt x="761" y="268"/>
                  <a:pt x="762" y="267"/>
                </a:cubicBezTo>
                <a:cubicBezTo>
                  <a:pt x="767" y="261"/>
                  <a:pt x="771" y="255"/>
                  <a:pt x="774" y="249"/>
                </a:cubicBezTo>
                <a:cubicBezTo>
                  <a:pt x="777" y="245"/>
                  <a:pt x="779" y="242"/>
                  <a:pt x="782" y="238"/>
                </a:cubicBezTo>
                <a:cubicBezTo>
                  <a:pt x="785" y="235"/>
                  <a:pt x="787" y="231"/>
                  <a:pt x="789" y="227"/>
                </a:cubicBezTo>
                <a:cubicBezTo>
                  <a:pt x="790" y="224"/>
                  <a:pt x="793" y="221"/>
                  <a:pt x="794" y="217"/>
                </a:cubicBezTo>
                <a:cubicBezTo>
                  <a:pt x="797" y="213"/>
                  <a:pt x="798" y="209"/>
                  <a:pt x="801" y="205"/>
                </a:cubicBezTo>
                <a:cubicBezTo>
                  <a:pt x="802" y="205"/>
                  <a:pt x="801" y="204"/>
                  <a:pt x="800" y="204"/>
                </a:cubicBezTo>
                <a:cubicBezTo>
                  <a:pt x="798" y="207"/>
                  <a:pt x="796" y="209"/>
                  <a:pt x="795" y="212"/>
                </a:cubicBezTo>
                <a:cubicBezTo>
                  <a:pt x="793" y="216"/>
                  <a:pt x="792" y="220"/>
                  <a:pt x="790" y="223"/>
                </a:cubicBezTo>
                <a:cubicBezTo>
                  <a:pt x="787" y="227"/>
                  <a:pt x="785" y="230"/>
                  <a:pt x="783" y="233"/>
                </a:cubicBezTo>
                <a:cubicBezTo>
                  <a:pt x="781" y="236"/>
                  <a:pt x="779" y="239"/>
                  <a:pt x="778" y="242"/>
                </a:cubicBezTo>
                <a:cubicBezTo>
                  <a:pt x="773" y="248"/>
                  <a:pt x="768" y="254"/>
                  <a:pt x="763" y="260"/>
                </a:cubicBezTo>
                <a:cubicBezTo>
                  <a:pt x="760" y="264"/>
                  <a:pt x="758" y="267"/>
                  <a:pt x="754" y="270"/>
                </a:cubicBezTo>
                <a:cubicBezTo>
                  <a:pt x="753" y="270"/>
                  <a:pt x="753" y="270"/>
                  <a:pt x="753" y="270"/>
                </a:cubicBezTo>
                <a:cubicBezTo>
                  <a:pt x="756" y="266"/>
                  <a:pt x="758" y="261"/>
                  <a:pt x="761" y="256"/>
                </a:cubicBezTo>
                <a:cubicBezTo>
                  <a:pt x="761" y="256"/>
                  <a:pt x="760" y="256"/>
                  <a:pt x="760" y="256"/>
                </a:cubicBezTo>
                <a:cubicBezTo>
                  <a:pt x="758" y="258"/>
                  <a:pt x="757" y="260"/>
                  <a:pt x="756" y="262"/>
                </a:cubicBezTo>
                <a:cubicBezTo>
                  <a:pt x="756" y="260"/>
                  <a:pt x="757" y="259"/>
                  <a:pt x="757" y="258"/>
                </a:cubicBezTo>
                <a:cubicBezTo>
                  <a:pt x="758" y="257"/>
                  <a:pt x="758" y="255"/>
                  <a:pt x="759" y="253"/>
                </a:cubicBezTo>
                <a:cubicBezTo>
                  <a:pt x="759" y="253"/>
                  <a:pt x="760" y="253"/>
                  <a:pt x="760" y="253"/>
                </a:cubicBezTo>
                <a:cubicBezTo>
                  <a:pt x="765" y="242"/>
                  <a:pt x="771" y="232"/>
                  <a:pt x="777" y="223"/>
                </a:cubicBezTo>
                <a:cubicBezTo>
                  <a:pt x="782" y="217"/>
                  <a:pt x="786" y="210"/>
                  <a:pt x="789" y="203"/>
                </a:cubicBezTo>
                <a:cubicBezTo>
                  <a:pt x="791" y="199"/>
                  <a:pt x="793" y="195"/>
                  <a:pt x="795" y="192"/>
                </a:cubicBezTo>
                <a:cubicBezTo>
                  <a:pt x="797" y="188"/>
                  <a:pt x="798" y="185"/>
                  <a:pt x="800" y="182"/>
                </a:cubicBezTo>
                <a:cubicBezTo>
                  <a:pt x="800" y="180"/>
                  <a:pt x="798" y="179"/>
                  <a:pt x="798" y="181"/>
                </a:cubicBezTo>
                <a:cubicBezTo>
                  <a:pt x="794" y="188"/>
                  <a:pt x="791" y="196"/>
                  <a:pt x="786" y="204"/>
                </a:cubicBezTo>
                <a:cubicBezTo>
                  <a:pt x="782" y="211"/>
                  <a:pt x="777" y="218"/>
                  <a:pt x="773" y="225"/>
                </a:cubicBezTo>
                <a:cubicBezTo>
                  <a:pt x="770" y="229"/>
                  <a:pt x="767" y="234"/>
                  <a:pt x="764" y="238"/>
                </a:cubicBezTo>
                <a:cubicBezTo>
                  <a:pt x="766" y="234"/>
                  <a:pt x="767" y="230"/>
                  <a:pt x="768" y="226"/>
                </a:cubicBezTo>
                <a:cubicBezTo>
                  <a:pt x="769" y="222"/>
                  <a:pt x="771" y="219"/>
                  <a:pt x="773" y="215"/>
                </a:cubicBezTo>
                <a:cubicBezTo>
                  <a:pt x="775" y="211"/>
                  <a:pt x="776" y="206"/>
                  <a:pt x="779" y="201"/>
                </a:cubicBezTo>
                <a:cubicBezTo>
                  <a:pt x="779" y="201"/>
                  <a:pt x="779" y="200"/>
                  <a:pt x="779" y="201"/>
                </a:cubicBezTo>
                <a:cubicBezTo>
                  <a:pt x="775" y="205"/>
                  <a:pt x="774" y="211"/>
                  <a:pt x="771" y="216"/>
                </a:cubicBezTo>
                <a:cubicBezTo>
                  <a:pt x="770" y="218"/>
                  <a:pt x="769" y="220"/>
                  <a:pt x="769" y="221"/>
                </a:cubicBezTo>
                <a:cubicBezTo>
                  <a:pt x="769" y="220"/>
                  <a:pt x="769" y="219"/>
                  <a:pt x="769" y="219"/>
                </a:cubicBezTo>
                <a:cubicBezTo>
                  <a:pt x="769" y="217"/>
                  <a:pt x="769" y="215"/>
                  <a:pt x="770" y="213"/>
                </a:cubicBezTo>
                <a:cubicBezTo>
                  <a:pt x="772" y="209"/>
                  <a:pt x="773" y="204"/>
                  <a:pt x="775" y="200"/>
                </a:cubicBezTo>
                <a:cubicBezTo>
                  <a:pt x="777" y="194"/>
                  <a:pt x="779" y="187"/>
                  <a:pt x="782" y="182"/>
                </a:cubicBezTo>
                <a:cubicBezTo>
                  <a:pt x="785" y="177"/>
                  <a:pt x="788" y="173"/>
                  <a:pt x="790" y="167"/>
                </a:cubicBezTo>
                <a:cubicBezTo>
                  <a:pt x="791" y="162"/>
                  <a:pt x="793" y="157"/>
                  <a:pt x="796" y="151"/>
                </a:cubicBezTo>
                <a:cubicBezTo>
                  <a:pt x="796" y="151"/>
                  <a:pt x="795" y="151"/>
                  <a:pt x="795" y="151"/>
                </a:cubicBezTo>
                <a:cubicBezTo>
                  <a:pt x="792" y="156"/>
                  <a:pt x="791" y="161"/>
                  <a:pt x="788" y="166"/>
                </a:cubicBezTo>
                <a:cubicBezTo>
                  <a:pt x="786" y="169"/>
                  <a:pt x="785" y="172"/>
                  <a:pt x="783" y="175"/>
                </a:cubicBezTo>
                <a:cubicBezTo>
                  <a:pt x="782" y="178"/>
                  <a:pt x="782" y="181"/>
                  <a:pt x="780" y="183"/>
                </a:cubicBezTo>
                <a:cubicBezTo>
                  <a:pt x="777" y="188"/>
                  <a:pt x="775" y="194"/>
                  <a:pt x="772" y="199"/>
                </a:cubicBezTo>
                <a:cubicBezTo>
                  <a:pt x="772" y="201"/>
                  <a:pt x="771" y="204"/>
                  <a:pt x="770" y="206"/>
                </a:cubicBezTo>
                <a:cubicBezTo>
                  <a:pt x="770" y="203"/>
                  <a:pt x="769" y="200"/>
                  <a:pt x="769" y="198"/>
                </a:cubicBezTo>
                <a:cubicBezTo>
                  <a:pt x="770" y="192"/>
                  <a:pt x="774" y="186"/>
                  <a:pt x="775" y="181"/>
                </a:cubicBezTo>
                <a:cubicBezTo>
                  <a:pt x="777" y="172"/>
                  <a:pt x="780" y="165"/>
                  <a:pt x="785" y="157"/>
                </a:cubicBezTo>
                <a:cubicBezTo>
                  <a:pt x="785" y="157"/>
                  <a:pt x="784" y="156"/>
                  <a:pt x="784" y="157"/>
                </a:cubicBezTo>
                <a:cubicBezTo>
                  <a:pt x="777" y="162"/>
                  <a:pt x="774" y="172"/>
                  <a:pt x="773" y="180"/>
                </a:cubicBezTo>
                <a:cubicBezTo>
                  <a:pt x="772" y="184"/>
                  <a:pt x="772" y="187"/>
                  <a:pt x="770" y="191"/>
                </a:cubicBezTo>
                <a:cubicBezTo>
                  <a:pt x="769" y="192"/>
                  <a:pt x="769" y="192"/>
                  <a:pt x="769" y="193"/>
                </a:cubicBezTo>
                <a:cubicBezTo>
                  <a:pt x="768" y="191"/>
                  <a:pt x="768" y="188"/>
                  <a:pt x="768" y="186"/>
                </a:cubicBezTo>
                <a:cubicBezTo>
                  <a:pt x="768" y="186"/>
                  <a:pt x="768" y="185"/>
                  <a:pt x="768" y="185"/>
                </a:cubicBezTo>
                <a:cubicBezTo>
                  <a:pt x="769" y="183"/>
                  <a:pt x="769" y="180"/>
                  <a:pt x="770" y="178"/>
                </a:cubicBezTo>
                <a:cubicBezTo>
                  <a:pt x="772" y="172"/>
                  <a:pt x="774" y="166"/>
                  <a:pt x="776" y="160"/>
                </a:cubicBezTo>
                <a:cubicBezTo>
                  <a:pt x="777" y="159"/>
                  <a:pt x="775" y="158"/>
                  <a:pt x="775" y="159"/>
                </a:cubicBezTo>
                <a:cubicBezTo>
                  <a:pt x="772" y="166"/>
                  <a:pt x="770" y="173"/>
                  <a:pt x="767" y="180"/>
                </a:cubicBezTo>
                <a:cubicBezTo>
                  <a:pt x="767" y="180"/>
                  <a:pt x="767" y="180"/>
                  <a:pt x="766" y="181"/>
                </a:cubicBezTo>
                <a:cubicBezTo>
                  <a:pt x="766" y="178"/>
                  <a:pt x="765" y="176"/>
                  <a:pt x="764" y="173"/>
                </a:cubicBezTo>
                <a:cubicBezTo>
                  <a:pt x="764" y="173"/>
                  <a:pt x="764" y="173"/>
                  <a:pt x="764" y="173"/>
                </a:cubicBezTo>
                <a:cubicBezTo>
                  <a:pt x="764" y="171"/>
                  <a:pt x="764" y="170"/>
                  <a:pt x="764" y="169"/>
                </a:cubicBezTo>
                <a:cubicBezTo>
                  <a:pt x="765" y="166"/>
                  <a:pt x="765" y="163"/>
                  <a:pt x="765" y="160"/>
                </a:cubicBezTo>
                <a:cubicBezTo>
                  <a:pt x="766" y="153"/>
                  <a:pt x="767" y="148"/>
                  <a:pt x="769" y="142"/>
                </a:cubicBezTo>
                <a:cubicBezTo>
                  <a:pt x="770" y="141"/>
                  <a:pt x="769" y="141"/>
                  <a:pt x="768" y="141"/>
                </a:cubicBezTo>
                <a:cubicBezTo>
                  <a:pt x="764" y="148"/>
                  <a:pt x="765" y="154"/>
                  <a:pt x="763" y="161"/>
                </a:cubicBezTo>
                <a:cubicBezTo>
                  <a:pt x="763" y="162"/>
                  <a:pt x="762" y="164"/>
                  <a:pt x="762" y="165"/>
                </a:cubicBezTo>
                <a:cubicBezTo>
                  <a:pt x="759" y="158"/>
                  <a:pt x="756" y="149"/>
                  <a:pt x="749" y="145"/>
                </a:cubicBezTo>
                <a:cubicBezTo>
                  <a:pt x="747" y="143"/>
                  <a:pt x="746" y="143"/>
                  <a:pt x="743" y="143"/>
                </a:cubicBezTo>
                <a:cubicBezTo>
                  <a:pt x="741" y="142"/>
                  <a:pt x="742" y="137"/>
                  <a:pt x="741" y="136"/>
                </a:cubicBezTo>
                <a:cubicBezTo>
                  <a:pt x="739" y="133"/>
                  <a:pt x="738" y="132"/>
                  <a:pt x="736" y="132"/>
                </a:cubicBezTo>
                <a:cubicBezTo>
                  <a:pt x="736" y="128"/>
                  <a:pt x="740" y="124"/>
                  <a:pt x="743" y="122"/>
                </a:cubicBezTo>
                <a:close/>
                <a:moveTo>
                  <a:pt x="684" y="129"/>
                </a:moveTo>
                <a:cubicBezTo>
                  <a:pt x="692" y="127"/>
                  <a:pt x="700" y="126"/>
                  <a:pt x="708" y="126"/>
                </a:cubicBezTo>
                <a:cubicBezTo>
                  <a:pt x="712" y="126"/>
                  <a:pt x="716" y="126"/>
                  <a:pt x="719" y="126"/>
                </a:cubicBezTo>
                <a:cubicBezTo>
                  <a:pt x="722" y="127"/>
                  <a:pt x="725" y="128"/>
                  <a:pt x="726" y="130"/>
                </a:cubicBezTo>
                <a:cubicBezTo>
                  <a:pt x="726" y="131"/>
                  <a:pt x="727" y="132"/>
                  <a:pt x="727" y="132"/>
                </a:cubicBezTo>
                <a:cubicBezTo>
                  <a:pt x="730" y="135"/>
                  <a:pt x="737" y="133"/>
                  <a:pt x="738" y="139"/>
                </a:cubicBezTo>
                <a:cubicBezTo>
                  <a:pt x="738" y="142"/>
                  <a:pt x="739" y="146"/>
                  <a:pt x="743" y="146"/>
                </a:cubicBezTo>
                <a:cubicBezTo>
                  <a:pt x="750" y="146"/>
                  <a:pt x="753" y="155"/>
                  <a:pt x="756" y="160"/>
                </a:cubicBezTo>
                <a:cubicBezTo>
                  <a:pt x="761" y="172"/>
                  <a:pt x="765" y="186"/>
                  <a:pt x="766" y="199"/>
                </a:cubicBezTo>
                <a:cubicBezTo>
                  <a:pt x="767" y="216"/>
                  <a:pt x="763" y="230"/>
                  <a:pt x="758" y="245"/>
                </a:cubicBezTo>
                <a:cubicBezTo>
                  <a:pt x="755" y="254"/>
                  <a:pt x="752" y="266"/>
                  <a:pt x="745" y="273"/>
                </a:cubicBezTo>
                <a:cubicBezTo>
                  <a:pt x="745" y="273"/>
                  <a:pt x="745" y="273"/>
                  <a:pt x="745" y="273"/>
                </a:cubicBezTo>
                <a:cubicBezTo>
                  <a:pt x="742" y="275"/>
                  <a:pt x="740" y="278"/>
                  <a:pt x="737" y="280"/>
                </a:cubicBezTo>
                <a:cubicBezTo>
                  <a:pt x="734" y="282"/>
                  <a:pt x="732" y="284"/>
                  <a:pt x="730" y="286"/>
                </a:cubicBezTo>
                <a:cubicBezTo>
                  <a:pt x="726" y="291"/>
                  <a:pt x="722" y="296"/>
                  <a:pt x="718" y="300"/>
                </a:cubicBezTo>
                <a:cubicBezTo>
                  <a:pt x="709" y="309"/>
                  <a:pt x="699" y="316"/>
                  <a:pt x="689" y="324"/>
                </a:cubicBezTo>
                <a:cubicBezTo>
                  <a:pt x="684" y="329"/>
                  <a:pt x="679" y="334"/>
                  <a:pt x="673" y="338"/>
                </a:cubicBezTo>
                <a:cubicBezTo>
                  <a:pt x="668" y="342"/>
                  <a:pt x="663" y="345"/>
                  <a:pt x="657" y="349"/>
                </a:cubicBezTo>
                <a:cubicBezTo>
                  <a:pt x="649" y="355"/>
                  <a:pt x="642" y="363"/>
                  <a:pt x="635" y="372"/>
                </a:cubicBezTo>
                <a:cubicBezTo>
                  <a:pt x="635" y="372"/>
                  <a:pt x="635" y="372"/>
                  <a:pt x="635" y="372"/>
                </a:cubicBezTo>
                <a:cubicBezTo>
                  <a:pt x="635" y="372"/>
                  <a:pt x="634" y="371"/>
                  <a:pt x="633" y="371"/>
                </a:cubicBezTo>
                <a:cubicBezTo>
                  <a:pt x="630" y="368"/>
                  <a:pt x="627" y="365"/>
                  <a:pt x="623" y="365"/>
                </a:cubicBezTo>
                <a:cubicBezTo>
                  <a:pt x="628" y="357"/>
                  <a:pt x="634" y="350"/>
                  <a:pt x="642" y="345"/>
                </a:cubicBezTo>
                <a:cubicBezTo>
                  <a:pt x="646" y="342"/>
                  <a:pt x="650" y="339"/>
                  <a:pt x="655" y="337"/>
                </a:cubicBezTo>
                <a:cubicBezTo>
                  <a:pt x="659" y="335"/>
                  <a:pt x="664" y="334"/>
                  <a:pt x="668" y="332"/>
                </a:cubicBezTo>
                <a:cubicBezTo>
                  <a:pt x="674" y="327"/>
                  <a:pt x="679" y="319"/>
                  <a:pt x="684" y="313"/>
                </a:cubicBezTo>
                <a:cubicBezTo>
                  <a:pt x="689" y="305"/>
                  <a:pt x="695" y="296"/>
                  <a:pt x="704" y="291"/>
                </a:cubicBezTo>
                <a:cubicBezTo>
                  <a:pt x="711" y="288"/>
                  <a:pt x="719" y="286"/>
                  <a:pt x="726" y="283"/>
                </a:cubicBezTo>
                <a:cubicBezTo>
                  <a:pt x="732" y="280"/>
                  <a:pt x="737" y="274"/>
                  <a:pt x="741" y="268"/>
                </a:cubicBezTo>
                <a:cubicBezTo>
                  <a:pt x="745" y="263"/>
                  <a:pt x="748" y="258"/>
                  <a:pt x="750" y="252"/>
                </a:cubicBezTo>
                <a:cubicBezTo>
                  <a:pt x="751" y="248"/>
                  <a:pt x="754" y="243"/>
                  <a:pt x="752" y="240"/>
                </a:cubicBezTo>
                <a:cubicBezTo>
                  <a:pt x="752" y="239"/>
                  <a:pt x="751" y="240"/>
                  <a:pt x="751" y="241"/>
                </a:cubicBezTo>
                <a:cubicBezTo>
                  <a:pt x="752" y="245"/>
                  <a:pt x="747" y="253"/>
                  <a:pt x="746" y="256"/>
                </a:cubicBezTo>
                <a:cubicBezTo>
                  <a:pt x="741" y="263"/>
                  <a:pt x="737" y="270"/>
                  <a:pt x="731" y="275"/>
                </a:cubicBezTo>
                <a:cubicBezTo>
                  <a:pt x="725" y="281"/>
                  <a:pt x="717" y="282"/>
                  <a:pt x="710" y="285"/>
                </a:cubicBezTo>
                <a:cubicBezTo>
                  <a:pt x="703" y="287"/>
                  <a:pt x="697" y="291"/>
                  <a:pt x="692" y="296"/>
                </a:cubicBezTo>
                <a:cubicBezTo>
                  <a:pt x="686" y="303"/>
                  <a:pt x="681" y="310"/>
                  <a:pt x="675" y="317"/>
                </a:cubicBezTo>
                <a:cubicBezTo>
                  <a:pt x="673" y="321"/>
                  <a:pt x="670" y="326"/>
                  <a:pt x="666" y="328"/>
                </a:cubicBezTo>
                <a:cubicBezTo>
                  <a:pt x="664" y="329"/>
                  <a:pt x="662" y="330"/>
                  <a:pt x="661" y="331"/>
                </a:cubicBezTo>
                <a:cubicBezTo>
                  <a:pt x="666" y="325"/>
                  <a:pt x="669" y="319"/>
                  <a:pt x="674" y="314"/>
                </a:cubicBezTo>
                <a:cubicBezTo>
                  <a:pt x="679" y="310"/>
                  <a:pt x="682" y="304"/>
                  <a:pt x="687" y="300"/>
                </a:cubicBezTo>
                <a:cubicBezTo>
                  <a:pt x="690" y="296"/>
                  <a:pt x="694" y="291"/>
                  <a:pt x="698" y="287"/>
                </a:cubicBezTo>
                <a:cubicBezTo>
                  <a:pt x="698" y="287"/>
                  <a:pt x="697" y="286"/>
                  <a:pt x="697" y="287"/>
                </a:cubicBezTo>
                <a:cubicBezTo>
                  <a:pt x="692" y="291"/>
                  <a:pt x="689" y="296"/>
                  <a:pt x="685" y="301"/>
                </a:cubicBezTo>
                <a:cubicBezTo>
                  <a:pt x="681" y="305"/>
                  <a:pt x="677" y="309"/>
                  <a:pt x="673" y="313"/>
                </a:cubicBezTo>
                <a:cubicBezTo>
                  <a:pt x="666" y="319"/>
                  <a:pt x="662" y="328"/>
                  <a:pt x="654" y="333"/>
                </a:cubicBezTo>
                <a:cubicBezTo>
                  <a:pt x="654" y="333"/>
                  <a:pt x="654" y="333"/>
                  <a:pt x="654" y="333"/>
                </a:cubicBezTo>
                <a:cubicBezTo>
                  <a:pt x="656" y="331"/>
                  <a:pt x="657" y="329"/>
                  <a:pt x="659" y="327"/>
                </a:cubicBezTo>
                <a:cubicBezTo>
                  <a:pt x="663" y="322"/>
                  <a:pt x="667" y="317"/>
                  <a:pt x="671" y="312"/>
                </a:cubicBezTo>
                <a:cubicBezTo>
                  <a:pt x="671" y="312"/>
                  <a:pt x="670" y="311"/>
                  <a:pt x="670" y="312"/>
                </a:cubicBezTo>
                <a:cubicBezTo>
                  <a:pt x="667" y="317"/>
                  <a:pt x="662" y="321"/>
                  <a:pt x="658" y="326"/>
                </a:cubicBezTo>
                <a:cubicBezTo>
                  <a:pt x="655" y="329"/>
                  <a:pt x="653" y="333"/>
                  <a:pt x="649" y="335"/>
                </a:cubicBezTo>
                <a:cubicBezTo>
                  <a:pt x="648" y="336"/>
                  <a:pt x="648" y="336"/>
                  <a:pt x="648" y="336"/>
                </a:cubicBezTo>
                <a:cubicBezTo>
                  <a:pt x="646" y="337"/>
                  <a:pt x="643" y="339"/>
                  <a:pt x="641" y="340"/>
                </a:cubicBezTo>
                <a:cubicBezTo>
                  <a:pt x="642" y="339"/>
                  <a:pt x="644" y="337"/>
                  <a:pt x="645" y="335"/>
                </a:cubicBezTo>
                <a:cubicBezTo>
                  <a:pt x="645" y="335"/>
                  <a:pt x="645" y="335"/>
                  <a:pt x="645" y="335"/>
                </a:cubicBezTo>
                <a:cubicBezTo>
                  <a:pt x="641" y="339"/>
                  <a:pt x="637" y="342"/>
                  <a:pt x="633" y="346"/>
                </a:cubicBezTo>
                <a:cubicBezTo>
                  <a:pt x="630" y="349"/>
                  <a:pt x="626" y="352"/>
                  <a:pt x="623" y="356"/>
                </a:cubicBezTo>
                <a:cubicBezTo>
                  <a:pt x="623" y="356"/>
                  <a:pt x="623" y="355"/>
                  <a:pt x="623" y="354"/>
                </a:cubicBezTo>
                <a:cubicBezTo>
                  <a:pt x="624" y="354"/>
                  <a:pt x="624" y="353"/>
                  <a:pt x="625" y="352"/>
                </a:cubicBezTo>
                <a:cubicBezTo>
                  <a:pt x="627" y="350"/>
                  <a:pt x="629" y="347"/>
                  <a:pt x="631" y="345"/>
                </a:cubicBezTo>
                <a:cubicBezTo>
                  <a:pt x="632" y="343"/>
                  <a:pt x="633" y="341"/>
                  <a:pt x="634" y="339"/>
                </a:cubicBezTo>
                <a:cubicBezTo>
                  <a:pt x="635" y="339"/>
                  <a:pt x="635" y="339"/>
                  <a:pt x="635" y="338"/>
                </a:cubicBezTo>
                <a:cubicBezTo>
                  <a:pt x="636" y="337"/>
                  <a:pt x="636" y="336"/>
                  <a:pt x="637" y="335"/>
                </a:cubicBezTo>
                <a:cubicBezTo>
                  <a:pt x="641" y="330"/>
                  <a:pt x="644" y="325"/>
                  <a:pt x="648" y="320"/>
                </a:cubicBezTo>
                <a:cubicBezTo>
                  <a:pt x="648" y="320"/>
                  <a:pt x="648" y="320"/>
                  <a:pt x="647" y="320"/>
                </a:cubicBezTo>
                <a:cubicBezTo>
                  <a:pt x="644" y="323"/>
                  <a:pt x="642" y="326"/>
                  <a:pt x="640" y="330"/>
                </a:cubicBezTo>
                <a:cubicBezTo>
                  <a:pt x="643" y="324"/>
                  <a:pt x="646" y="319"/>
                  <a:pt x="649" y="313"/>
                </a:cubicBezTo>
                <a:cubicBezTo>
                  <a:pt x="654" y="306"/>
                  <a:pt x="659" y="299"/>
                  <a:pt x="664" y="291"/>
                </a:cubicBezTo>
                <a:cubicBezTo>
                  <a:pt x="664" y="291"/>
                  <a:pt x="663" y="290"/>
                  <a:pt x="663" y="290"/>
                </a:cubicBezTo>
                <a:cubicBezTo>
                  <a:pt x="657" y="298"/>
                  <a:pt x="652" y="306"/>
                  <a:pt x="647" y="314"/>
                </a:cubicBezTo>
                <a:cubicBezTo>
                  <a:pt x="642" y="322"/>
                  <a:pt x="637" y="329"/>
                  <a:pt x="634" y="337"/>
                </a:cubicBezTo>
                <a:cubicBezTo>
                  <a:pt x="632" y="340"/>
                  <a:pt x="630" y="342"/>
                  <a:pt x="628" y="345"/>
                </a:cubicBezTo>
                <a:cubicBezTo>
                  <a:pt x="627" y="346"/>
                  <a:pt x="626" y="348"/>
                  <a:pt x="624" y="349"/>
                </a:cubicBezTo>
                <a:cubicBezTo>
                  <a:pt x="629" y="340"/>
                  <a:pt x="633" y="331"/>
                  <a:pt x="638" y="322"/>
                </a:cubicBezTo>
                <a:cubicBezTo>
                  <a:pt x="641" y="317"/>
                  <a:pt x="643" y="312"/>
                  <a:pt x="646" y="308"/>
                </a:cubicBezTo>
                <a:cubicBezTo>
                  <a:pt x="648" y="303"/>
                  <a:pt x="651" y="299"/>
                  <a:pt x="653" y="295"/>
                </a:cubicBezTo>
                <a:cubicBezTo>
                  <a:pt x="653" y="294"/>
                  <a:pt x="653" y="294"/>
                  <a:pt x="653" y="294"/>
                </a:cubicBezTo>
                <a:cubicBezTo>
                  <a:pt x="645" y="303"/>
                  <a:pt x="642" y="315"/>
                  <a:pt x="635" y="325"/>
                </a:cubicBezTo>
                <a:cubicBezTo>
                  <a:pt x="631" y="331"/>
                  <a:pt x="626" y="337"/>
                  <a:pt x="624" y="345"/>
                </a:cubicBezTo>
                <a:cubicBezTo>
                  <a:pt x="625" y="341"/>
                  <a:pt x="626" y="337"/>
                  <a:pt x="627" y="334"/>
                </a:cubicBezTo>
                <a:cubicBezTo>
                  <a:pt x="632" y="323"/>
                  <a:pt x="638" y="314"/>
                  <a:pt x="642" y="303"/>
                </a:cubicBezTo>
                <a:cubicBezTo>
                  <a:pt x="643" y="302"/>
                  <a:pt x="641" y="302"/>
                  <a:pt x="640" y="303"/>
                </a:cubicBezTo>
                <a:cubicBezTo>
                  <a:pt x="636" y="314"/>
                  <a:pt x="628" y="324"/>
                  <a:pt x="624" y="335"/>
                </a:cubicBezTo>
                <a:cubicBezTo>
                  <a:pt x="622" y="340"/>
                  <a:pt x="621" y="346"/>
                  <a:pt x="620" y="351"/>
                </a:cubicBezTo>
                <a:cubicBezTo>
                  <a:pt x="620" y="351"/>
                  <a:pt x="619" y="350"/>
                  <a:pt x="619" y="350"/>
                </a:cubicBezTo>
                <a:cubicBezTo>
                  <a:pt x="619" y="350"/>
                  <a:pt x="619" y="349"/>
                  <a:pt x="619" y="349"/>
                </a:cubicBezTo>
                <a:cubicBezTo>
                  <a:pt x="620" y="347"/>
                  <a:pt x="620" y="344"/>
                  <a:pt x="620" y="341"/>
                </a:cubicBezTo>
                <a:cubicBezTo>
                  <a:pt x="621" y="335"/>
                  <a:pt x="624" y="329"/>
                  <a:pt x="626" y="324"/>
                </a:cubicBezTo>
                <a:cubicBezTo>
                  <a:pt x="631" y="313"/>
                  <a:pt x="637" y="302"/>
                  <a:pt x="640" y="290"/>
                </a:cubicBezTo>
                <a:cubicBezTo>
                  <a:pt x="640" y="290"/>
                  <a:pt x="640" y="290"/>
                  <a:pt x="640" y="290"/>
                </a:cubicBezTo>
                <a:cubicBezTo>
                  <a:pt x="634" y="303"/>
                  <a:pt x="628" y="315"/>
                  <a:pt x="622" y="328"/>
                </a:cubicBezTo>
                <a:cubicBezTo>
                  <a:pt x="622" y="329"/>
                  <a:pt x="622" y="330"/>
                  <a:pt x="621" y="330"/>
                </a:cubicBezTo>
                <a:cubicBezTo>
                  <a:pt x="622" y="324"/>
                  <a:pt x="625" y="319"/>
                  <a:pt x="627" y="313"/>
                </a:cubicBezTo>
                <a:cubicBezTo>
                  <a:pt x="629" y="310"/>
                  <a:pt x="629" y="307"/>
                  <a:pt x="630" y="304"/>
                </a:cubicBezTo>
                <a:cubicBezTo>
                  <a:pt x="632" y="300"/>
                  <a:pt x="634" y="296"/>
                  <a:pt x="635" y="292"/>
                </a:cubicBezTo>
                <a:cubicBezTo>
                  <a:pt x="636" y="291"/>
                  <a:pt x="635" y="291"/>
                  <a:pt x="635" y="291"/>
                </a:cubicBezTo>
                <a:cubicBezTo>
                  <a:pt x="632" y="296"/>
                  <a:pt x="631" y="301"/>
                  <a:pt x="629" y="306"/>
                </a:cubicBezTo>
                <a:cubicBezTo>
                  <a:pt x="627" y="309"/>
                  <a:pt x="625" y="312"/>
                  <a:pt x="624" y="315"/>
                </a:cubicBezTo>
                <a:cubicBezTo>
                  <a:pt x="623" y="318"/>
                  <a:pt x="622" y="320"/>
                  <a:pt x="621" y="323"/>
                </a:cubicBezTo>
                <a:cubicBezTo>
                  <a:pt x="621" y="321"/>
                  <a:pt x="621" y="319"/>
                  <a:pt x="621" y="317"/>
                </a:cubicBezTo>
                <a:cubicBezTo>
                  <a:pt x="623" y="313"/>
                  <a:pt x="624" y="309"/>
                  <a:pt x="625" y="305"/>
                </a:cubicBezTo>
                <a:cubicBezTo>
                  <a:pt x="625" y="305"/>
                  <a:pt x="625" y="305"/>
                  <a:pt x="624" y="305"/>
                </a:cubicBezTo>
                <a:cubicBezTo>
                  <a:pt x="623" y="307"/>
                  <a:pt x="622" y="310"/>
                  <a:pt x="621" y="313"/>
                </a:cubicBezTo>
                <a:cubicBezTo>
                  <a:pt x="622" y="308"/>
                  <a:pt x="622" y="303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4" y="297"/>
                  <a:pt x="624" y="295"/>
                  <a:pt x="625" y="293"/>
                </a:cubicBezTo>
                <a:cubicBezTo>
                  <a:pt x="626" y="291"/>
                  <a:pt x="627" y="289"/>
                  <a:pt x="628" y="287"/>
                </a:cubicBezTo>
                <a:cubicBezTo>
                  <a:pt x="630" y="283"/>
                  <a:pt x="631" y="280"/>
                  <a:pt x="631" y="277"/>
                </a:cubicBezTo>
                <a:cubicBezTo>
                  <a:pt x="631" y="276"/>
                  <a:pt x="631" y="276"/>
                  <a:pt x="630" y="277"/>
                </a:cubicBezTo>
                <a:cubicBezTo>
                  <a:pt x="629" y="281"/>
                  <a:pt x="627" y="285"/>
                  <a:pt x="625" y="289"/>
                </a:cubicBezTo>
                <a:cubicBezTo>
                  <a:pt x="624" y="291"/>
                  <a:pt x="623" y="292"/>
                  <a:pt x="623" y="294"/>
                </a:cubicBezTo>
                <a:cubicBezTo>
                  <a:pt x="623" y="292"/>
                  <a:pt x="623" y="289"/>
                  <a:pt x="623" y="286"/>
                </a:cubicBezTo>
                <a:cubicBezTo>
                  <a:pt x="624" y="286"/>
                  <a:pt x="624" y="286"/>
                  <a:pt x="624" y="286"/>
                </a:cubicBezTo>
                <a:cubicBezTo>
                  <a:pt x="625" y="282"/>
                  <a:pt x="627" y="279"/>
                  <a:pt x="628" y="276"/>
                </a:cubicBezTo>
                <a:cubicBezTo>
                  <a:pt x="628" y="275"/>
                  <a:pt x="628" y="275"/>
                  <a:pt x="627" y="275"/>
                </a:cubicBezTo>
                <a:cubicBezTo>
                  <a:pt x="626" y="277"/>
                  <a:pt x="625" y="280"/>
                  <a:pt x="624" y="282"/>
                </a:cubicBezTo>
                <a:cubicBezTo>
                  <a:pt x="624" y="280"/>
                  <a:pt x="624" y="278"/>
                  <a:pt x="624" y="276"/>
                </a:cubicBezTo>
                <a:cubicBezTo>
                  <a:pt x="624" y="267"/>
                  <a:pt x="624" y="257"/>
                  <a:pt x="622" y="247"/>
                </a:cubicBezTo>
                <a:cubicBezTo>
                  <a:pt x="624" y="245"/>
                  <a:pt x="622" y="243"/>
                  <a:pt x="623" y="241"/>
                </a:cubicBezTo>
                <a:cubicBezTo>
                  <a:pt x="623" y="239"/>
                  <a:pt x="623" y="238"/>
                  <a:pt x="623" y="237"/>
                </a:cubicBezTo>
                <a:cubicBezTo>
                  <a:pt x="623" y="235"/>
                  <a:pt x="623" y="234"/>
                  <a:pt x="623" y="233"/>
                </a:cubicBezTo>
                <a:cubicBezTo>
                  <a:pt x="623" y="232"/>
                  <a:pt x="622" y="232"/>
                  <a:pt x="622" y="233"/>
                </a:cubicBezTo>
                <a:cubicBezTo>
                  <a:pt x="622" y="234"/>
                  <a:pt x="621" y="236"/>
                  <a:pt x="621" y="237"/>
                </a:cubicBezTo>
                <a:cubicBezTo>
                  <a:pt x="621" y="238"/>
                  <a:pt x="622" y="239"/>
                  <a:pt x="622" y="241"/>
                </a:cubicBezTo>
                <a:cubicBezTo>
                  <a:pt x="622" y="242"/>
                  <a:pt x="622" y="243"/>
                  <a:pt x="621" y="244"/>
                </a:cubicBezTo>
                <a:cubicBezTo>
                  <a:pt x="620" y="239"/>
                  <a:pt x="619" y="234"/>
                  <a:pt x="617" y="229"/>
                </a:cubicBezTo>
                <a:cubicBezTo>
                  <a:pt x="613" y="218"/>
                  <a:pt x="607" y="206"/>
                  <a:pt x="601" y="196"/>
                </a:cubicBezTo>
                <a:cubicBezTo>
                  <a:pt x="601" y="193"/>
                  <a:pt x="605" y="190"/>
                  <a:pt x="606" y="187"/>
                </a:cubicBezTo>
                <a:cubicBezTo>
                  <a:pt x="609" y="184"/>
                  <a:pt x="611" y="180"/>
                  <a:pt x="614" y="177"/>
                </a:cubicBezTo>
                <a:cubicBezTo>
                  <a:pt x="619" y="170"/>
                  <a:pt x="624" y="163"/>
                  <a:pt x="631" y="157"/>
                </a:cubicBezTo>
                <a:cubicBezTo>
                  <a:pt x="636" y="152"/>
                  <a:pt x="641" y="147"/>
                  <a:pt x="648" y="144"/>
                </a:cubicBezTo>
                <a:cubicBezTo>
                  <a:pt x="653" y="141"/>
                  <a:pt x="657" y="139"/>
                  <a:pt x="662" y="136"/>
                </a:cubicBezTo>
                <a:cubicBezTo>
                  <a:pt x="668" y="130"/>
                  <a:pt x="676" y="130"/>
                  <a:pt x="684" y="129"/>
                </a:cubicBezTo>
                <a:close/>
                <a:moveTo>
                  <a:pt x="538" y="132"/>
                </a:moveTo>
                <a:cubicBezTo>
                  <a:pt x="540" y="130"/>
                  <a:pt x="541" y="129"/>
                  <a:pt x="542" y="128"/>
                </a:cubicBezTo>
                <a:cubicBezTo>
                  <a:pt x="547" y="123"/>
                  <a:pt x="552" y="119"/>
                  <a:pt x="558" y="116"/>
                </a:cubicBezTo>
                <a:cubicBezTo>
                  <a:pt x="570" y="111"/>
                  <a:pt x="582" y="109"/>
                  <a:pt x="595" y="110"/>
                </a:cubicBezTo>
                <a:cubicBezTo>
                  <a:pt x="596" y="110"/>
                  <a:pt x="597" y="110"/>
                  <a:pt x="598" y="110"/>
                </a:cubicBezTo>
                <a:cubicBezTo>
                  <a:pt x="598" y="110"/>
                  <a:pt x="598" y="110"/>
                  <a:pt x="598" y="110"/>
                </a:cubicBezTo>
                <a:cubicBezTo>
                  <a:pt x="585" y="110"/>
                  <a:pt x="570" y="113"/>
                  <a:pt x="560" y="121"/>
                </a:cubicBezTo>
                <a:cubicBezTo>
                  <a:pt x="559" y="122"/>
                  <a:pt x="560" y="123"/>
                  <a:pt x="561" y="122"/>
                </a:cubicBezTo>
                <a:cubicBezTo>
                  <a:pt x="574" y="118"/>
                  <a:pt x="586" y="112"/>
                  <a:pt x="601" y="113"/>
                </a:cubicBezTo>
                <a:cubicBezTo>
                  <a:pt x="608" y="113"/>
                  <a:pt x="615" y="115"/>
                  <a:pt x="622" y="117"/>
                </a:cubicBezTo>
                <a:cubicBezTo>
                  <a:pt x="628" y="119"/>
                  <a:pt x="633" y="124"/>
                  <a:pt x="639" y="124"/>
                </a:cubicBezTo>
                <a:cubicBezTo>
                  <a:pt x="639" y="124"/>
                  <a:pt x="639" y="124"/>
                  <a:pt x="639" y="124"/>
                </a:cubicBezTo>
                <a:cubicBezTo>
                  <a:pt x="635" y="122"/>
                  <a:pt x="632" y="119"/>
                  <a:pt x="628" y="117"/>
                </a:cubicBezTo>
                <a:cubicBezTo>
                  <a:pt x="625" y="115"/>
                  <a:pt x="621" y="114"/>
                  <a:pt x="618" y="113"/>
                </a:cubicBezTo>
                <a:cubicBezTo>
                  <a:pt x="613" y="112"/>
                  <a:pt x="609" y="111"/>
                  <a:pt x="604" y="110"/>
                </a:cubicBezTo>
                <a:cubicBezTo>
                  <a:pt x="614" y="111"/>
                  <a:pt x="623" y="113"/>
                  <a:pt x="633" y="116"/>
                </a:cubicBezTo>
                <a:cubicBezTo>
                  <a:pt x="640" y="119"/>
                  <a:pt x="647" y="122"/>
                  <a:pt x="653" y="125"/>
                </a:cubicBezTo>
                <a:cubicBezTo>
                  <a:pt x="656" y="127"/>
                  <a:pt x="659" y="129"/>
                  <a:pt x="662" y="130"/>
                </a:cubicBezTo>
                <a:cubicBezTo>
                  <a:pt x="661" y="131"/>
                  <a:pt x="659" y="132"/>
                  <a:pt x="658" y="134"/>
                </a:cubicBezTo>
                <a:cubicBezTo>
                  <a:pt x="653" y="138"/>
                  <a:pt x="646" y="140"/>
                  <a:pt x="640" y="144"/>
                </a:cubicBezTo>
                <a:cubicBezTo>
                  <a:pt x="635" y="148"/>
                  <a:pt x="630" y="152"/>
                  <a:pt x="625" y="157"/>
                </a:cubicBezTo>
                <a:cubicBezTo>
                  <a:pt x="622" y="160"/>
                  <a:pt x="619" y="164"/>
                  <a:pt x="616" y="168"/>
                </a:cubicBezTo>
                <a:cubicBezTo>
                  <a:pt x="616" y="166"/>
                  <a:pt x="616" y="164"/>
                  <a:pt x="616" y="163"/>
                </a:cubicBezTo>
                <a:cubicBezTo>
                  <a:pt x="616" y="160"/>
                  <a:pt x="616" y="156"/>
                  <a:pt x="617" y="153"/>
                </a:cubicBezTo>
                <a:cubicBezTo>
                  <a:pt x="617" y="153"/>
                  <a:pt x="616" y="152"/>
                  <a:pt x="616" y="153"/>
                </a:cubicBezTo>
                <a:cubicBezTo>
                  <a:pt x="615" y="156"/>
                  <a:pt x="614" y="159"/>
                  <a:pt x="613" y="163"/>
                </a:cubicBezTo>
                <a:cubicBezTo>
                  <a:pt x="613" y="165"/>
                  <a:pt x="613" y="168"/>
                  <a:pt x="614" y="170"/>
                </a:cubicBezTo>
                <a:cubicBezTo>
                  <a:pt x="612" y="172"/>
                  <a:pt x="611" y="174"/>
                  <a:pt x="609" y="177"/>
                </a:cubicBezTo>
                <a:cubicBezTo>
                  <a:pt x="609" y="178"/>
                  <a:pt x="608" y="178"/>
                  <a:pt x="607" y="179"/>
                </a:cubicBezTo>
                <a:cubicBezTo>
                  <a:pt x="607" y="178"/>
                  <a:pt x="607" y="176"/>
                  <a:pt x="607" y="175"/>
                </a:cubicBezTo>
                <a:cubicBezTo>
                  <a:pt x="607" y="171"/>
                  <a:pt x="606" y="167"/>
                  <a:pt x="607" y="163"/>
                </a:cubicBezTo>
                <a:cubicBezTo>
                  <a:pt x="607" y="162"/>
                  <a:pt x="606" y="162"/>
                  <a:pt x="605" y="163"/>
                </a:cubicBezTo>
                <a:cubicBezTo>
                  <a:pt x="605" y="166"/>
                  <a:pt x="604" y="170"/>
                  <a:pt x="604" y="173"/>
                </a:cubicBezTo>
                <a:cubicBezTo>
                  <a:pt x="604" y="175"/>
                  <a:pt x="605" y="177"/>
                  <a:pt x="604" y="179"/>
                </a:cubicBezTo>
                <a:cubicBezTo>
                  <a:pt x="604" y="181"/>
                  <a:pt x="604" y="182"/>
                  <a:pt x="604" y="184"/>
                </a:cubicBezTo>
                <a:cubicBezTo>
                  <a:pt x="604" y="184"/>
                  <a:pt x="604" y="184"/>
                  <a:pt x="604" y="184"/>
                </a:cubicBezTo>
                <a:cubicBezTo>
                  <a:pt x="603" y="185"/>
                  <a:pt x="603" y="186"/>
                  <a:pt x="602" y="186"/>
                </a:cubicBezTo>
                <a:cubicBezTo>
                  <a:pt x="602" y="182"/>
                  <a:pt x="601" y="178"/>
                  <a:pt x="600" y="174"/>
                </a:cubicBezTo>
                <a:cubicBezTo>
                  <a:pt x="600" y="170"/>
                  <a:pt x="600" y="166"/>
                  <a:pt x="600" y="162"/>
                </a:cubicBezTo>
                <a:cubicBezTo>
                  <a:pt x="600" y="157"/>
                  <a:pt x="599" y="153"/>
                  <a:pt x="600" y="148"/>
                </a:cubicBezTo>
                <a:cubicBezTo>
                  <a:pt x="600" y="144"/>
                  <a:pt x="601" y="140"/>
                  <a:pt x="602" y="136"/>
                </a:cubicBezTo>
                <a:cubicBezTo>
                  <a:pt x="602" y="135"/>
                  <a:pt x="601" y="135"/>
                  <a:pt x="601" y="135"/>
                </a:cubicBezTo>
                <a:cubicBezTo>
                  <a:pt x="599" y="139"/>
                  <a:pt x="598" y="143"/>
                  <a:pt x="598" y="148"/>
                </a:cubicBezTo>
                <a:cubicBezTo>
                  <a:pt x="599" y="153"/>
                  <a:pt x="598" y="158"/>
                  <a:pt x="598" y="164"/>
                </a:cubicBezTo>
                <a:cubicBezTo>
                  <a:pt x="599" y="170"/>
                  <a:pt x="598" y="176"/>
                  <a:pt x="599" y="182"/>
                </a:cubicBezTo>
                <a:cubicBezTo>
                  <a:pt x="599" y="180"/>
                  <a:pt x="598" y="179"/>
                  <a:pt x="598" y="177"/>
                </a:cubicBezTo>
                <a:cubicBezTo>
                  <a:pt x="597" y="171"/>
                  <a:pt x="596" y="165"/>
                  <a:pt x="595" y="159"/>
                </a:cubicBezTo>
                <a:cubicBezTo>
                  <a:pt x="595" y="154"/>
                  <a:pt x="595" y="149"/>
                  <a:pt x="595" y="143"/>
                </a:cubicBezTo>
                <a:cubicBezTo>
                  <a:pt x="595" y="138"/>
                  <a:pt x="594" y="133"/>
                  <a:pt x="596" y="128"/>
                </a:cubicBezTo>
                <a:cubicBezTo>
                  <a:pt x="596" y="127"/>
                  <a:pt x="595" y="127"/>
                  <a:pt x="594" y="128"/>
                </a:cubicBezTo>
                <a:cubicBezTo>
                  <a:pt x="593" y="132"/>
                  <a:pt x="593" y="137"/>
                  <a:pt x="593" y="142"/>
                </a:cubicBezTo>
                <a:cubicBezTo>
                  <a:pt x="594" y="148"/>
                  <a:pt x="593" y="154"/>
                  <a:pt x="593" y="161"/>
                </a:cubicBezTo>
                <a:cubicBezTo>
                  <a:pt x="594" y="167"/>
                  <a:pt x="595" y="173"/>
                  <a:pt x="596" y="180"/>
                </a:cubicBezTo>
                <a:cubicBezTo>
                  <a:pt x="597" y="182"/>
                  <a:pt x="597" y="184"/>
                  <a:pt x="597" y="187"/>
                </a:cubicBezTo>
                <a:cubicBezTo>
                  <a:pt x="597" y="185"/>
                  <a:pt x="596" y="183"/>
                  <a:pt x="596" y="182"/>
                </a:cubicBezTo>
                <a:cubicBezTo>
                  <a:pt x="595" y="181"/>
                  <a:pt x="595" y="181"/>
                  <a:pt x="595" y="182"/>
                </a:cubicBezTo>
                <a:cubicBezTo>
                  <a:pt x="595" y="184"/>
                  <a:pt x="595" y="186"/>
                  <a:pt x="595" y="187"/>
                </a:cubicBezTo>
                <a:cubicBezTo>
                  <a:pt x="595" y="187"/>
                  <a:pt x="594" y="186"/>
                  <a:pt x="594" y="186"/>
                </a:cubicBezTo>
                <a:cubicBezTo>
                  <a:pt x="594" y="186"/>
                  <a:pt x="594" y="185"/>
                  <a:pt x="593" y="185"/>
                </a:cubicBezTo>
                <a:cubicBezTo>
                  <a:pt x="592" y="183"/>
                  <a:pt x="590" y="180"/>
                  <a:pt x="589" y="177"/>
                </a:cubicBezTo>
                <a:cubicBezTo>
                  <a:pt x="586" y="168"/>
                  <a:pt x="583" y="160"/>
                  <a:pt x="580" y="152"/>
                </a:cubicBezTo>
                <a:cubicBezTo>
                  <a:pt x="578" y="144"/>
                  <a:pt x="576" y="137"/>
                  <a:pt x="578" y="129"/>
                </a:cubicBezTo>
                <a:cubicBezTo>
                  <a:pt x="578" y="129"/>
                  <a:pt x="577" y="129"/>
                  <a:pt x="577" y="129"/>
                </a:cubicBezTo>
                <a:cubicBezTo>
                  <a:pt x="572" y="134"/>
                  <a:pt x="575" y="144"/>
                  <a:pt x="577" y="150"/>
                </a:cubicBezTo>
                <a:cubicBezTo>
                  <a:pt x="579" y="155"/>
                  <a:pt x="581" y="160"/>
                  <a:pt x="583" y="165"/>
                </a:cubicBezTo>
                <a:cubicBezTo>
                  <a:pt x="584" y="167"/>
                  <a:pt x="585" y="170"/>
                  <a:pt x="586" y="172"/>
                </a:cubicBezTo>
                <a:cubicBezTo>
                  <a:pt x="585" y="172"/>
                  <a:pt x="585" y="171"/>
                  <a:pt x="585" y="171"/>
                </a:cubicBezTo>
                <a:cubicBezTo>
                  <a:pt x="582" y="168"/>
                  <a:pt x="580" y="165"/>
                  <a:pt x="578" y="162"/>
                </a:cubicBezTo>
                <a:cubicBezTo>
                  <a:pt x="578" y="162"/>
                  <a:pt x="578" y="162"/>
                  <a:pt x="578" y="162"/>
                </a:cubicBezTo>
                <a:cubicBezTo>
                  <a:pt x="577" y="161"/>
                  <a:pt x="577" y="160"/>
                  <a:pt x="577" y="159"/>
                </a:cubicBezTo>
                <a:cubicBezTo>
                  <a:pt x="576" y="158"/>
                  <a:pt x="576" y="157"/>
                  <a:pt x="576" y="156"/>
                </a:cubicBezTo>
                <a:cubicBezTo>
                  <a:pt x="575" y="155"/>
                  <a:pt x="575" y="154"/>
                  <a:pt x="574" y="152"/>
                </a:cubicBezTo>
                <a:cubicBezTo>
                  <a:pt x="573" y="152"/>
                  <a:pt x="573" y="152"/>
                  <a:pt x="573" y="153"/>
                </a:cubicBezTo>
                <a:cubicBezTo>
                  <a:pt x="573" y="155"/>
                  <a:pt x="574" y="157"/>
                  <a:pt x="574" y="158"/>
                </a:cubicBezTo>
                <a:cubicBezTo>
                  <a:pt x="574" y="158"/>
                  <a:pt x="573" y="157"/>
                  <a:pt x="572" y="156"/>
                </a:cubicBezTo>
                <a:cubicBezTo>
                  <a:pt x="563" y="147"/>
                  <a:pt x="554" y="139"/>
                  <a:pt x="541" y="135"/>
                </a:cubicBezTo>
                <a:cubicBezTo>
                  <a:pt x="540" y="134"/>
                  <a:pt x="538" y="134"/>
                  <a:pt x="537" y="133"/>
                </a:cubicBezTo>
                <a:cubicBezTo>
                  <a:pt x="537" y="133"/>
                  <a:pt x="538" y="132"/>
                  <a:pt x="538" y="132"/>
                </a:cubicBezTo>
                <a:close/>
                <a:moveTo>
                  <a:pt x="525" y="135"/>
                </a:moveTo>
                <a:cubicBezTo>
                  <a:pt x="531" y="136"/>
                  <a:pt x="538" y="137"/>
                  <a:pt x="544" y="139"/>
                </a:cubicBezTo>
                <a:cubicBezTo>
                  <a:pt x="556" y="144"/>
                  <a:pt x="566" y="154"/>
                  <a:pt x="574" y="163"/>
                </a:cubicBezTo>
                <a:cubicBezTo>
                  <a:pt x="579" y="168"/>
                  <a:pt x="583" y="173"/>
                  <a:pt x="586" y="179"/>
                </a:cubicBezTo>
                <a:cubicBezTo>
                  <a:pt x="589" y="183"/>
                  <a:pt x="591" y="187"/>
                  <a:pt x="594" y="190"/>
                </a:cubicBezTo>
                <a:cubicBezTo>
                  <a:pt x="601" y="206"/>
                  <a:pt x="611" y="220"/>
                  <a:pt x="616" y="238"/>
                </a:cubicBezTo>
                <a:cubicBezTo>
                  <a:pt x="621" y="254"/>
                  <a:pt x="621" y="270"/>
                  <a:pt x="620" y="287"/>
                </a:cubicBezTo>
                <a:cubicBezTo>
                  <a:pt x="619" y="304"/>
                  <a:pt x="617" y="321"/>
                  <a:pt x="616" y="339"/>
                </a:cubicBezTo>
                <a:cubicBezTo>
                  <a:pt x="616" y="345"/>
                  <a:pt x="616" y="351"/>
                  <a:pt x="616" y="357"/>
                </a:cubicBezTo>
                <a:cubicBezTo>
                  <a:pt x="616" y="359"/>
                  <a:pt x="616" y="363"/>
                  <a:pt x="617" y="365"/>
                </a:cubicBezTo>
                <a:cubicBezTo>
                  <a:pt x="615" y="366"/>
                  <a:pt x="613" y="367"/>
                  <a:pt x="611" y="368"/>
                </a:cubicBezTo>
                <a:cubicBezTo>
                  <a:pt x="611" y="368"/>
                  <a:pt x="611" y="368"/>
                  <a:pt x="610" y="367"/>
                </a:cubicBezTo>
                <a:cubicBezTo>
                  <a:pt x="607" y="365"/>
                  <a:pt x="605" y="362"/>
                  <a:pt x="603" y="358"/>
                </a:cubicBezTo>
                <a:cubicBezTo>
                  <a:pt x="601" y="351"/>
                  <a:pt x="600" y="344"/>
                  <a:pt x="600" y="338"/>
                </a:cubicBezTo>
                <a:cubicBezTo>
                  <a:pt x="599" y="324"/>
                  <a:pt x="601" y="311"/>
                  <a:pt x="605" y="297"/>
                </a:cubicBezTo>
                <a:cubicBezTo>
                  <a:pt x="608" y="284"/>
                  <a:pt x="610" y="270"/>
                  <a:pt x="609" y="256"/>
                </a:cubicBezTo>
                <a:cubicBezTo>
                  <a:pt x="609" y="250"/>
                  <a:pt x="609" y="243"/>
                  <a:pt x="607" y="237"/>
                </a:cubicBezTo>
                <a:cubicBezTo>
                  <a:pt x="605" y="232"/>
                  <a:pt x="603" y="227"/>
                  <a:pt x="601" y="222"/>
                </a:cubicBezTo>
                <a:cubicBezTo>
                  <a:pt x="600" y="221"/>
                  <a:pt x="599" y="222"/>
                  <a:pt x="599" y="223"/>
                </a:cubicBezTo>
                <a:cubicBezTo>
                  <a:pt x="601" y="230"/>
                  <a:pt x="604" y="236"/>
                  <a:pt x="605" y="243"/>
                </a:cubicBezTo>
                <a:cubicBezTo>
                  <a:pt x="606" y="251"/>
                  <a:pt x="606" y="258"/>
                  <a:pt x="606" y="266"/>
                </a:cubicBezTo>
                <a:cubicBezTo>
                  <a:pt x="605" y="274"/>
                  <a:pt x="605" y="281"/>
                  <a:pt x="603" y="289"/>
                </a:cubicBezTo>
                <a:cubicBezTo>
                  <a:pt x="602" y="296"/>
                  <a:pt x="599" y="303"/>
                  <a:pt x="598" y="309"/>
                </a:cubicBezTo>
                <a:cubicBezTo>
                  <a:pt x="597" y="315"/>
                  <a:pt x="597" y="321"/>
                  <a:pt x="596" y="327"/>
                </a:cubicBezTo>
                <a:cubicBezTo>
                  <a:pt x="596" y="326"/>
                  <a:pt x="596" y="326"/>
                  <a:pt x="596" y="326"/>
                </a:cubicBezTo>
                <a:cubicBezTo>
                  <a:pt x="596" y="326"/>
                  <a:pt x="597" y="325"/>
                  <a:pt x="596" y="325"/>
                </a:cubicBezTo>
                <a:cubicBezTo>
                  <a:pt x="595" y="323"/>
                  <a:pt x="595" y="320"/>
                  <a:pt x="595" y="318"/>
                </a:cubicBezTo>
                <a:cubicBezTo>
                  <a:pt x="595" y="318"/>
                  <a:pt x="595" y="318"/>
                  <a:pt x="595" y="318"/>
                </a:cubicBezTo>
                <a:cubicBezTo>
                  <a:pt x="595" y="317"/>
                  <a:pt x="595" y="317"/>
                  <a:pt x="596" y="316"/>
                </a:cubicBezTo>
                <a:cubicBezTo>
                  <a:pt x="596" y="316"/>
                  <a:pt x="596" y="315"/>
                  <a:pt x="596" y="315"/>
                </a:cubicBezTo>
                <a:cubicBezTo>
                  <a:pt x="596" y="314"/>
                  <a:pt x="595" y="313"/>
                  <a:pt x="595" y="312"/>
                </a:cubicBezTo>
                <a:cubicBezTo>
                  <a:pt x="595" y="312"/>
                  <a:pt x="594" y="312"/>
                  <a:pt x="594" y="313"/>
                </a:cubicBezTo>
                <a:cubicBezTo>
                  <a:pt x="594" y="313"/>
                  <a:pt x="594" y="314"/>
                  <a:pt x="594" y="315"/>
                </a:cubicBezTo>
                <a:cubicBezTo>
                  <a:pt x="594" y="316"/>
                  <a:pt x="594" y="316"/>
                  <a:pt x="594" y="316"/>
                </a:cubicBezTo>
                <a:cubicBezTo>
                  <a:pt x="594" y="317"/>
                  <a:pt x="594" y="317"/>
                  <a:pt x="594" y="317"/>
                </a:cubicBezTo>
                <a:cubicBezTo>
                  <a:pt x="594" y="317"/>
                  <a:pt x="594" y="316"/>
                  <a:pt x="593" y="316"/>
                </a:cubicBezTo>
                <a:cubicBezTo>
                  <a:pt x="593" y="316"/>
                  <a:pt x="593" y="316"/>
                  <a:pt x="593" y="316"/>
                </a:cubicBezTo>
                <a:cubicBezTo>
                  <a:pt x="593" y="314"/>
                  <a:pt x="593" y="313"/>
                  <a:pt x="592" y="312"/>
                </a:cubicBezTo>
                <a:cubicBezTo>
                  <a:pt x="592" y="312"/>
                  <a:pt x="592" y="312"/>
                  <a:pt x="592" y="311"/>
                </a:cubicBezTo>
                <a:cubicBezTo>
                  <a:pt x="592" y="311"/>
                  <a:pt x="592" y="311"/>
                  <a:pt x="591" y="310"/>
                </a:cubicBezTo>
                <a:cubicBezTo>
                  <a:pt x="591" y="310"/>
                  <a:pt x="591" y="310"/>
                  <a:pt x="591" y="310"/>
                </a:cubicBezTo>
                <a:cubicBezTo>
                  <a:pt x="591" y="311"/>
                  <a:pt x="591" y="311"/>
                  <a:pt x="591" y="311"/>
                </a:cubicBezTo>
                <a:cubicBezTo>
                  <a:pt x="590" y="311"/>
                  <a:pt x="590" y="312"/>
                  <a:pt x="590" y="312"/>
                </a:cubicBezTo>
                <a:cubicBezTo>
                  <a:pt x="590" y="313"/>
                  <a:pt x="590" y="315"/>
                  <a:pt x="591" y="316"/>
                </a:cubicBezTo>
                <a:cubicBezTo>
                  <a:pt x="587" y="306"/>
                  <a:pt x="584" y="295"/>
                  <a:pt x="582" y="285"/>
                </a:cubicBezTo>
                <a:cubicBezTo>
                  <a:pt x="582" y="284"/>
                  <a:pt x="581" y="284"/>
                  <a:pt x="581" y="285"/>
                </a:cubicBezTo>
                <a:cubicBezTo>
                  <a:pt x="581" y="291"/>
                  <a:pt x="583" y="297"/>
                  <a:pt x="585" y="303"/>
                </a:cubicBezTo>
                <a:cubicBezTo>
                  <a:pt x="586" y="306"/>
                  <a:pt x="587" y="310"/>
                  <a:pt x="588" y="313"/>
                </a:cubicBezTo>
                <a:cubicBezTo>
                  <a:pt x="589" y="315"/>
                  <a:pt x="589" y="316"/>
                  <a:pt x="590" y="318"/>
                </a:cubicBezTo>
                <a:cubicBezTo>
                  <a:pt x="591" y="319"/>
                  <a:pt x="592" y="318"/>
                  <a:pt x="591" y="318"/>
                </a:cubicBezTo>
                <a:cubicBezTo>
                  <a:pt x="592" y="318"/>
                  <a:pt x="592" y="319"/>
                  <a:pt x="592" y="319"/>
                </a:cubicBezTo>
                <a:cubicBezTo>
                  <a:pt x="592" y="319"/>
                  <a:pt x="592" y="319"/>
                  <a:pt x="592" y="319"/>
                </a:cubicBezTo>
                <a:cubicBezTo>
                  <a:pt x="592" y="320"/>
                  <a:pt x="592" y="321"/>
                  <a:pt x="593" y="322"/>
                </a:cubicBezTo>
                <a:cubicBezTo>
                  <a:pt x="588" y="315"/>
                  <a:pt x="584" y="306"/>
                  <a:pt x="578" y="300"/>
                </a:cubicBezTo>
                <a:cubicBezTo>
                  <a:pt x="571" y="293"/>
                  <a:pt x="561" y="288"/>
                  <a:pt x="553" y="282"/>
                </a:cubicBezTo>
                <a:cubicBezTo>
                  <a:pt x="552" y="282"/>
                  <a:pt x="551" y="281"/>
                  <a:pt x="550" y="281"/>
                </a:cubicBezTo>
                <a:cubicBezTo>
                  <a:pt x="550" y="281"/>
                  <a:pt x="550" y="281"/>
                  <a:pt x="550" y="281"/>
                </a:cubicBezTo>
                <a:cubicBezTo>
                  <a:pt x="546" y="278"/>
                  <a:pt x="543" y="276"/>
                  <a:pt x="539" y="274"/>
                </a:cubicBezTo>
                <a:cubicBezTo>
                  <a:pt x="539" y="274"/>
                  <a:pt x="539" y="274"/>
                  <a:pt x="539" y="274"/>
                </a:cubicBezTo>
                <a:cubicBezTo>
                  <a:pt x="540" y="275"/>
                  <a:pt x="542" y="276"/>
                  <a:pt x="543" y="278"/>
                </a:cubicBezTo>
                <a:cubicBezTo>
                  <a:pt x="540" y="276"/>
                  <a:pt x="537" y="275"/>
                  <a:pt x="535" y="274"/>
                </a:cubicBezTo>
                <a:cubicBezTo>
                  <a:pt x="536" y="275"/>
                  <a:pt x="536" y="275"/>
                  <a:pt x="537" y="275"/>
                </a:cubicBezTo>
                <a:cubicBezTo>
                  <a:pt x="538" y="275"/>
                  <a:pt x="538" y="275"/>
                  <a:pt x="538" y="275"/>
                </a:cubicBezTo>
                <a:cubicBezTo>
                  <a:pt x="533" y="270"/>
                  <a:pt x="525" y="267"/>
                  <a:pt x="519" y="264"/>
                </a:cubicBezTo>
                <a:cubicBezTo>
                  <a:pt x="515" y="262"/>
                  <a:pt x="512" y="260"/>
                  <a:pt x="508" y="259"/>
                </a:cubicBezTo>
                <a:cubicBezTo>
                  <a:pt x="504" y="258"/>
                  <a:pt x="500" y="256"/>
                  <a:pt x="496" y="256"/>
                </a:cubicBezTo>
                <a:cubicBezTo>
                  <a:pt x="495" y="255"/>
                  <a:pt x="493" y="255"/>
                  <a:pt x="491" y="256"/>
                </a:cubicBezTo>
                <a:cubicBezTo>
                  <a:pt x="491" y="256"/>
                  <a:pt x="491" y="257"/>
                  <a:pt x="492" y="257"/>
                </a:cubicBezTo>
                <a:cubicBezTo>
                  <a:pt x="494" y="256"/>
                  <a:pt x="499" y="258"/>
                  <a:pt x="501" y="258"/>
                </a:cubicBezTo>
                <a:cubicBezTo>
                  <a:pt x="504" y="259"/>
                  <a:pt x="507" y="260"/>
                  <a:pt x="510" y="261"/>
                </a:cubicBezTo>
                <a:cubicBezTo>
                  <a:pt x="516" y="263"/>
                  <a:pt x="520" y="266"/>
                  <a:pt x="525" y="269"/>
                </a:cubicBezTo>
                <a:cubicBezTo>
                  <a:pt x="528" y="271"/>
                  <a:pt x="531" y="273"/>
                  <a:pt x="534" y="274"/>
                </a:cubicBezTo>
                <a:cubicBezTo>
                  <a:pt x="531" y="273"/>
                  <a:pt x="527" y="272"/>
                  <a:pt x="524" y="271"/>
                </a:cubicBezTo>
                <a:cubicBezTo>
                  <a:pt x="514" y="269"/>
                  <a:pt x="504" y="266"/>
                  <a:pt x="494" y="267"/>
                </a:cubicBezTo>
                <a:cubicBezTo>
                  <a:pt x="487" y="267"/>
                  <a:pt x="479" y="270"/>
                  <a:pt x="472" y="272"/>
                </a:cubicBezTo>
                <a:cubicBezTo>
                  <a:pt x="468" y="273"/>
                  <a:pt x="464" y="274"/>
                  <a:pt x="459" y="276"/>
                </a:cubicBezTo>
                <a:cubicBezTo>
                  <a:pt x="458" y="271"/>
                  <a:pt x="458" y="266"/>
                  <a:pt x="456" y="261"/>
                </a:cubicBezTo>
                <a:cubicBezTo>
                  <a:pt x="454" y="256"/>
                  <a:pt x="452" y="251"/>
                  <a:pt x="452" y="245"/>
                </a:cubicBezTo>
                <a:cubicBezTo>
                  <a:pt x="452" y="240"/>
                  <a:pt x="452" y="235"/>
                  <a:pt x="453" y="230"/>
                </a:cubicBezTo>
                <a:cubicBezTo>
                  <a:pt x="453" y="225"/>
                  <a:pt x="453" y="219"/>
                  <a:pt x="455" y="214"/>
                </a:cubicBezTo>
                <a:cubicBezTo>
                  <a:pt x="456" y="209"/>
                  <a:pt x="459" y="204"/>
                  <a:pt x="461" y="199"/>
                </a:cubicBezTo>
                <a:cubicBezTo>
                  <a:pt x="463" y="194"/>
                  <a:pt x="464" y="188"/>
                  <a:pt x="465" y="183"/>
                </a:cubicBezTo>
                <a:cubicBezTo>
                  <a:pt x="466" y="178"/>
                  <a:pt x="467" y="172"/>
                  <a:pt x="471" y="167"/>
                </a:cubicBezTo>
                <a:cubicBezTo>
                  <a:pt x="474" y="163"/>
                  <a:pt x="478" y="158"/>
                  <a:pt x="482" y="154"/>
                </a:cubicBezTo>
                <a:cubicBezTo>
                  <a:pt x="486" y="150"/>
                  <a:pt x="490" y="146"/>
                  <a:pt x="494" y="143"/>
                </a:cubicBezTo>
                <a:cubicBezTo>
                  <a:pt x="498" y="139"/>
                  <a:pt x="502" y="135"/>
                  <a:pt x="508" y="134"/>
                </a:cubicBezTo>
                <a:cubicBezTo>
                  <a:pt x="513" y="133"/>
                  <a:pt x="519" y="134"/>
                  <a:pt x="525" y="135"/>
                </a:cubicBezTo>
                <a:close/>
                <a:moveTo>
                  <a:pt x="373" y="210"/>
                </a:moveTo>
                <a:cubicBezTo>
                  <a:pt x="375" y="203"/>
                  <a:pt x="375" y="197"/>
                  <a:pt x="376" y="190"/>
                </a:cubicBezTo>
                <a:cubicBezTo>
                  <a:pt x="378" y="176"/>
                  <a:pt x="381" y="162"/>
                  <a:pt x="384" y="148"/>
                </a:cubicBezTo>
                <a:cubicBezTo>
                  <a:pt x="385" y="140"/>
                  <a:pt x="387" y="133"/>
                  <a:pt x="391" y="126"/>
                </a:cubicBezTo>
                <a:cubicBezTo>
                  <a:pt x="394" y="120"/>
                  <a:pt x="400" y="115"/>
                  <a:pt x="404" y="109"/>
                </a:cubicBezTo>
                <a:cubicBezTo>
                  <a:pt x="412" y="98"/>
                  <a:pt x="419" y="86"/>
                  <a:pt x="429" y="77"/>
                </a:cubicBezTo>
                <a:cubicBezTo>
                  <a:pt x="435" y="72"/>
                  <a:pt x="440" y="74"/>
                  <a:pt x="445" y="78"/>
                </a:cubicBezTo>
                <a:cubicBezTo>
                  <a:pt x="448" y="80"/>
                  <a:pt x="448" y="84"/>
                  <a:pt x="452" y="82"/>
                </a:cubicBezTo>
                <a:cubicBezTo>
                  <a:pt x="455" y="80"/>
                  <a:pt x="455" y="76"/>
                  <a:pt x="459" y="80"/>
                </a:cubicBezTo>
                <a:cubicBezTo>
                  <a:pt x="460" y="81"/>
                  <a:pt x="461" y="82"/>
                  <a:pt x="463" y="83"/>
                </a:cubicBezTo>
                <a:cubicBezTo>
                  <a:pt x="466" y="85"/>
                  <a:pt x="469" y="83"/>
                  <a:pt x="472" y="82"/>
                </a:cubicBezTo>
                <a:cubicBezTo>
                  <a:pt x="477" y="77"/>
                  <a:pt x="483" y="74"/>
                  <a:pt x="490" y="78"/>
                </a:cubicBezTo>
                <a:cubicBezTo>
                  <a:pt x="496" y="81"/>
                  <a:pt x="501" y="88"/>
                  <a:pt x="504" y="94"/>
                </a:cubicBezTo>
                <a:cubicBezTo>
                  <a:pt x="512" y="105"/>
                  <a:pt x="517" y="117"/>
                  <a:pt x="522" y="130"/>
                </a:cubicBezTo>
                <a:cubicBezTo>
                  <a:pt x="516" y="129"/>
                  <a:pt x="510" y="129"/>
                  <a:pt x="505" y="131"/>
                </a:cubicBezTo>
                <a:cubicBezTo>
                  <a:pt x="496" y="134"/>
                  <a:pt x="487" y="143"/>
                  <a:pt x="481" y="150"/>
                </a:cubicBezTo>
                <a:cubicBezTo>
                  <a:pt x="472" y="159"/>
                  <a:pt x="464" y="168"/>
                  <a:pt x="462" y="180"/>
                </a:cubicBezTo>
                <a:cubicBezTo>
                  <a:pt x="460" y="187"/>
                  <a:pt x="459" y="194"/>
                  <a:pt x="456" y="201"/>
                </a:cubicBezTo>
                <a:cubicBezTo>
                  <a:pt x="456" y="202"/>
                  <a:pt x="455" y="202"/>
                  <a:pt x="455" y="203"/>
                </a:cubicBezTo>
                <a:cubicBezTo>
                  <a:pt x="456" y="198"/>
                  <a:pt x="457" y="194"/>
                  <a:pt x="458" y="189"/>
                </a:cubicBezTo>
                <a:cubicBezTo>
                  <a:pt x="459" y="183"/>
                  <a:pt x="460" y="178"/>
                  <a:pt x="462" y="172"/>
                </a:cubicBezTo>
                <a:cubicBezTo>
                  <a:pt x="462" y="172"/>
                  <a:pt x="461" y="171"/>
                  <a:pt x="461" y="172"/>
                </a:cubicBezTo>
                <a:cubicBezTo>
                  <a:pt x="458" y="177"/>
                  <a:pt x="456" y="182"/>
                  <a:pt x="456" y="187"/>
                </a:cubicBezTo>
                <a:cubicBezTo>
                  <a:pt x="455" y="195"/>
                  <a:pt x="452" y="202"/>
                  <a:pt x="450" y="209"/>
                </a:cubicBezTo>
                <a:cubicBezTo>
                  <a:pt x="447" y="220"/>
                  <a:pt x="447" y="231"/>
                  <a:pt x="447" y="242"/>
                </a:cubicBezTo>
                <a:cubicBezTo>
                  <a:pt x="447" y="246"/>
                  <a:pt x="447" y="249"/>
                  <a:pt x="446" y="253"/>
                </a:cubicBezTo>
                <a:cubicBezTo>
                  <a:pt x="445" y="258"/>
                  <a:pt x="446" y="263"/>
                  <a:pt x="445" y="267"/>
                </a:cubicBezTo>
                <a:cubicBezTo>
                  <a:pt x="445" y="270"/>
                  <a:pt x="443" y="278"/>
                  <a:pt x="446" y="280"/>
                </a:cubicBezTo>
                <a:cubicBezTo>
                  <a:pt x="447" y="280"/>
                  <a:pt x="448" y="280"/>
                  <a:pt x="447" y="279"/>
                </a:cubicBezTo>
                <a:cubicBezTo>
                  <a:pt x="447" y="278"/>
                  <a:pt x="447" y="275"/>
                  <a:pt x="447" y="273"/>
                </a:cubicBezTo>
                <a:cubicBezTo>
                  <a:pt x="447" y="276"/>
                  <a:pt x="448" y="278"/>
                  <a:pt x="448" y="279"/>
                </a:cubicBezTo>
                <a:cubicBezTo>
                  <a:pt x="448" y="279"/>
                  <a:pt x="448" y="279"/>
                  <a:pt x="449" y="279"/>
                </a:cubicBezTo>
                <a:cubicBezTo>
                  <a:pt x="447" y="280"/>
                  <a:pt x="445" y="281"/>
                  <a:pt x="443" y="283"/>
                </a:cubicBezTo>
                <a:cubicBezTo>
                  <a:pt x="443" y="283"/>
                  <a:pt x="443" y="282"/>
                  <a:pt x="443" y="282"/>
                </a:cubicBezTo>
                <a:cubicBezTo>
                  <a:pt x="442" y="277"/>
                  <a:pt x="443" y="271"/>
                  <a:pt x="443" y="266"/>
                </a:cubicBezTo>
                <a:cubicBezTo>
                  <a:pt x="443" y="258"/>
                  <a:pt x="443" y="250"/>
                  <a:pt x="444" y="242"/>
                </a:cubicBezTo>
                <a:cubicBezTo>
                  <a:pt x="445" y="224"/>
                  <a:pt x="447" y="206"/>
                  <a:pt x="453" y="189"/>
                </a:cubicBezTo>
                <a:cubicBezTo>
                  <a:pt x="453" y="189"/>
                  <a:pt x="452" y="189"/>
                  <a:pt x="452" y="189"/>
                </a:cubicBezTo>
                <a:cubicBezTo>
                  <a:pt x="446" y="206"/>
                  <a:pt x="441" y="224"/>
                  <a:pt x="440" y="241"/>
                </a:cubicBezTo>
                <a:cubicBezTo>
                  <a:pt x="440" y="251"/>
                  <a:pt x="440" y="260"/>
                  <a:pt x="440" y="269"/>
                </a:cubicBezTo>
                <a:cubicBezTo>
                  <a:pt x="440" y="273"/>
                  <a:pt x="439" y="280"/>
                  <a:pt x="440" y="284"/>
                </a:cubicBezTo>
                <a:cubicBezTo>
                  <a:pt x="440" y="284"/>
                  <a:pt x="441" y="284"/>
                  <a:pt x="441" y="284"/>
                </a:cubicBezTo>
                <a:cubicBezTo>
                  <a:pt x="439" y="286"/>
                  <a:pt x="437" y="287"/>
                  <a:pt x="435" y="289"/>
                </a:cubicBezTo>
                <a:cubicBezTo>
                  <a:pt x="436" y="287"/>
                  <a:pt x="436" y="285"/>
                  <a:pt x="436" y="283"/>
                </a:cubicBezTo>
                <a:cubicBezTo>
                  <a:pt x="436" y="281"/>
                  <a:pt x="436" y="278"/>
                  <a:pt x="436" y="276"/>
                </a:cubicBezTo>
                <a:cubicBezTo>
                  <a:pt x="436" y="275"/>
                  <a:pt x="435" y="275"/>
                  <a:pt x="435" y="275"/>
                </a:cubicBezTo>
                <a:cubicBezTo>
                  <a:pt x="433" y="280"/>
                  <a:pt x="434" y="285"/>
                  <a:pt x="433" y="289"/>
                </a:cubicBezTo>
                <a:cubicBezTo>
                  <a:pt x="433" y="290"/>
                  <a:pt x="433" y="290"/>
                  <a:pt x="433" y="290"/>
                </a:cubicBezTo>
                <a:cubicBezTo>
                  <a:pt x="433" y="291"/>
                  <a:pt x="432" y="291"/>
                  <a:pt x="432" y="292"/>
                </a:cubicBezTo>
                <a:cubicBezTo>
                  <a:pt x="432" y="284"/>
                  <a:pt x="430" y="276"/>
                  <a:pt x="430" y="268"/>
                </a:cubicBezTo>
                <a:cubicBezTo>
                  <a:pt x="430" y="264"/>
                  <a:pt x="431" y="259"/>
                  <a:pt x="431" y="255"/>
                </a:cubicBezTo>
                <a:cubicBezTo>
                  <a:pt x="431" y="252"/>
                  <a:pt x="430" y="248"/>
                  <a:pt x="430" y="245"/>
                </a:cubicBezTo>
                <a:cubicBezTo>
                  <a:pt x="430" y="244"/>
                  <a:pt x="429" y="243"/>
                  <a:pt x="429" y="244"/>
                </a:cubicBezTo>
                <a:cubicBezTo>
                  <a:pt x="428" y="252"/>
                  <a:pt x="428" y="260"/>
                  <a:pt x="427" y="268"/>
                </a:cubicBezTo>
                <a:cubicBezTo>
                  <a:pt x="427" y="276"/>
                  <a:pt x="429" y="284"/>
                  <a:pt x="429" y="292"/>
                </a:cubicBezTo>
                <a:cubicBezTo>
                  <a:pt x="429" y="293"/>
                  <a:pt x="430" y="293"/>
                  <a:pt x="430" y="293"/>
                </a:cubicBezTo>
                <a:cubicBezTo>
                  <a:pt x="428" y="295"/>
                  <a:pt x="427" y="297"/>
                  <a:pt x="425" y="299"/>
                </a:cubicBezTo>
                <a:cubicBezTo>
                  <a:pt x="425" y="298"/>
                  <a:pt x="425" y="297"/>
                  <a:pt x="426" y="296"/>
                </a:cubicBezTo>
                <a:cubicBezTo>
                  <a:pt x="426" y="294"/>
                  <a:pt x="426" y="292"/>
                  <a:pt x="426" y="290"/>
                </a:cubicBezTo>
                <a:cubicBezTo>
                  <a:pt x="426" y="290"/>
                  <a:pt x="426" y="289"/>
                  <a:pt x="426" y="290"/>
                </a:cubicBezTo>
                <a:cubicBezTo>
                  <a:pt x="425" y="291"/>
                  <a:pt x="424" y="293"/>
                  <a:pt x="424" y="295"/>
                </a:cubicBezTo>
                <a:cubicBezTo>
                  <a:pt x="423" y="293"/>
                  <a:pt x="422" y="291"/>
                  <a:pt x="422" y="289"/>
                </a:cubicBezTo>
                <a:cubicBezTo>
                  <a:pt x="422" y="289"/>
                  <a:pt x="422" y="289"/>
                  <a:pt x="423" y="289"/>
                </a:cubicBezTo>
                <a:cubicBezTo>
                  <a:pt x="423" y="289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7"/>
                  <a:pt x="423" y="287"/>
                </a:cubicBezTo>
                <a:cubicBezTo>
                  <a:pt x="424" y="286"/>
                  <a:pt x="424" y="285"/>
                  <a:pt x="424" y="284"/>
                </a:cubicBezTo>
                <a:cubicBezTo>
                  <a:pt x="423" y="282"/>
                  <a:pt x="423" y="280"/>
                  <a:pt x="423" y="278"/>
                </a:cubicBezTo>
                <a:cubicBezTo>
                  <a:pt x="422" y="277"/>
                  <a:pt x="422" y="277"/>
                  <a:pt x="422" y="278"/>
                </a:cubicBezTo>
                <a:cubicBezTo>
                  <a:pt x="421" y="279"/>
                  <a:pt x="421" y="281"/>
                  <a:pt x="421" y="283"/>
                </a:cubicBezTo>
                <a:cubicBezTo>
                  <a:pt x="421" y="285"/>
                  <a:pt x="421" y="286"/>
                  <a:pt x="421" y="288"/>
                </a:cubicBezTo>
                <a:cubicBezTo>
                  <a:pt x="421" y="287"/>
                  <a:pt x="420" y="285"/>
                  <a:pt x="420" y="284"/>
                </a:cubicBezTo>
                <a:cubicBezTo>
                  <a:pt x="418" y="279"/>
                  <a:pt x="417" y="275"/>
                  <a:pt x="416" y="271"/>
                </a:cubicBezTo>
                <a:cubicBezTo>
                  <a:pt x="414" y="262"/>
                  <a:pt x="413" y="254"/>
                  <a:pt x="413" y="245"/>
                </a:cubicBezTo>
                <a:cubicBezTo>
                  <a:pt x="413" y="244"/>
                  <a:pt x="412" y="244"/>
                  <a:pt x="412" y="245"/>
                </a:cubicBezTo>
                <a:cubicBezTo>
                  <a:pt x="411" y="254"/>
                  <a:pt x="413" y="263"/>
                  <a:pt x="414" y="271"/>
                </a:cubicBezTo>
                <a:cubicBezTo>
                  <a:pt x="415" y="278"/>
                  <a:pt x="417" y="285"/>
                  <a:pt x="419" y="292"/>
                </a:cubicBezTo>
                <a:cubicBezTo>
                  <a:pt x="417" y="287"/>
                  <a:pt x="414" y="282"/>
                  <a:pt x="410" y="277"/>
                </a:cubicBezTo>
                <a:cubicBezTo>
                  <a:pt x="410" y="277"/>
                  <a:pt x="410" y="276"/>
                  <a:pt x="410" y="276"/>
                </a:cubicBezTo>
                <a:cubicBezTo>
                  <a:pt x="410" y="276"/>
                  <a:pt x="410" y="275"/>
                  <a:pt x="410" y="274"/>
                </a:cubicBezTo>
                <a:cubicBezTo>
                  <a:pt x="410" y="274"/>
                  <a:pt x="410" y="273"/>
                  <a:pt x="409" y="273"/>
                </a:cubicBezTo>
                <a:cubicBezTo>
                  <a:pt x="409" y="273"/>
                  <a:pt x="409" y="273"/>
                  <a:pt x="409" y="273"/>
                </a:cubicBezTo>
                <a:cubicBezTo>
                  <a:pt x="408" y="273"/>
                  <a:pt x="408" y="274"/>
                  <a:pt x="408" y="274"/>
                </a:cubicBezTo>
                <a:cubicBezTo>
                  <a:pt x="407" y="272"/>
                  <a:pt x="406" y="270"/>
                  <a:pt x="405" y="268"/>
                </a:cubicBezTo>
                <a:cubicBezTo>
                  <a:pt x="401" y="262"/>
                  <a:pt x="397" y="255"/>
                  <a:pt x="393" y="249"/>
                </a:cubicBezTo>
                <a:cubicBezTo>
                  <a:pt x="389" y="244"/>
                  <a:pt x="384" y="239"/>
                  <a:pt x="379" y="234"/>
                </a:cubicBezTo>
                <a:cubicBezTo>
                  <a:pt x="377" y="232"/>
                  <a:pt x="375" y="229"/>
                  <a:pt x="373" y="227"/>
                </a:cubicBezTo>
                <a:cubicBezTo>
                  <a:pt x="372" y="221"/>
                  <a:pt x="373" y="215"/>
                  <a:pt x="373" y="210"/>
                </a:cubicBezTo>
                <a:close/>
                <a:moveTo>
                  <a:pt x="343" y="137"/>
                </a:moveTo>
                <a:cubicBezTo>
                  <a:pt x="349" y="146"/>
                  <a:pt x="355" y="156"/>
                  <a:pt x="359" y="166"/>
                </a:cubicBezTo>
                <a:cubicBezTo>
                  <a:pt x="363" y="175"/>
                  <a:pt x="368" y="185"/>
                  <a:pt x="369" y="196"/>
                </a:cubicBezTo>
                <a:cubicBezTo>
                  <a:pt x="370" y="199"/>
                  <a:pt x="370" y="203"/>
                  <a:pt x="370" y="207"/>
                </a:cubicBezTo>
                <a:cubicBezTo>
                  <a:pt x="370" y="210"/>
                  <a:pt x="369" y="213"/>
                  <a:pt x="369" y="216"/>
                </a:cubicBezTo>
                <a:cubicBezTo>
                  <a:pt x="369" y="218"/>
                  <a:pt x="369" y="221"/>
                  <a:pt x="370" y="223"/>
                </a:cubicBezTo>
                <a:cubicBezTo>
                  <a:pt x="368" y="221"/>
                  <a:pt x="365" y="219"/>
                  <a:pt x="363" y="216"/>
                </a:cubicBezTo>
                <a:cubicBezTo>
                  <a:pt x="363" y="216"/>
                  <a:pt x="363" y="216"/>
                  <a:pt x="363" y="216"/>
                </a:cubicBezTo>
                <a:cubicBezTo>
                  <a:pt x="363" y="216"/>
                  <a:pt x="363" y="216"/>
                  <a:pt x="363" y="215"/>
                </a:cubicBezTo>
                <a:cubicBezTo>
                  <a:pt x="364" y="200"/>
                  <a:pt x="357" y="185"/>
                  <a:pt x="352" y="170"/>
                </a:cubicBezTo>
                <a:cubicBezTo>
                  <a:pt x="348" y="157"/>
                  <a:pt x="346" y="144"/>
                  <a:pt x="340" y="132"/>
                </a:cubicBezTo>
                <a:cubicBezTo>
                  <a:pt x="341" y="134"/>
                  <a:pt x="342" y="136"/>
                  <a:pt x="343" y="137"/>
                </a:cubicBezTo>
                <a:close/>
                <a:moveTo>
                  <a:pt x="321" y="108"/>
                </a:moveTo>
                <a:cubicBezTo>
                  <a:pt x="322" y="110"/>
                  <a:pt x="325" y="112"/>
                  <a:pt x="326" y="114"/>
                </a:cubicBezTo>
                <a:cubicBezTo>
                  <a:pt x="326" y="115"/>
                  <a:pt x="326" y="116"/>
                  <a:pt x="326" y="116"/>
                </a:cubicBezTo>
                <a:cubicBezTo>
                  <a:pt x="328" y="118"/>
                  <a:pt x="329" y="119"/>
                  <a:pt x="330" y="121"/>
                </a:cubicBezTo>
                <a:cubicBezTo>
                  <a:pt x="330" y="121"/>
                  <a:pt x="330" y="121"/>
                  <a:pt x="330" y="121"/>
                </a:cubicBezTo>
                <a:cubicBezTo>
                  <a:pt x="331" y="124"/>
                  <a:pt x="331" y="127"/>
                  <a:pt x="334" y="129"/>
                </a:cubicBezTo>
                <a:cubicBezTo>
                  <a:pt x="334" y="130"/>
                  <a:pt x="335" y="130"/>
                  <a:pt x="336" y="129"/>
                </a:cubicBezTo>
                <a:cubicBezTo>
                  <a:pt x="343" y="143"/>
                  <a:pt x="344" y="158"/>
                  <a:pt x="349" y="172"/>
                </a:cubicBezTo>
                <a:cubicBezTo>
                  <a:pt x="354" y="186"/>
                  <a:pt x="360" y="200"/>
                  <a:pt x="361" y="215"/>
                </a:cubicBezTo>
                <a:cubicBezTo>
                  <a:pt x="356" y="211"/>
                  <a:pt x="351" y="208"/>
                  <a:pt x="345" y="205"/>
                </a:cubicBezTo>
                <a:cubicBezTo>
                  <a:pt x="339" y="201"/>
                  <a:pt x="333" y="198"/>
                  <a:pt x="327" y="195"/>
                </a:cubicBezTo>
                <a:cubicBezTo>
                  <a:pt x="328" y="184"/>
                  <a:pt x="322" y="174"/>
                  <a:pt x="317" y="164"/>
                </a:cubicBezTo>
                <a:cubicBezTo>
                  <a:pt x="314" y="157"/>
                  <a:pt x="311" y="150"/>
                  <a:pt x="310" y="143"/>
                </a:cubicBezTo>
                <a:cubicBezTo>
                  <a:pt x="308" y="135"/>
                  <a:pt x="308" y="129"/>
                  <a:pt x="309" y="121"/>
                </a:cubicBezTo>
                <a:cubicBezTo>
                  <a:pt x="309" y="121"/>
                  <a:pt x="308" y="121"/>
                  <a:pt x="308" y="121"/>
                </a:cubicBezTo>
                <a:cubicBezTo>
                  <a:pt x="305" y="126"/>
                  <a:pt x="306" y="132"/>
                  <a:pt x="307" y="137"/>
                </a:cubicBezTo>
                <a:cubicBezTo>
                  <a:pt x="308" y="145"/>
                  <a:pt x="310" y="152"/>
                  <a:pt x="313" y="159"/>
                </a:cubicBezTo>
                <a:cubicBezTo>
                  <a:pt x="318" y="171"/>
                  <a:pt x="324" y="182"/>
                  <a:pt x="325" y="194"/>
                </a:cubicBezTo>
                <a:cubicBezTo>
                  <a:pt x="319" y="191"/>
                  <a:pt x="312" y="188"/>
                  <a:pt x="305" y="187"/>
                </a:cubicBezTo>
                <a:cubicBezTo>
                  <a:pt x="304" y="187"/>
                  <a:pt x="304" y="186"/>
                  <a:pt x="303" y="186"/>
                </a:cubicBezTo>
                <a:cubicBezTo>
                  <a:pt x="303" y="186"/>
                  <a:pt x="303" y="185"/>
                  <a:pt x="303" y="185"/>
                </a:cubicBezTo>
                <a:cubicBezTo>
                  <a:pt x="300" y="180"/>
                  <a:pt x="301" y="175"/>
                  <a:pt x="300" y="170"/>
                </a:cubicBezTo>
                <a:cubicBezTo>
                  <a:pt x="300" y="164"/>
                  <a:pt x="300" y="158"/>
                  <a:pt x="300" y="153"/>
                </a:cubicBezTo>
                <a:cubicBezTo>
                  <a:pt x="300" y="142"/>
                  <a:pt x="302" y="133"/>
                  <a:pt x="306" y="123"/>
                </a:cubicBezTo>
                <a:cubicBezTo>
                  <a:pt x="308" y="118"/>
                  <a:pt x="309" y="113"/>
                  <a:pt x="312" y="108"/>
                </a:cubicBezTo>
                <a:cubicBezTo>
                  <a:pt x="312" y="108"/>
                  <a:pt x="312" y="108"/>
                  <a:pt x="312" y="107"/>
                </a:cubicBezTo>
                <a:cubicBezTo>
                  <a:pt x="312" y="107"/>
                  <a:pt x="312" y="107"/>
                  <a:pt x="312" y="107"/>
                </a:cubicBezTo>
                <a:cubicBezTo>
                  <a:pt x="313" y="106"/>
                  <a:pt x="314" y="105"/>
                  <a:pt x="314" y="104"/>
                </a:cubicBezTo>
                <a:cubicBezTo>
                  <a:pt x="315" y="103"/>
                  <a:pt x="320" y="107"/>
                  <a:pt x="321" y="108"/>
                </a:cubicBezTo>
                <a:close/>
                <a:moveTo>
                  <a:pt x="297" y="173"/>
                </a:moveTo>
                <a:cubicBezTo>
                  <a:pt x="297" y="177"/>
                  <a:pt x="297" y="181"/>
                  <a:pt x="299" y="185"/>
                </a:cubicBezTo>
                <a:cubicBezTo>
                  <a:pt x="297" y="185"/>
                  <a:pt x="295" y="184"/>
                  <a:pt x="293" y="184"/>
                </a:cubicBezTo>
                <a:cubicBezTo>
                  <a:pt x="293" y="184"/>
                  <a:pt x="293" y="183"/>
                  <a:pt x="293" y="183"/>
                </a:cubicBezTo>
                <a:cubicBezTo>
                  <a:pt x="293" y="183"/>
                  <a:pt x="293" y="182"/>
                  <a:pt x="293" y="182"/>
                </a:cubicBezTo>
                <a:cubicBezTo>
                  <a:pt x="288" y="170"/>
                  <a:pt x="292" y="155"/>
                  <a:pt x="295" y="142"/>
                </a:cubicBezTo>
                <a:cubicBezTo>
                  <a:pt x="297" y="136"/>
                  <a:pt x="298" y="129"/>
                  <a:pt x="300" y="122"/>
                </a:cubicBezTo>
                <a:cubicBezTo>
                  <a:pt x="302" y="118"/>
                  <a:pt x="303" y="114"/>
                  <a:pt x="307" y="112"/>
                </a:cubicBezTo>
                <a:cubicBezTo>
                  <a:pt x="306" y="114"/>
                  <a:pt x="305" y="116"/>
                  <a:pt x="305" y="117"/>
                </a:cubicBezTo>
                <a:cubicBezTo>
                  <a:pt x="303" y="123"/>
                  <a:pt x="300" y="129"/>
                  <a:pt x="299" y="136"/>
                </a:cubicBezTo>
                <a:cubicBezTo>
                  <a:pt x="298" y="141"/>
                  <a:pt x="297" y="147"/>
                  <a:pt x="297" y="152"/>
                </a:cubicBezTo>
                <a:cubicBezTo>
                  <a:pt x="297" y="159"/>
                  <a:pt x="297" y="166"/>
                  <a:pt x="297" y="173"/>
                </a:cubicBezTo>
                <a:close/>
                <a:moveTo>
                  <a:pt x="239" y="8"/>
                </a:moveTo>
                <a:cubicBezTo>
                  <a:pt x="238" y="6"/>
                  <a:pt x="245" y="10"/>
                  <a:pt x="246" y="10"/>
                </a:cubicBezTo>
                <a:cubicBezTo>
                  <a:pt x="249" y="12"/>
                  <a:pt x="252" y="14"/>
                  <a:pt x="256" y="16"/>
                </a:cubicBezTo>
                <a:cubicBezTo>
                  <a:pt x="264" y="22"/>
                  <a:pt x="272" y="30"/>
                  <a:pt x="279" y="38"/>
                </a:cubicBezTo>
                <a:cubicBezTo>
                  <a:pt x="288" y="49"/>
                  <a:pt x="296" y="60"/>
                  <a:pt x="302" y="73"/>
                </a:cubicBezTo>
                <a:cubicBezTo>
                  <a:pt x="305" y="80"/>
                  <a:pt x="309" y="86"/>
                  <a:pt x="311" y="93"/>
                </a:cubicBezTo>
                <a:cubicBezTo>
                  <a:pt x="312" y="96"/>
                  <a:pt x="313" y="99"/>
                  <a:pt x="315" y="102"/>
                </a:cubicBezTo>
                <a:cubicBezTo>
                  <a:pt x="312" y="102"/>
                  <a:pt x="310" y="104"/>
                  <a:pt x="309" y="107"/>
                </a:cubicBezTo>
                <a:cubicBezTo>
                  <a:pt x="306" y="108"/>
                  <a:pt x="304" y="110"/>
                  <a:pt x="302" y="112"/>
                </a:cubicBezTo>
                <a:cubicBezTo>
                  <a:pt x="302" y="108"/>
                  <a:pt x="300" y="104"/>
                  <a:pt x="299" y="101"/>
                </a:cubicBezTo>
                <a:cubicBezTo>
                  <a:pt x="298" y="99"/>
                  <a:pt x="297" y="97"/>
                  <a:pt x="297" y="96"/>
                </a:cubicBezTo>
                <a:cubicBezTo>
                  <a:pt x="297" y="96"/>
                  <a:pt x="297" y="96"/>
                  <a:pt x="297" y="95"/>
                </a:cubicBezTo>
                <a:cubicBezTo>
                  <a:pt x="298" y="93"/>
                  <a:pt x="297" y="90"/>
                  <a:pt x="297" y="88"/>
                </a:cubicBezTo>
                <a:cubicBezTo>
                  <a:pt x="297" y="85"/>
                  <a:pt x="297" y="82"/>
                  <a:pt x="298" y="79"/>
                </a:cubicBezTo>
                <a:cubicBezTo>
                  <a:pt x="298" y="79"/>
                  <a:pt x="297" y="79"/>
                  <a:pt x="297" y="79"/>
                </a:cubicBezTo>
                <a:cubicBezTo>
                  <a:pt x="296" y="82"/>
                  <a:pt x="296" y="85"/>
                  <a:pt x="296" y="88"/>
                </a:cubicBezTo>
                <a:cubicBezTo>
                  <a:pt x="296" y="89"/>
                  <a:pt x="295" y="91"/>
                  <a:pt x="295" y="93"/>
                </a:cubicBezTo>
                <a:cubicBezTo>
                  <a:pt x="294" y="91"/>
                  <a:pt x="293" y="89"/>
                  <a:pt x="292" y="87"/>
                </a:cubicBezTo>
                <a:cubicBezTo>
                  <a:pt x="293" y="86"/>
                  <a:pt x="293" y="83"/>
                  <a:pt x="293" y="82"/>
                </a:cubicBezTo>
                <a:cubicBezTo>
                  <a:pt x="293" y="80"/>
                  <a:pt x="293" y="77"/>
                  <a:pt x="293" y="75"/>
                </a:cubicBezTo>
                <a:cubicBezTo>
                  <a:pt x="293" y="74"/>
                  <a:pt x="292" y="74"/>
                  <a:pt x="292" y="75"/>
                </a:cubicBezTo>
                <a:cubicBezTo>
                  <a:pt x="291" y="77"/>
                  <a:pt x="291" y="80"/>
                  <a:pt x="291" y="82"/>
                </a:cubicBezTo>
                <a:cubicBezTo>
                  <a:pt x="291" y="83"/>
                  <a:pt x="291" y="84"/>
                  <a:pt x="291" y="84"/>
                </a:cubicBezTo>
                <a:cubicBezTo>
                  <a:pt x="290" y="83"/>
                  <a:pt x="289" y="82"/>
                  <a:pt x="289" y="81"/>
                </a:cubicBezTo>
                <a:cubicBezTo>
                  <a:pt x="289" y="80"/>
                  <a:pt x="288" y="78"/>
                  <a:pt x="288" y="77"/>
                </a:cubicBezTo>
                <a:cubicBezTo>
                  <a:pt x="288" y="75"/>
                  <a:pt x="288" y="74"/>
                  <a:pt x="288" y="72"/>
                </a:cubicBezTo>
                <a:cubicBezTo>
                  <a:pt x="288" y="71"/>
                  <a:pt x="287" y="71"/>
                  <a:pt x="287" y="72"/>
                </a:cubicBezTo>
                <a:cubicBezTo>
                  <a:pt x="287" y="74"/>
                  <a:pt x="287" y="76"/>
                  <a:pt x="287" y="78"/>
                </a:cubicBezTo>
                <a:cubicBezTo>
                  <a:pt x="287" y="78"/>
                  <a:pt x="287" y="78"/>
                  <a:pt x="287" y="78"/>
                </a:cubicBezTo>
                <a:cubicBezTo>
                  <a:pt x="287" y="78"/>
                  <a:pt x="286" y="77"/>
                  <a:pt x="286" y="76"/>
                </a:cubicBezTo>
                <a:cubicBezTo>
                  <a:pt x="285" y="76"/>
                  <a:pt x="284" y="75"/>
                  <a:pt x="284" y="73"/>
                </a:cubicBezTo>
                <a:cubicBezTo>
                  <a:pt x="284" y="71"/>
                  <a:pt x="284" y="69"/>
                  <a:pt x="284" y="67"/>
                </a:cubicBezTo>
                <a:cubicBezTo>
                  <a:pt x="284" y="64"/>
                  <a:pt x="284" y="62"/>
                  <a:pt x="284" y="59"/>
                </a:cubicBezTo>
                <a:cubicBezTo>
                  <a:pt x="284" y="58"/>
                  <a:pt x="284" y="58"/>
                  <a:pt x="284" y="59"/>
                </a:cubicBezTo>
                <a:cubicBezTo>
                  <a:pt x="283" y="61"/>
                  <a:pt x="283" y="64"/>
                  <a:pt x="283" y="67"/>
                </a:cubicBezTo>
                <a:cubicBezTo>
                  <a:pt x="283" y="68"/>
                  <a:pt x="282" y="70"/>
                  <a:pt x="282" y="71"/>
                </a:cubicBezTo>
                <a:cubicBezTo>
                  <a:pt x="281" y="69"/>
                  <a:pt x="279" y="67"/>
                  <a:pt x="277" y="65"/>
                </a:cubicBezTo>
                <a:cubicBezTo>
                  <a:pt x="278" y="63"/>
                  <a:pt x="278" y="62"/>
                  <a:pt x="278" y="60"/>
                </a:cubicBezTo>
                <a:cubicBezTo>
                  <a:pt x="278" y="58"/>
                  <a:pt x="278" y="56"/>
                  <a:pt x="278" y="55"/>
                </a:cubicBezTo>
                <a:cubicBezTo>
                  <a:pt x="278" y="54"/>
                  <a:pt x="277" y="53"/>
                  <a:pt x="277" y="54"/>
                </a:cubicBezTo>
                <a:cubicBezTo>
                  <a:pt x="277" y="57"/>
                  <a:pt x="276" y="61"/>
                  <a:pt x="276" y="64"/>
                </a:cubicBezTo>
                <a:cubicBezTo>
                  <a:pt x="275" y="63"/>
                  <a:pt x="274" y="61"/>
                  <a:pt x="273" y="60"/>
                </a:cubicBezTo>
                <a:cubicBezTo>
                  <a:pt x="273" y="59"/>
                  <a:pt x="273" y="58"/>
                  <a:pt x="273" y="56"/>
                </a:cubicBezTo>
                <a:cubicBezTo>
                  <a:pt x="273" y="55"/>
                  <a:pt x="273" y="53"/>
                  <a:pt x="273" y="51"/>
                </a:cubicBezTo>
                <a:cubicBezTo>
                  <a:pt x="273" y="50"/>
                  <a:pt x="272" y="50"/>
                  <a:pt x="272" y="51"/>
                </a:cubicBezTo>
                <a:cubicBezTo>
                  <a:pt x="272" y="53"/>
                  <a:pt x="272" y="55"/>
                  <a:pt x="272" y="56"/>
                </a:cubicBezTo>
                <a:cubicBezTo>
                  <a:pt x="272" y="57"/>
                  <a:pt x="271" y="58"/>
                  <a:pt x="271" y="59"/>
                </a:cubicBezTo>
                <a:cubicBezTo>
                  <a:pt x="270" y="58"/>
                  <a:pt x="269" y="57"/>
                  <a:pt x="268" y="56"/>
                </a:cubicBezTo>
                <a:cubicBezTo>
                  <a:pt x="268" y="56"/>
                  <a:pt x="268" y="56"/>
                  <a:pt x="268" y="56"/>
                </a:cubicBezTo>
                <a:cubicBezTo>
                  <a:pt x="270" y="55"/>
                  <a:pt x="270" y="52"/>
                  <a:pt x="270" y="50"/>
                </a:cubicBezTo>
                <a:cubicBezTo>
                  <a:pt x="271" y="48"/>
                  <a:pt x="271" y="46"/>
                  <a:pt x="271" y="44"/>
                </a:cubicBezTo>
                <a:cubicBezTo>
                  <a:pt x="271" y="43"/>
                  <a:pt x="270" y="43"/>
                  <a:pt x="270" y="44"/>
                </a:cubicBezTo>
                <a:cubicBezTo>
                  <a:pt x="269" y="46"/>
                  <a:pt x="269" y="48"/>
                  <a:pt x="269" y="50"/>
                </a:cubicBezTo>
                <a:cubicBezTo>
                  <a:pt x="268" y="52"/>
                  <a:pt x="267" y="54"/>
                  <a:pt x="267" y="56"/>
                </a:cubicBezTo>
                <a:cubicBezTo>
                  <a:pt x="267" y="56"/>
                  <a:pt x="267" y="56"/>
                  <a:pt x="267" y="56"/>
                </a:cubicBezTo>
                <a:cubicBezTo>
                  <a:pt x="266" y="55"/>
                  <a:pt x="264" y="54"/>
                  <a:pt x="262" y="54"/>
                </a:cubicBezTo>
                <a:cubicBezTo>
                  <a:pt x="263" y="52"/>
                  <a:pt x="264" y="49"/>
                  <a:pt x="264" y="47"/>
                </a:cubicBezTo>
                <a:cubicBezTo>
                  <a:pt x="265" y="45"/>
                  <a:pt x="265" y="43"/>
                  <a:pt x="265" y="40"/>
                </a:cubicBezTo>
                <a:cubicBezTo>
                  <a:pt x="265" y="40"/>
                  <a:pt x="263" y="40"/>
                  <a:pt x="263" y="40"/>
                </a:cubicBezTo>
                <a:cubicBezTo>
                  <a:pt x="264" y="43"/>
                  <a:pt x="263" y="45"/>
                  <a:pt x="262" y="47"/>
                </a:cubicBezTo>
                <a:cubicBezTo>
                  <a:pt x="262" y="49"/>
                  <a:pt x="261" y="51"/>
                  <a:pt x="261" y="53"/>
                </a:cubicBezTo>
                <a:cubicBezTo>
                  <a:pt x="261" y="53"/>
                  <a:pt x="261" y="54"/>
                  <a:pt x="261" y="54"/>
                </a:cubicBezTo>
                <a:cubicBezTo>
                  <a:pt x="260" y="54"/>
                  <a:pt x="259" y="54"/>
                  <a:pt x="257" y="54"/>
                </a:cubicBezTo>
                <a:cubicBezTo>
                  <a:pt x="257" y="54"/>
                  <a:pt x="257" y="53"/>
                  <a:pt x="257" y="53"/>
                </a:cubicBezTo>
                <a:cubicBezTo>
                  <a:pt x="257" y="53"/>
                  <a:pt x="257" y="53"/>
                  <a:pt x="257" y="53"/>
                </a:cubicBezTo>
                <a:cubicBezTo>
                  <a:pt x="257" y="51"/>
                  <a:pt x="258" y="49"/>
                  <a:pt x="258" y="48"/>
                </a:cubicBezTo>
                <a:cubicBezTo>
                  <a:pt x="258" y="47"/>
                  <a:pt x="258" y="47"/>
                  <a:pt x="257" y="47"/>
                </a:cubicBezTo>
                <a:cubicBezTo>
                  <a:pt x="257" y="49"/>
                  <a:pt x="256" y="50"/>
                  <a:pt x="256" y="51"/>
                </a:cubicBezTo>
                <a:cubicBezTo>
                  <a:pt x="255" y="49"/>
                  <a:pt x="255" y="48"/>
                  <a:pt x="254" y="46"/>
                </a:cubicBezTo>
                <a:cubicBezTo>
                  <a:pt x="254" y="46"/>
                  <a:pt x="254" y="46"/>
                  <a:pt x="254" y="46"/>
                </a:cubicBezTo>
                <a:cubicBezTo>
                  <a:pt x="255" y="44"/>
                  <a:pt x="255" y="40"/>
                  <a:pt x="256" y="38"/>
                </a:cubicBezTo>
                <a:cubicBezTo>
                  <a:pt x="256" y="35"/>
                  <a:pt x="256" y="32"/>
                  <a:pt x="256" y="28"/>
                </a:cubicBezTo>
                <a:cubicBezTo>
                  <a:pt x="256" y="28"/>
                  <a:pt x="255" y="28"/>
                  <a:pt x="255" y="28"/>
                </a:cubicBezTo>
                <a:cubicBezTo>
                  <a:pt x="255" y="32"/>
                  <a:pt x="254" y="35"/>
                  <a:pt x="254" y="38"/>
                </a:cubicBezTo>
                <a:cubicBezTo>
                  <a:pt x="253" y="40"/>
                  <a:pt x="253" y="42"/>
                  <a:pt x="253" y="43"/>
                </a:cubicBezTo>
                <a:cubicBezTo>
                  <a:pt x="248" y="32"/>
                  <a:pt x="243" y="20"/>
                  <a:pt x="238" y="9"/>
                </a:cubicBezTo>
                <a:cubicBezTo>
                  <a:pt x="238" y="9"/>
                  <a:pt x="239" y="8"/>
                  <a:pt x="239" y="8"/>
                </a:cubicBezTo>
                <a:close/>
                <a:moveTo>
                  <a:pt x="235" y="9"/>
                </a:moveTo>
                <a:cubicBezTo>
                  <a:pt x="236" y="9"/>
                  <a:pt x="236" y="9"/>
                  <a:pt x="237" y="9"/>
                </a:cubicBezTo>
                <a:cubicBezTo>
                  <a:pt x="237" y="17"/>
                  <a:pt x="242" y="24"/>
                  <a:pt x="245" y="31"/>
                </a:cubicBezTo>
                <a:cubicBezTo>
                  <a:pt x="248" y="40"/>
                  <a:pt x="251" y="48"/>
                  <a:pt x="255" y="56"/>
                </a:cubicBezTo>
                <a:cubicBezTo>
                  <a:pt x="255" y="57"/>
                  <a:pt x="255" y="57"/>
                  <a:pt x="255" y="58"/>
                </a:cubicBezTo>
                <a:cubicBezTo>
                  <a:pt x="255" y="58"/>
                  <a:pt x="255" y="58"/>
                  <a:pt x="256" y="58"/>
                </a:cubicBezTo>
                <a:cubicBezTo>
                  <a:pt x="256" y="58"/>
                  <a:pt x="256" y="58"/>
                  <a:pt x="256" y="58"/>
                </a:cubicBezTo>
                <a:cubicBezTo>
                  <a:pt x="256" y="58"/>
                  <a:pt x="257" y="58"/>
                  <a:pt x="258" y="58"/>
                </a:cubicBezTo>
                <a:cubicBezTo>
                  <a:pt x="262" y="55"/>
                  <a:pt x="267" y="60"/>
                  <a:pt x="270" y="63"/>
                </a:cubicBezTo>
                <a:cubicBezTo>
                  <a:pt x="276" y="68"/>
                  <a:pt x="280" y="75"/>
                  <a:pt x="284" y="81"/>
                </a:cubicBezTo>
                <a:cubicBezTo>
                  <a:pt x="291" y="91"/>
                  <a:pt x="300" y="105"/>
                  <a:pt x="298" y="117"/>
                </a:cubicBezTo>
                <a:cubicBezTo>
                  <a:pt x="298" y="117"/>
                  <a:pt x="298" y="118"/>
                  <a:pt x="298" y="118"/>
                </a:cubicBezTo>
                <a:cubicBezTo>
                  <a:pt x="298" y="120"/>
                  <a:pt x="297" y="122"/>
                  <a:pt x="296" y="123"/>
                </a:cubicBezTo>
                <a:cubicBezTo>
                  <a:pt x="294" y="131"/>
                  <a:pt x="293" y="138"/>
                  <a:pt x="291" y="146"/>
                </a:cubicBezTo>
                <a:cubicBezTo>
                  <a:pt x="289" y="154"/>
                  <a:pt x="286" y="164"/>
                  <a:pt x="287" y="174"/>
                </a:cubicBezTo>
                <a:cubicBezTo>
                  <a:pt x="284" y="170"/>
                  <a:pt x="281" y="166"/>
                  <a:pt x="278" y="162"/>
                </a:cubicBezTo>
                <a:cubicBezTo>
                  <a:pt x="270" y="150"/>
                  <a:pt x="262" y="137"/>
                  <a:pt x="255" y="124"/>
                </a:cubicBezTo>
                <a:cubicBezTo>
                  <a:pt x="251" y="117"/>
                  <a:pt x="248" y="110"/>
                  <a:pt x="245" y="102"/>
                </a:cubicBezTo>
                <a:cubicBezTo>
                  <a:pt x="245" y="102"/>
                  <a:pt x="245" y="102"/>
                  <a:pt x="245" y="102"/>
                </a:cubicBezTo>
                <a:cubicBezTo>
                  <a:pt x="245" y="100"/>
                  <a:pt x="245" y="97"/>
                  <a:pt x="244" y="95"/>
                </a:cubicBezTo>
                <a:cubicBezTo>
                  <a:pt x="244" y="93"/>
                  <a:pt x="244" y="91"/>
                  <a:pt x="244" y="89"/>
                </a:cubicBezTo>
                <a:cubicBezTo>
                  <a:pt x="244" y="87"/>
                  <a:pt x="242" y="87"/>
                  <a:pt x="242" y="89"/>
                </a:cubicBezTo>
                <a:cubicBezTo>
                  <a:pt x="242" y="91"/>
                  <a:pt x="242" y="93"/>
                  <a:pt x="242" y="95"/>
                </a:cubicBezTo>
                <a:cubicBezTo>
                  <a:pt x="241" y="92"/>
                  <a:pt x="241" y="88"/>
                  <a:pt x="240" y="85"/>
                </a:cubicBezTo>
                <a:cubicBezTo>
                  <a:pt x="239" y="72"/>
                  <a:pt x="239" y="60"/>
                  <a:pt x="236" y="47"/>
                </a:cubicBezTo>
                <a:cubicBezTo>
                  <a:pt x="235" y="47"/>
                  <a:pt x="235" y="46"/>
                  <a:pt x="234" y="46"/>
                </a:cubicBezTo>
                <a:cubicBezTo>
                  <a:pt x="232" y="46"/>
                  <a:pt x="233" y="34"/>
                  <a:pt x="232" y="32"/>
                </a:cubicBezTo>
                <a:cubicBezTo>
                  <a:pt x="231" y="26"/>
                  <a:pt x="229" y="21"/>
                  <a:pt x="229" y="16"/>
                </a:cubicBezTo>
                <a:cubicBezTo>
                  <a:pt x="229" y="15"/>
                  <a:pt x="229" y="15"/>
                  <a:pt x="228" y="15"/>
                </a:cubicBezTo>
                <a:cubicBezTo>
                  <a:pt x="230" y="11"/>
                  <a:pt x="232" y="5"/>
                  <a:pt x="235" y="9"/>
                </a:cubicBezTo>
                <a:close/>
                <a:moveTo>
                  <a:pt x="269" y="165"/>
                </a:moveTo>
                <a:cubicBezTo>
                  <a:pt x="262" y="157"/>
                  <a:pt x="255" y="149"/>
                  <a:pt x="250" y="140"/>
                </a:cubicBezTo>
                <a:cubicBezTo>
                  <a:pt x="240" y="123"/>
                  <a:pt x="233" y="106"/>
                  <a:pt x="228" y="87"/>
                </a:cubicBezTo>
                <a:cubicBezTo>
                  <a:pt x="223" y="68"/>
                  <a:pt x="220" y="49"/>
                  <a:pt x="224" y="29"/>
                </a:cubicBezTo>
                <a:cubicBezTo>
                  <a:pt x="225" y="27"/>
                  <a:pt x="225" y="25"/>
                  <a:pt x="226" y="23"/>
                </a:cubicBezTo>
                <a:cubicBezTo>
                  <a:pt x="226" y="28"/>
                  <a:pt x="229" y="32"/>
                  <a:pt x="229" y="37"/>
                </a:cubicBezTo>
                <a:cubicBezTo>
                  <a:pt x="229" y="41"/>
                  <a:pt x="227" y="48"/>
                  <a:pt x="232" y="50"/>
                </a:cubicBezTo>
                <a:cubicBezTo>
                  <a:pt x="235" y="61"/>
                  <a:pt x="234" y="74"/>
                  <a:pt x="236" y="86"/>
                </a:cubicBezTo>
                <a:cubicBezTo>
                  <a:pt x="238" y="98"/>
                  <a:pt x="243" y="110"/>
                  <a:pt x="249" y="121"/>
                </a:cubicBezTo>
                <a:cubicBezTo>
                  <a:pt x="255" y="134"/>
                  <a:pt x="263" y="146"/>
                  <a:pt x="271" y="158"/>
                </a:cubicBezTo>
                <a:cubicBezTo>
                  <a:pt x="274" y="163"/>
                  <a:pt x="277" y="168"/>
                  <a:pt x="281" y="172"/>
                </a:cubicBezTo>
                <a:cubicBezTo>
                  <a:pt x="282" y="174"/>
                  <a:pt x="285" y="176"/>
                  <a:pt x="288" y="178"/>
                </a:cubicBezTo>
                <a:cubicBezTo>
                  <a:pt x="288" y="179"/>
                  <a:pt x="288" y="181"/>
                  <a:pt x="289" y="182"/>
                </a:cubicBezTo>
                <a:cubicBezTo>
                  <a:pt x="281" y="178"/>
                  <a:pt x="275" y="171"/>
                  <a:pt x="269" y="165"/>
                </a:cubicBezTo>
                <a:close/>
                <a:moveTo>
                  <a:pt x="275" y="184"/>
                </a:moveTo>
                <a:cubicBezTo>
                  <a:pt x="279" y="184"/>
                  <a:pt x="284" y="185"/>
                  <a:pt x="289" y="186"/>
                </a:cubicBezTo>
                <a:cubicBezTo>
                  <a:pt x="289" y="187"/>
                  <a:pt x="290" y="187"/>
                  <a:pt x="290" y="187"/>
                </a:cubicBezTo>
                <a:cubicBezTo>
                  <a:pt x="291" y="187"/>
                  <a:pt x="291" y="187"/>
                  <a:pt x="292" y="187"/>
                </a:cubicBezTo>
                <a:cubicBezTo>
                  <a:pt x="294" y="188"/>
                  <a:pt x="296" y="188"/>
                  <a:pt x="298" y="188"/>
                </a:cubicBezTo>
                <a:cubicBezTo>
                  <a:pt x="306" y="190"/>
                  <a:pt x="314" y="192"/>
                  <a:pt x="321" y="196"/>
                </a:cubicBezTo>
                <a:cubicBezTo>
                  <a:pt x="337" y="205"/>
                  <a:pt x="354" y="211"/>
                  <a:pt x="366" y="224"/>
                </a:cubicBezTo>
                <a:cubicBezTo>
                  <a:pt x="372" y="231"/>
                  <a:pt x="378" y="237"/>
                  <a:pt x="384" y="244"/>
                </a:cubicBezTo>
                <a:cubicBezTo>
                  <a:pt x="390" y="250"/>
                  <a:pt x="394" y="257"/>
                  <a:pt x="398" y="264"/>
                </a:cubicBezTo>
                <a:cubicBezTo>
                  <a:pt x="406" y="276"/>
                  <a:pt x="416" y="289"/>
                  <a:pt x="422" y="303"/>
                </a:cubicBezTo>
                <a:cubicBezTo>
                  <a:pt x="421" y="303"/>
                  <a:pt x="421" y="304"/>
                  <a:pt x="421" y="304"/>
                </a:cubicBezTo>
                <a:cubicBezTo>
                  <a:pt x="420" y="305"/>
                  <a:pt x="419" y="307"/>
                  <a:pt x="418" y="308"/>
                </a:cubicBezTo>
                <a:cubicBezTo>
                  <a:pt x="418" y="307"/>
                  <a:pt x="418" y="307"/>
                  <a:pt x="418" y="307"/>
                </a:cubicBezTo>
                <a:cubicBezTo>
                  <a:pt x="406" y="285"/>
                  <a:pt x="397" y="261"/>
                  <a:pt x="378" y="244"/>
                </a:cubicBezTo>
                <a:cubicBezTo>
                  <a:pt x="369" y="235"/>
                  <a:pt x="359" y="228"/>
                  <a:pt x="349" y="220"/>
                </a:cubicBezTo>
                <a:cubicBezTo>
                  <a:pt x="339" y="212"/>
                  <a:pt x="330" y="203"/>
                  <a:pt x="319" y="197"/>
                </a:cubicBezTo>
                <a:cubicBezTo>
                  <a:pt x="308" y="192"/>
                  <a:pt x="295" y="189"/>
                  <a:pt x="283" y="187"/>
                </a:cubicBezTo>
                <a:cubicBezTo>
                  <a:pt x="272" y="186"/>
                  <a:pt x="261" y="184"/>
                  <a:pt x="250" y="186"/>
                </a:cubicBezTo>
                <a:cubicBezTo>
                  <a:pt x="239" y="187"/>
                  <a:pt x="229" y="191"/>
                  <a:pt x="219" y="198"/>
                </a:cubicBezTo>
                <a:cubicBezTo>
                  <a:pt x="209" y="205"/>
                  <a:pt x="206" y="214"/>
                  <a:pt x="201" y="225"/>
                </a:cubicBezTo>
                <a:cubicBezTo>
                  <a:pt x="200" y="226"/>
                  <a:pt x="202" y="227"/>
                  <a:pt x="202" y="226"/>
                </a:cubicBezTo>
                <a:cubicBezTo>
                  <a:pt x="206" y="221"/>
                  <a:pt x="208" y="216"/>
                  <a:pt x="211" y="211"/>
                </a:cubicBezTo>
                <a:cubicBezTo>
                  <a:pt x="215" y="206"/>
                  <a:pt x="220" y="202"/>
                  <a:pt x="226" y="198"/>
                </a:cubicBezTo>
                <a:cubicBezTo>
                  <a:pt x="236" y="192"/>
                  <a:pt x="246" y="189"/>
                  <a:pt x="258" y="189"/>
                </a:cubicBezTo>
                <a:cubicBezTo>
                  <a:pt x="270" y="189"/>
                  <a:pt x="282" y="190"/>
                  <a:pt x="294" y="193"/>
                </a:cubicBezTo>
                <a:cubicBezTo>
                  <a:pt x="305" y="195"/>
                  <a:pt x="316" y="198"/>
                  <a:pt x="325" y="205"/>
                </a:cubicBezTo>
                <a:cubicBezTo>
                  <a:pt x="334" y="212"/>
                  <a:pt x="343" y="219"/>
                  <a:pt x="352" y="226"/>
                </a:cubicBezTo>
                <a:cubicBezTo>
                  <a:pt x="361" y="233"/>
                  <a:pt x="371" y="240"/>
                  <a:pt x="379" y="249"/>
                </a:cubicBezTo>
                <a:cubicBezTo>
                  <a:pt x="388" y="258"/>
                  <a:pt x="394" y="269"/>
                  <a:pt x="401" y="281"/>
                </a:cubicBezTo>
                <a:cubicBezTo>
                  <a:pt x="403" y="285"/>
                  <a:pt x="405" y="289"/>
                  <a:pt x="407" y="293"/>
                </a:cubicBezTo>
                <a:cubicBezTo>
                  <a:pt x="400" y="284"/>
                  <a:pt x="391" y="275"/>
                  <a:pt x="383" y="266"/>
                </a:cubicBezTo>
                <a:cubicBezTo>
                  <a:pt x="376" y="260"/>
                  <a:pt x="370" y="253"/>
                  <a:pt x="362" y="247"/>
                </a:cubicBezTo>
                <a:cubicBezTo>
                  <a:pt x="357" y="242"/>
                  <a:pt x="351" y="238"/>
                  <a:pt x="344" y="236"/>
                </a:cubicBezTo>
                <a:cubicBezTo>
                  <a:pt x="343" y="236"/>
                  <a:pt x="343" y="237"/>
                  <a:pt x="344" y="237"/>
                </a:cubicBezTo>
                <a:cubicBezTo>
                  <a:pt x="360" y="243"/>
                  <a:pt x="372" y="258"/>
                  <a:pt x="384" y="270"/>
                </a:cubicBezTo>
                <a:cubicBezTo>
                  <a:pt x="395" y="281"/>
                  <a:pt x="406" y="293"/>
                  <a:pt x="413" y="306"/>
                </a:cubicBezTo>
                <a:cubicBezTo>
                  <a:pt x="413" y="306"/>
                  <a:pt x="413" y="306"/>
                  <a:pt x="413" y="306"/>
                </a:cubicBezTo>
                <a:cubicBezTo>
                  <a:pt x="412" y="305"/>
                  <a:pt x="411" y="304"/>
                  <a:pt x="409" y="303"/>
                </a:cubicBezTo>
                <a:cubicBezTo>
                  <a:pt x="405" y="298"/>
                  <a:pt x="402" y="294"/>
                  <a:pt x="398" y="289"/>
                </a:cubicBezTo>
                <a:cubicBezTo>
                  <a:pt x="389" y="280"/>
                  <a:pt x="378" y="273"/>
                  <a:pt x="368" y="265"/>
                </a:cubicBezTo>
                <a:cubicBezTo>
                  <a:pt x="368" y="264"/>
                  <a:pt x="367" y="265"/>
                  <a:pt x="368" y="265"/>
                </a:cubicBezTo>
                <a:cubicBezTo>
                  <a:pt x="377" y="274"/>
                  <a:pt x="388" y="281"/>
                  <a:pt x="396" y="291"/>
                </a:cubicBezTo>
                <a:cubicBezTo>
                  <a:pt x="400" y="295"/>
                  <a:pt x="404" y="300"/>
                  <a:pt x="408" y="304"/>
                </a:cubicBezTo>
                <a:cubicBezTo>
                  <a:pt x="408" y="305"/>
                  <a:pt x="408" y="305"/>
                  <a:pt x="409" y="306"/>
                </a:cubicBezTo>
                <a:cubicBezTo>
                  <a:pt x="404" y="302"/>
                  <a:pt x="398" y="299"/>
                  <a:pt x="393" y="295"/>
                </a:cubicBezTo>
                <a:cubicBezTo>
                  <a:pt x="388" y="290"/>
                  <a:pt x="383" y="285"/>
                  <a:pt x="376" y="282"/>
                </a:cubicBezTo>
                <a:cubicBezTo>
                  <a:pt x="376" y="282"/>
                  <a:pt x="376" y="282"/>
                  <a:pt x="376" y="283"/>
                </a:cubicBezTo>
                <a:cubicBezTo>
                  <a:pt x="388" y="292"/>
                  <a:pt x="401" y="301"/>
                  <a:pt x="412" y="311"/>
                </a:cubicBezTo>
                <a:cubicBezTo>
                  <a:pt x="412" y="311"/>
                  <a:pt x="412" y="311"/>
                  <a:pt x="412" y="311"/>
                </a:cubicBezTo>
                <a:cubicBezTo>
                  <a:pt x="399" y="301"/>
                  <a:pt x="384" y="291"/>
                  <a:pt x="368" y="285"/>
                </a:cubicBezTo>
                <a:cubicBezTo>
                  <a:pt x="359" y="282"/>
                  <a:pt x="349" y="280"/>
                  <a:pt x="341" y="276"/>
                </a:cubicBezTo>
                <a:cubicBezTo>
                  <a:pt x="334" y="272"/>
                  <a:pt x="327" y="268"/>
                  <a:pt x="319" y="266"/>
                </a:cubicBezTo>
                <a:cubicBezTo>
                  <a:pt x="319" y="266"/>
                  <a:pt x="319" y="266"/>
                  <a:pt x="319" y="266"/>
                </a:cubicBezTo>
                <a:cubicBezTo>
                  <a:pt x="321" y="269"/>
                  <a:pt x="324" y="270"/>
                  <a:pt x="328" y="271"/>
                </a:cubicBezTo>
                <a:cubicBezTo>
                  <a:pt x="332" y="273"/>
                  <a:pt x="337" y="276"/>
                  <a:pt x="341" y="278"/>
                </a:cubicBezTo>
                <a:cubicBezTo>
                  <a:pt x="349" y="281"/>
                  <a:pt x="357" y="284"/>
                  <a:pt x="364" y="286"/>
                </a:cubicBezTo>
                <a:cubicBezTo>
                  <a:pt x="373" y="290"/>
                  <a:pt x="383" y="293"/>
                  <a:pt x="391" y="299"/>
                </a:cubicBezTo>
                <a:cubicBezTo>
                  <a:pt x="397" y="304"/>
                  <a:pt x="403" y="308"/>
                  <a:pt x="409" y="313"/>
                </a:cubicBezTo>
                <a:cubicBezTo>
                  <a:pt x="409" y="313"/>
                  <a:pt x="408" y="313"/>
                  <a:pt x="408" y="312"/>
                </a:cubicBezTo>
                <a:cubicBezTo>
                  <a:pt x="407" y="312"/>
                  <a:pt x="407" y="311"/>
                  <a:pt x="406" y="311"/>
                </a:cubicBezTo>
                <a:cubicBezTo>
                  <a:pt x="405" y="310"/>
                  <a:pt x="404" y="310"/>
                  <a:pt x="404" y="309"/>
                </a:cubicBezTo>
                <a:cubicBezTo>
                  <a:pt x="403" y="308"/>
                  <a:pt x="402" y="307"/>
                  <a:pt x="400" y="307"/>
                </a:cubicBezTo>
                <a:cubicBezTo>
                  <a:pt x="396" y="304"/>
                  <a:pt x="392" y="301"/>
                  <a:pt x="388" y="299"/>
                </a:cubicBezTo>
                <a:cubicBezTo>
                  <a:pt x="379" y="294"/>
                  <a:pt x="369" y="292"/>
                  <a:pt x="360" y="288"/>
                </a:cubicBezTo>
                <a:cubicBezTo>
                  <a:pt x="350" y="284"/>
                  <a:pt x="340" y="281"/>
                  <a:pt x="331" y="277"/>
                </a:cubicBezTo>
                <a:cubicBezTo>
                  <a:pt x="321" y="273"/>
                  <a:pt x="311" y="271"/>
                  <a:pt x="302" y="265"/>
                </a:cubicBezTo>
                <a:cubicBezTo>
                  <a:pt x="302" y="265"/>
                  <a:pt x="301" y="266"/>
                  <a:pt x="302" y="266"/>
                </a:cubicBezTo>
                <a:cubicBezTo>
                  <a:pt x="308" y="273"/>
                  <a:pt x="318" y="274"/>
                  <a:pt x="327" y="277"/>
                </a:cubicBezTo>
                <a:cubicBezTo>
                  <a:pt x="337" y="281"/>
                  <a:pt x="347" y="285"/>
                  <a:pt x="358" y="289"/>
                </a:cubicBezTo>
                <a:cubicBezTo>
                  <a:pt x="368" y="294"/>
                  <a:pt x="379" y="295"/>
                  <a:pt x="389" y="301"/>
                </a:cubicBezTo>
                <a:cubicBezTo>
                  <a:pt x="391" y="302"/>
                  <a:pt x="394" y="303"/>
                  <a:pt x="396" y="305"/>
                </a:cubicBezTo>
                <a:cubicBezTo>
                  <a:pt x="391" y="303"/>
                  <a:pt x="385" y="301"/>
                  <a:pt x="380" y="299"/>
                </a:cubicBezTo>
                <a:cubicBezTo>
                  <a:pt x="372" y="296"/>
                  <a:pt x="365" y="293"/>
                  <a:pt x="358" y="291"/>
                </a:cubicBezTo>
                <a:cubicBezTo>
                  <a:pt x="351" y="289"/>
                  <a:pt x="344" y="287"/>
                  <a:pt x="338" y="285"/>
                </a:cubicBezTo>
                <a:cubicBezTo>
                  <a:pt x="323" y="281"/>
                  <a:pt x="310" y="276"/>
                  <a:pt x="295" y="273"/>
                </a:cubicBezTo>
                <a:cubicBezTo>
                  <a:pt x="282" y="270"/>
                  <a:pt x="268" y="268"/>
                  <a:pt x="254" y="266"/>
                </a:cubicBezTo>
                <a:cubicBezTo>
                  <a:pt x="253" y="266"/>
                  <a:pt x="252" y="267"/>
                  <a:pt x="253" y="268"/>
                </a:cubicBezTo>
                <a:cubicBezTo>
                  <a:pt x="258" y="270"/>
                  <a:pt x="264" y="270"/>
                  <a:pt x="269" y="271"/>
                </a:cubicBezTo>
                <a:cubicBezTo>
                  <a:pt x="277" y="271"/>
                  <a:pt x="285" y="273"/>
                  <a:pt x="293" y="274"/>
                </a:cubicBezTo>
                <a:cubicBezTo>
                  <a:pt x="307" y="278"/>
                  <a:pt x="321" y="281"/>
                  <a:pt x="335" y="285"/>
                </a:cubicBezTo>
                <a:cubicBezTo>
                  <a:pt x="351" y="290"/>
                  <a:pt x="366" y="296"/>
                  <a:pt x="381" y="301"/>
                </a:cubicBezTo>
                <a:cubicBezTo>
                  <a:pt x="388" y="304"/>
                  <a:pt x="395" y="307"/>
                  <a:pt x="402" y="311"/>
                </a:cubicBezTo>
                <a:cubicBezTo>
                  <a:pt x="402" y="311"/>
                  <a:pt x="403" y="311"/>
                  <a:pt x="403" y="312"/>
                </a:cubicBezTo>
                <a:cubicBezTo>
                  <a:pt x="398" y="309"/>
                  <a:pt x="392" y="308"/>
                  <a:pt x="388" y="307"/>
                </a:cubicBezTo>
                <a:cubicBezTo>
                  <a:pt x="383" y="305"/>
                  <a:pt x="379" y="302"/>
                  <a:pt x="374" y="301"/>
                </a:cubicBezTo>
                <a:cubicBezTo>
                  <a:pt x="370" y="300"/>
                  <a:pt x="365" y="299"/>
                  <a:pt x="361" y="298"/>
                </a:cubicBezTo>
                <a:cubicBezTo>
                  <a:pt x="361" y="298"/>
                  <a:pt x="360" y="299"/>
                  <a:pt x="361" y="299"/>
                </a:cubicBezTo>
                <a:cubicBezTo>
                  <a:pt x="365" y="301"/>
                  <a:pt x="369" y="302"/>
                  <a:pt x="374" y="303"/>
                </a:cubicBezTo>
                <a:cubicBezTo>
                  <a:pt x="375" y="303"/>
                  <a:pt x="377" y="304"/>
                  <a:pt x="378" y="304"/>
                </a:cubicBezTo>
                <a:cubicBezTo>
                  <a:pt x="377" y="304"/>
                  <a:pt x="376" y="304"/>
                  <a:pt x="375" y="304"/>
                </a:cubicBezTo>
                <a:cubicBezTo>
                  <a:pt x="374" y="304"/>
                  <a:pt x="374" y="304"/>
                  <a:pt x="374" y="304"/>
                </a:cubicBezTo>
                <a:cubicBezTo>
                  <a:pt x="378" y="306"/>
                  <a:pt x="383" y="306"/>
                  <a:pt x="386" y="309"/>
                </a:cubicBezTo>
                <a:cubicBezTo>
                  <a:pt x="386" y="309"/>
                  <a:pt x="386" y="309"/>
                  <a:pt x="386" y="309"/>
                </a:cubicBezTo>
                <a:cubicBezTo>
                  <a:pt x="385" y="308"/>
                  <a:pt x="384" y="307"/>
                  <a:pt x="384" y="307"/>
                </a:cubicBezTo>
                <a:cubicBezTo>
                  <a:pt x="384" y="307"/>
                  <a:pt x="385" y="307"/>
                  <a:pt x="386" y="307"/>
                </a:cubicBezTo>
                <a:cubicBezTo>
                  <a:pt x="390" y="309"/>
                  <a:pt x="394" y="310"/>
                  <a:pt x="398" y="312"/>
                </a:cubicBezTo>
                <a:cubicBezTo>
                  <a:pt x="400" y="313"/>
                  <a:pt x="401" y="313"/>
                  <a:pt x="403" y="314"/>
                </a:cubicBezTo>
                <a:cubicBezTo>
                  <a:pt x="392" y="310"/>
                  <a:pt x="374" y="308"/>
                  <a:pt x="371" y="308"/>
                </a:cubicBezTo>
                <a:cubicBezTo>
                  <a:pt x="361" y="306"/>
                  <a:pt x="351" y="305"/>
                  <a:pt x="340" y="305"/>
                </a:cubicBezTo>
                <a:cubicBezTo>
                  <a:pt x="328" y="306"/>
                  <a:pt x="314" y="307"/>
                  <a:pt x="302" y="312"/>
                </a:cubicBezTo>
                <a:cubicBezTo>
                  <a:pt x="298" y="313"/>
                  <a:pt x="293" y="316"/>
                  <a:pt x="289" y="318"/>
                </a:cubicBezTo>
                <a:cubicBezTo>
                  <a:pt x="282" y="322"/>
                  <a:pt x="275" y="326"/>
                  <a:pt x="269" y="331"/>
                </a:cubicBezTo>
                <a:cubicBezTo>
                  <a:pt x="265" y="334"/>
                  <a:pt x="262" y="338"/>
                  <a:pt x="259" y="341"/>
                </a:cubicBezTo>
                <a:cubicBezTo>
                  <a:pt x="258" y="341"/>
                  <a:pt x="258" y="341"/>
                  <a:pt x="258" y="341"/>
                </a:cubicBezTo>
                <a:cubicBezTo>
                  <a:pt x="252" y="344"/>
                  <a:pt x="242" y="339"/>
                  <a:pt x="237" y="337"/>
                </a:cubicBezTo>
                <a:cubicBezTo>
                  <a:pt x="229" y="333"/>
                  <a:pt x="221" y="329"/>
                  <a:pt x="215" y="323"/>
                </a:cubicBezTo>
                <a:cubicBezTo>
                  <a:pt x="205" y="313"/>
                  <a:pt x="194" y="302"/>
                  <a:pt x="188" y="289"/>
                </a:cubicBezTo>
                <a:cubicBezTo>
                  <a:pt x="185" y="283"/>
                  <a:pt x="181" y="273"/>
                  <a:pt x="183" y="266"/>
                </a:cubicBezTo>
                <a:cubicBezTo>
                  <a:pt x="185" y="263"/>
                  <a:pt x="187" y="260"/>
                  <a:pt x="189" y="257"/>
                </a:cubicBezTo>
                <a:cubicBezTo>
                  <a:pt x="189" y="256"/>
                  <a:pt x="190" y="255"/>
                  <a:pt x="190" y="254"/>
                </a:cubicBezTo>
                <a:cubicBezTo>
                  <a:pt x="196" y="251"/>
                  <a:pt x="199" y="241"/>
                  <a:pt x="199" y="234"/>
                </a:cubicBezTo>
                <a:cubicBezTo>
                  <a:pt x="200" y="228"/>
                  <a:pt x="197" y="220"/>
                  <a:pt x="198" y="213"/>
                </a:cubicBezTo>
                <a:cubicBezTo>
                  <a:pt x="198" y="213"/>
                  <a:pt x="198" y="212"/>
                  <a:pt x="199" y="212"/>
                </a:cubicBezTo>
                <a:cubicBezTo>
                  <a:pt x="205" y="199"/>
                  <a:pt x="219" y="191"/>
                  <a:pt x="232" y="187"/>
                </a:cubicBezTo>
                <a:cubicBezTo>
                  <a:pt x="246" y="182"/>
                  <a:pt x="260" y="182"/>
                  <a:pt x="275" y="184"/>
                </a:cubicBezTo>
                <a:close/>
                <a:moveTo>
                  <a:pt x="155" y="52"/>
                </a:moveTo>
                <a:cubicBezTo>
                  <a:pt x="155" y="52"/>
                  <a:pt x="155" y="52"/>
                  <a:pt x="155" y="52"/>
                </a:cubicBezTo>
                <a:cubicBezTo>
                  <a:pt x="155" y="52"/>
                  <a:pt x="155" y="52"/>
                  <a:pt x="156" y="53"/>
                </a:cubicBezTo>
                <a:cubicBezTo>
                  <a:pt x="157" y="53"/>
                  <a:pt x="157" y="53"/>
                  <a:pt x="158" y="52"/>
                </a:cubicBezTo>
                <a:cubicBezTo>
                  <a:pt x="165" y="43"/>
                  <a:pt x="176" y="58"/>
                  <a:pt x="181" y="63"/>
                </a:cubicBezTo>
                <a:cubicBezTo>
                  <a:pt x="182" y="64"/>
                  <a:pt x="184" y="66"/>
                  <a:pt x="186" y="67"/>
                </a:cubicBezTo>
                <a:cubicBezTo>
                  <a:pt x="188" y="70"/>
                  <a:pt x="190" y="74"/>
                  <a:pt x="192" y="78"/>
                </a:cubicBezTo>
                <a:cubicBezTo>
                  <a:pt x="193" y="79"/>
                  <a:pt x="194" y="80"/>
                  <a:pt x="195" y="80"/>
                </a:cubicBezTo>
                <a:cubicBezTo>
                  <a:pt x="195" y="80"/>
                  <a:pt x="194" y="81"/>
                  <a:pt x="194" y="81"/>
                </a:cubicBezTo>
                <a:cubicBezTo>
                  <a:pt x="194" y="84"/>
                  <a:pt x="196" y="88"/>
                  <a:pt x="196" y="91"/>
                </a:cubicBezTo>
                <a:cubicBezTo>
                  <a:pt x="197" y="95"/>
                  <a:pt x="197" y="99"/>
                  <a:pt x="200" y="101"/>
                </a:cubicBezTo>
                <a:cubicBezTo>
                  <a:pt x="200" y="101"/>
                  <a:pt x="200" y="101"/>
                  <a:pt x="200" y="101"/>
                </a:cubicBezTo>
                <a:cubicBezTo>
                  <a:pt x="201" y="98"/>
                  <a:pt x="199" y="94"/>
                  <a:pt x="199" y="91"/>
                </a:cubicBezTo>
                <a:cubicBezTo>
                  <a:pt x="198" y="88"/>
                  <a:pt x="198" y="85"/>
                  <a:pt x="197" y="83"/>
                </a:cubicBezTo>
                <a:cubicBezTo>
                  <a:pt x="201" y="87"/>
                  <a:pt x="205" y="91"/>
                  <a:pt x="208" y="96"/>
                </a:cubicBezTo>
                <a:cubicBezTo>
                  <a:pt x="212" y="103"/>
                  <a:pt x="215" y="110"/>
                  <a:pt x="220" y="117"/>
                </a:cubicBezTo>
                <a:cubicBezTo>
                  <a:pt x="225" y="123"/>
                  <a:pt x="230" y="130"/>
                  <a:pt x="233" y="139"/>
                </a:cubicBezTo>
                <a:cubicBezTo>
                  <a:pt x="235" y="146"/>
                  <a:pt x="237" y="153"/>
                  <a:pt x="238" y="161"/>
                </a:cubicBezTo>
                <a:cubicBezTo>
                  <a:pt x="239" y="165"/>
                  <a:pt x="239" y="168"/>
                  <a:pt x="240" y="172"/>
                </a:cubicBezTo>
                <a:cubicBezTo>
                  <a:pt x="240" y="175"/>
                  <a:pt x="240" y="178"/>
                  <a:pt x="241" y="180"/>
                </a:cubicBezTo>
                <a:cubicBezTo>
                  <a:pt x="238" y="181"/>
                  <a:pt x="235" y="182"/>
                  <a:pt x="232" y="183"/>
                </a:cubicBezTo>
                <a:cubicBezTo>
                  <a:pt x="233" y="179"/>
                  <a:pt x="234" y="174"/>
                  <a:pt x="235" y="170"/>
                </a:cubicBezTo>
                <a:cubicBezTo>
                  <a:pt x="236" y="168"/>
                  <a:pt x="238" y="163"/>
                  <a:pt x="237" y="161"/>
                </a:cubicBezTo>
                <a:cubicBezTo>
                  <a:pt x="236" y="160"/>
                  <a:pt x="234" y="166"/>
                  <a:pt x="234" y="166"/>
                </a:cubicBezTo>
                <a:cubicBezTo>
                  <a:pt x="232" y="172"/>
                  <a:pt x="231" y="177"/>
                  <a:pt x="229" y="183"/>
                </a:cubicBezTo>
                <a:cubicBezTo>
                  <a:pt x="229" y="183"/>
                  <a:pt x="229" y="183"/>
                  <a:pt x="229" y="184"/>
                </a:cubicBezTo>
                <a:cubicBezTo>
                  <a:pt x="228" y="184"/>
                  <a:pt x="227" y="185"/>
                  <a:pt x="225" y="185"/>
                </a:cubicBezTo>
                <a:cubicBezTo>
                  <a:pt x="225" y="185"/>
                  <a:pt x="225" y="185"/>
                  <a:pt x="225" y="185"/>
                </a:cubicBezTo>
                <a:cubicBezTo>
                  <a:pt x="226" y="184"/>
                  <a:pt x="227" y="183"/>
                  <a:pt x="227" y="181"/>
                </a:cubicBezTo>
                <a:cubicBezTo>
                  <a:pt x="232" y="170"/>
                  <a:pt x="234" y="159"/>
                  <a:pt x="234" y="147"/>
                </a:cubicBezTo>
                <a:cubicBezTo>
                  <a:pt x="234" y="147"/>
                  <a:pt x="233" y="146"/>
                  <a:pt x="233" y="147"/>
                </a:cubicBezTo>
                <a:cubicBezTo>
                  <a:pt x="232" y="155"/>
                  <a:pt x="232" y="164"/>
                  <a:pt x="229" y="171"/>
                </a:cubicBezTo>
                <a:cubicBezTo>
                  <a:pt x="227" y="174"/>
                  <a:pt x="225" y="178"/>
                  <a:pt x="224" y="182"/>
                </a:cubicBezTo>
                <a:cubicBezTo>
                  <a:pt x="224" y="183"/>
                  <a:pt x="223" y="183"/>
                  <a:pt x="223" y="184"/>
                </a:cubicBezTo>
                <a:cubicBezTo>
                  <a:pt x="222" y="185"/>
                  <a:pt x="223" y="186"/>
                  <a:pt x="224" y="186"/>
                </a:cubicBezTo>
                <a:cubicBezTo>
                  <a:pt x="223" y="187"/>
                  <a:pt x="221" y="187"/>
                  <a:pt x="220" y="188"/>
                </a:cubicBezTo>
                <a:cubicBezTo>
                  <a:pt x="224" y="182"/>
                  <a:pt x="226" y="175"/>
                  <a:pt x="228" y="168"/>
                </a:cubicBezTo>
                <a:cubicBezTo>
                  <a:pt x="229" y="159"/>
                  <a:pt x="233" y="149"/>
                  <a:pt x="232" y="140"/>
                </a:cubicBezTo>
                <a:cubicBezTo>
                  <a:pt x="232" y="139"/>
                  <a:pt x="231" y="139"/>
                  <a:pt x="231" y="139"/>
                </a:cubicBezTo>
                <a:cubicBezTo>
                  <a:pt x="230" y="145"/>
                  <a:pt x="229" y="150"/>
                  <a:pt x="228" y="155"/>
                </a:cubicBezTo>
                <a:cubicBezTo>
                  <a:pt x="227" y="159"/>
                  <a:pt x="226" y="163"/>
                  <a:pt x="225" y="167"/>
                </a:cubicBezTo>
                <a:cubicBezTo>
                  <a:pt x="224" y="173"/>
                  <a:pt x="222" y="179"/>
                  <a:pt x="219" y="184"/>
                </a:cubicBezTo>
                <a:cubicBezTo>
                  <a:pt x="220" y="181"/>
                  <a:pt x="220" y="178"/>
                  <a:pt x="221" y="175"/>
                </a:cubicBezTo>
                <a:cubicBezTo>
                  <a:pt x="222" y="169"/>
                  <a:pt x="224" y="164"/>
                  <a:pt x="226" y="159"/>
                </a:cubicBezTo>
                <a:cubicBezTo>
                  <a:pt x="227" y="151"/>
                  <a:pt x="232" y="140"/>
                  <a:pt x="228" y="133"/>
                </a:cubicBezTo>
                <a:cubicBezTo>
                  <a:pt x="228" y="133"/>
                  <a:pt x="228" y="133"/>
                  <a:pt x="228" y="133"/>
                </a:cubicBezTo>
                <a:cubicBezTo>
                  <a:pt x="227" y="138"/>
                  <a:pt x="227" y="142"/>
                  <a:pt x="226" y="147"/>
                </a:cubicBezTo>
                <a:cubicBezTo>
                  <a:pt x="226" y="152"/>
                  <a:pt x="224" y="157"/>
                  <a:pt x="222" y="162"/>
                </a:cubicBezTo>
                <a:cubicBezTo>
                  <a:pt x="221" y="166"/>
                  <a:pt x="219" y="171"/>
                  <a:pt x="218" y="176"/>
                </a:cubicBezTo>
                <a:cubicBezTo>
                  <a:pt x="217" y="180"/>
                  <a:pt x="217" y="185"/>
                  <a:pt x="216" y="190"/>
                </a:cubicBezTo>
                <a:cubicBezTo>
                  <a:pt x="216" y="190"/>
                  <a:pt x="216" y="190"/>
                  <a:pt x="216" y="190"/>
                </a:cubicBezTo>
                <a:cubicBezTo>
                  <a:pt x="216" y="190"/>
                  <a:pt x="216" y="190"/>
                  <a:pt x="215" y="190"/>
                </a:cubicBezTo>
                <a:cubicBezTo>
                  <a:pt x="216" y="185"/>
                  <a:pt x="217" y="180"/>
                  <a:pt x="217" y="175"/>
                </a:cubicBezTo>
                <a:cubicBezTo>
                  <a:pt x="219" y="171"/>
                  <a:pt x="218" y="166"/>
                  <a:pt x="220" y="161"/>
                </a:cubicBezTo>
                <a:cubicBezTo>
                  <a:pt x="221" y="156"/>
                  <a:pt x="223" y="151"/>
                  <a:pt x="225" y="146"/>
                </a:cubicBezTo>
                <a:cubicBezTo>
                  <a:pt x="225" y="144"/>
                  <a:pt x="224" y="144"/>
                  <a:pt x="223" y="145"/>
                </a:cubicBezTo>
                <a:cubicBezTo>
                  <a:pt x="222" y="150"/>
                  <a:pt x="220" y="154"/>
                  <a:pt x="218" y="158"/>
                </a:cubicBezTo>
                <a:cubicBezTo>
                  <a:pt x="218" y="158"/>
                  <a:pt x="218" y="158"/>
                  <a:pt x="218" y="158"/>
                </a:cubicBezTo>
                <a:cubicBezTo>
                  <a:pt x="220" y="153"/>
                  <a:pt x="222" y="148"/>
                  <a:pt x="222" y="143"/>
                </a:cubicBezTo>
                <a:cubicBezTo>
                  <a:pt x="222" y="138"/>
                  <a:pt x="222" y="133"/>
                  <a:pt x="223" y="128"/>
                </a:cubicBezTo>
                <a:cubicBezTo>
                  <a:pt x="223" y="127"/>
                  <a:pt x="223" y="127"/>
                  <a:pt x="223" y="127"/>
                </a:cubicBezTo>
                <a:cubicBezTo>
                  <a:pt x="220" y="130"/>
                  <a:pt x="220" y="135"/>
                  <a:pt x="220" y="139"/>
                </a:cubicBezTo>
                <a:cubicBezTo>
                  <a:pt x="220" y="146"/>
                  <a:pt x="218" y="152"/>
                  <a:pt x="217" y="159"/>
                </a:cubicBezTo>
                <a:cubicBezTo>
                  <a:pt x="216" y="159"/>
                  <a:pt x="216" y="159"/>
                  <a:pt x="216" y="159"/>
                </a:cubicBezTo>
                <a:cubicBezTo>
                  <a:pt x="216" y="160"/>
                  <a:pt x="216" y="160"/>
                  <a:pt x="216" y="160"/>
                </a:cubicBezTo>
                <a:cubicBezTo>
                  <a:pt x="216" y="159"/>
                  <a:pt x="216" y="157"/>
                  <a:pt x="215" y="156"/>
                </a:cubicBezTo>
                <a:cubicBezTo>
                  <a:pt x="216" y="156"/>
                  <a:pt x="216" y="156"/>
                  <a:pt x="216" y="156"/>
                </a:cubicBezTo>
                <a:cubicBezTo>
                  <a:pt x="216" y="147"/>
                  <a:pt x="215" y="139"/>
                  <a:pt x="218" y="131"/>
                </a:cubicBezTo>
                <a:cubicBezTo>
                  <a:pt x="218" y="130"/>
                  <a:pt x="217" y="130"/>
                  <a:pt x="217" y="130"/>
                </a:cubicBezTo>
                <a:cubicBezTo>
                  <a:pt x="216" y="135"/>
                  <a:pt x="214" y="139"/>
                  <a:pt x="214" y="144"/>
                </a:cubicBezTo>
                <a:cubicBezTo>
                  <a:pt x="213" y="145"/>
                  <a:pt x="213" y="147"/>
                  <a:pt x="213" y="148"/>
                </a:cubicBezTo>
                <a:cubicBezTo>
                  <a:pt x="212" y="145"/>
                  <a:pt x="210" y="142"/>
                  <a:pt x="209" y="138"/>
                </a:cubicBezTo>
                <a:cubicBezTo>
                  <a:pt x="207" y="135"/>
                  <a:pt x="205" y="129"/>
                  <a:pt x="202" y="127"/>
                </a:cubicBezTo>
                <a:cubicBezTo>
                  <a:pt x="198" y="126"/>
                  <a:pt x="195" y="125"/>
                  <a:pt x="195" y="120"/>
                </a:cubicBezTo>
                <a:cubicBezTo>
                  <a:pt x="195" y="118"/>
                  <a:pt x="195" y="115"/>
                  <a:pt x="195" y="113"/>
                </a:cubicBezTo>
                <a:cubicBezTo>
                  <a:pt x="194" y="109"/>
                  <a:pt x="193" y="104"/>
                  <a:pt x="191" y="100"/>
                </a:cubicBezTo>
                <a:cubicBezTo>
                  <a:pt x="192" y="98"/>
                  <a:pt x="192" y="97"/>
                  <a:pt x="192" y="95"/>
                </a:cubicBezTo>
                <a:cubicBezTo>
                  <a:pt x="192" y="92"/>
                  <a:pt x="192" y="89"/>
                  <a:pt x="192" y="86"/>
                </a:cubicBezTo>
                <a:cubicBezTo>
                  <a:pt x="192" y="81"/>
                  <a:pt x="190" y="76"/>
                  <a:pt x="187" y="72"/>
                </a:cubicBezTo>
                <a:cubicBezTo>
                  <a:pt x="187" y="71"/>
                  <a:pt x="185" y="72"/>
                  <a:pt x="186" y="73"/>
                </a:cubicBezTo>
                <a:cubicBezTo>
                  <a:pt x="188" y="78"/>
                  <a:pt x="189" y="83"/>
                  <a:pt x="190" y="88"/>
                </a:cubicBezTo>
                <a:cubicBezTo>
                  <a:pt x="191" y="91"/>
                  <a:pt x="191" y="93"/>
                  <a:pt x="190" y="96"/>
                </a:cubicBezTo>
                <a:cubicBezTo>
                  <a:pt x="190" y="97"/>
                  <a:pt x="190" y="97"/>
                  <a:pt x="190" y="97"/>
                </a:cubicBezTo>
                <a:cubicBezTo>
                  <a:pt x="189" y="93"/>
                  <a:pt x="187" y="90"/>
                  <a:pt x="185" y="87"/>
                </a:cubicBezTo>
                <a:cubicBezTo>
                  <a:pt x="184" y="87"/>
                  <a:pt x="184" y="86"/>
                  <a:pt x="183" y="85"/>
                </a:cubicBezTo>
                <a:cubicBezTo>
                  <a:pt x="183" y="85"/>
                  <a:pt x="183" y="84"/>
                  <a:pt x="183" y="84"/>
                </a:cubicBezTo>
                <a:cubicBezTo>
                  <a:pt x="182" y="83"/>
                  <a:pt x="181" y="82"/>
                  <a:pt x="180" y="81"/>
                </a:cubicBezTo>
                <a:cubicBezTo>
                  <a:pt x="178" y="79"/>
                  <a:pt x="175" y="77"/>
                  <a:pt x="174" y="73"/>
                </a:cubicBezTo>
                <a:cubicBezTo>
                  <a:pt x="173" y="70"/>
                  <a:pt x="172" y="67"/>
                  <a:pt x="169" y="64"/>
                </a:cubicBezTo>
                <a:cubicBezTo>
                  <a:pt x="166" y="61"/>
                  <a:pt x="162" y="63"/>
                  <a:pt x="160" y="66"/>
                </a:cubicBezTo>
                <a:cubicBezTo>
                  <a:pt x="157" y="73"/>
                  <a:pt x="158" y="80"/>
                  <a:pt x="157" y="87"/>
                </a:cubicBezTo>
                <a:cubicBezTo>
                  <a:pt x="157" y="90"/>
                  <a:pt x="157" y="93"/>
                  <a:pt x="156" y="96"/>
                </a:cubicBezTo>
                <a:cubicBezTo>
                  <a:pt x="156" y="91"/>
                  <a:pt x="155" y="85"/>
                  <a:pt x="154" y="80"/>
                </a:cubicBezTo>
                <a:cubicBezTo>
                  <a:pt x="154" y="73"/>
                  <a:pt x="153" y="67"/>
                  <a:pt x="153" y="60"/>
                </a:cubicBezTo>
                <a:cubicBezTo>
                  <a:pt x="153" y="58"/>
                  <a:pt x="152" y="55"/>
                  <a:pt x="152" y="53"/>
                </a:cubicBezTo>
                <a:cubicBezTo>
                  <a:pt x="152" y="50"/>
                  <a:pt x="154" y="51"/>
                  <a:pt x="155" y="52"/>
                </a:cubicBezTo>
                <a:close/>
                <a:moveTo>
                  <a:pt x="82" y="200"/>
                </a:moveTo>
                <a:cubicBezTo>
                  <a:pt x="80" y="194"/>
                  <a:pt x="79" y="189"/>
                  <a:pt x="75" y="185"/>
                </a:cubicBezTo>
                <a:cubicBezTo>
                  <a:pt x="77" y="179"/>
                  <a:pt x="75" y="171"/>
                  <a:pt x="75" y="165"/>
                </a:cubicBezTo>
                <a:cubicBezTo>
                  <a:pt x="75" y="157"/>
                  <a:pt x="75" y="149"/>
                  <a:pt x="77" y="141"/>
                </a:cubicBezTo>
                <a:cubicBezTo>
                  <a:pt x="80" y="126"/>
                  <a:pt x="87" y="113"/>
                  <a:pt x="93" y="99"/>
                </a:cubicBezTo>
                <a:cubicBezTo>
                  <a:pt x="97" y="91"/>
                  <a:pt x="100" y="83"/>
                  <a:pt x="104" y="77"/>
                </a:cubicBezTo>
                <a:cubicBezTo>
                  <a:pt x="108" y="70"/>
                  <a:pt x="114" y="64"/>
                  <a:pt x="118" y="58"/>
                </a:cubicBezTo>
                <a:cubicBezTo>
                  <a:pt x="123" y="52"/>
                  <a:pt x="128" y="45"/>
                  <a:pt x="137" y="45"/>
                </a:cubicBezTo>
                <a:cubicBezTo>
                  <a:pt x="142" y="45"/>
                  <a:pt x="148" y="45"/>
                  <a:pt x="151" y="48"/>
                </a:cubicBezTo>
                <a:cubicBezTo>
                  <a:pt x="151" y="48"/>
                  <a:pt x="150" y="49"/>
                  <a:pt x="150" y="50"/>
                </a:cubicBezTo>
                <a:cubicBezTo>
                  <a:pt x="148" y="56"/>
                  <a:pt x="149" y="64"/>
                  <a:pt x="150" y="70"/>
                </a:cubicBezTo>
                <a:cubicBezTo>
                  <a:pt x="151" y="84"/>
                  <a:pt x="153" y="97"/>
                  <a:pt x="156" y="111"/>
                </a:cubicBezTo>
                <a:cubicBezTo>
                  <a:pt x="156" y="111"/>
                  <a:pt x="156" y="112"/>
                  <a:pt x="155" y="113"/>
                </a:cubicBezTo>
                <a:cubicBezTo>
                  <a:pt x="152" y="121"/>
                  <a:pt x="156" y="132"/>
                  <a:pt x="157" y="140"/>
                </a:cubicBezTo>
                <a:cubicBezTo>
                  <a:pt x="158" y="153"/>
                  <a:pt x="160" y="167"/>
                  <a:pt x="163" y="180"/>
                </a:cubicBezTo>
                <a:cubicBezTo>
                  <a:pt x="163" y="182"/>
                  <a:pt x="164" y="185"/>
                  <a:pt x="165" y="187"/>
                </a:cubicBezTo>
                <a:cubicBezTo>
                  <a:pt x="163" y="184"/>
                  <a:pt x="162" y="180"/>
                  <a:pt x="159" y="177"/>
                </a:cubicBezTo>
                <a:cubicBezTo>
                  <a:pt x="155" y="173"/>
                  <a:pt x="150" y="171"/>
                  <a:pt x="146" y="169"/>
                </a:cubicBezTo>
                <a:cubicBezTo>
                  <a:pt x="145" y="169"/>
                  <a:pt x="144" y="169"/>
                  <a:pt x="143" y="168"/>
                </a:cubicBezTo>
                <a:cubicBezTo>
                  <a:pt x="144" y="162"/>
                  <a:pt x="141" y="156"/>
                  <a:pt x="141" y="150"/>
                </a:cubicBezTo>
                <a:cubicBezTo>
                  <a:pt x="140" y="142"/>
                  <a:pt x="139" y="135"/>
                  <a:pt x="139" y="128"/>
                </a:cubicBezTo>
                <a:cubicBezTo>
                  <a:pt x="140" y="127"/>
                  <a:pt x="138" y="127"/>
                  <a:pt x="138" y="128"/>
                </a:cubicBezTo>
                <a:cubicBezTo>
                  <a:pt x="137" y="135"/>
                  <a:pt x="138" y="143"/>
                  <a:pt x="139" y="150"/>
                </a:cubicBezTo>
                <a:cubicBezTo>
                  <a:pt x="139" y="156"/>
                  <a:pt x="139" y="163"/>
                  <a:pt x="141" y="168"/>
                </a:cubicBezTo>
                <a:cubicBezTo>
                  <a:pt x="140" y="168"/>
                  <a:pt x="138" y="168"/>
                  <a:pt x="137" y="169"/>
                </a:cubicBezTo>
                <a:cubicBezTo>
                  <a:pt x="137" y="169"/>
                  <a:pt x="137" y="169"/>
                  <a:pt x="136" y="169"/>
                </a:cubicBezTo>
                <a:cubicBezTo>
                  <a:pt x="134" y="171"/>
                  <a:pt x="133" y="174"/>
                  <a:pt x="132" y="177"/>
                </a:cubicBezTo>
                <a:cubicBezTo>
                  <a:pt x="132" y="176"/>
                  <a:pt x="131" y="174"/>
                  <a:pt x="131" y="173"/>
                </a:cubicBezTo>
                <a:cubicBezTo>
                  <a:pt x="130" y="170"/>
                  <a:pt x="130" y="166"/>
                  <a:pt x="130" y="163"/>
                </a:cubicBezTo>
                <a:cubicBezTo>
                  <a:pt x="130" y="156"/>
                  <a:pt x="129" y="149"/>
                  <a:pt x="129" y="142"/>
                </a:cubicBezTo>
                <a:cubicBezTo>
                  <a:pt x="128" y="137"/>
                  <a:pt x="128" y="132"/>
                  <a:pt x="128" y="127"/>
                </a:cubicBezTo>
                <a:cubicBezTo>
                  <a:pt x="128" y="124"/>
                  <a:pt x="128" y="120"/>
                  <a:pt x="128" y="117"/>
                </a:cubicBezTo>
                <a:cubicBezTo>
                  <a:pt x="127" y="113"/>
                  <a:pt x="127" y="108"/>
                  <a:pt x="126" y="104"/>
                </a:cubicBezTo>
                <a:cubicBezTo>
                  <a:pt x="126" y="100"/>
                  <a:pt x="126" y="96"/>
                  <a:pt x="126" y="93"/>
                </a:cubicBezTo>
                <a:cubicBezTo>
                  <a:pt x="126" y="92"/>
                  <a:pt x="126" y="92"/>
                  <a:pt x="126" y="93"/>
                </a:cubicBezTo>
                <a:cubicBezTo>
                  <a:pt x="123" y="101"/>
                  <a:pt x="128" y="109"/>
                  <a:pt x="126" y="117"/>
                </a:cubicBezTo>
                <a:cubicBezTo>
                  <a:pt x="124" y="122"/>
                  <a:pt x="126" y="127"/>
                  <a:pt x="126" y="131"/>
                </a:cubicBezTo>
                <a:cubicBezTo>
                  <a:pt x="126" y="136"/>
                  <a:pt x="126" y="141"/>
                  <a:pt x="127" y="146"/>
                </a:cubicBezTo>
                <a:cubicBezTo>
                  <a:pt x="127" y="153"/>
                  <a:pt x="127" y="161"/>
                  <a:pt x="128" y="169"/>
                </a:cubicBezTo>
                <a:cubicBezTo>
                  <a:pt x="128" y="172"/>
                  <a:pt x="128" y="178"/>
                  <a:pt x="132" y="180"/>
                </a:cubicBezTo>
                <a:cubicBezTo>
                  <a:pt x="130" y="187"/>
                  <a:pt x="131" y="194"/>
                  <a:pt x="132" y="200"/>
                </a:cubicBezTo>
                <a:cubicBezTo>
                  <a:pt x="132" y="202"/>
                  <a:pt x="133" y="204"/>
                  <a:pt x="133" y="206"/>
                </a:cubicBezTo>
                <a:cubicBezTo>
                  <a:pt x="127" y="204"/>
                  <a:pt x="119" y="207"/>
                  <a:pt x="114" y="210"/>
                </a:cubicBezTo>
                <a:cubicBezTo>
                  <a:pt x="107" y="213"/>
                  <a:pt x="101" y="216"/>
                  <a:pt x="95" y="219"/>
                </a:cubicBezTo>
                <a:cubicBezTo>
                  <a:pt x="91" y="220"/>
                  <a:pt x="88" y="220"/>
                  <a:pt x="85" y="220"/>
                </a:cubicBezTo>
                <a:cubicBezTo>
                  <a:pt x="84" y="213"/>
                  <a:pt x="84" y="206"/>
                  <a:pt x="82" y="200"/>
                </a:cubicBezTo>
                <a:close/>
                <a:moveTo>
                  <a:pt x="85" y="234"/>
                </a:moveTo>
                <a:cubicBezTo>
                  <a:pt x="85" y="231"/>
                  <a:pt x="85" y="227"/>
                  <a:pt x="85" y="224"/>
                </a:cubicBezTo>
                <a:cubicBezTo>
                  <a:pt x="92" y="225"/>
                  <a:pt x="99" y="221"/>
                  <a:pt x="106" y="218"/>
                </a:cubicBezTo>
                <a:cubicBezTo>
                  <a:pt x="114" y="214"/>
                  <a:pt x="125" y="206"/>
                  <a:pt x="134" y="210"/>
                </a:cubicBezTo>
                <a:cubicBezTo>
                  <a:pt x="134" y="211"/>
                  <a:pt x="135" y="212"/>
                  <a:pt x="135" y="213"/>
                </a:cubicBezTo>
                <a:cubicBezTo>
                  <a:pt x="130" y="211"/>
                  <a:pt x="121" y="217"/>
                  <a:pt x="118" y="220"/>
                </a:cubicBezTo>
                <a:cubicBezTo>
                  <a:pt x="113" y="224"/>
                  <a:pt x="108" y="230"/>
                  <a:pt x="103" y="235"/>
                </a:cubicBezTo>
                <a:cubicBezTo>
                  <a:pt x="99" y="238"/>
                  <a:pt x="96" y="241"/>
                  <a:pt x="91" y="242"/>
                </a:cubicBezTo>
                <a:cubicBezTo>
                  <a:pt x="89" y="243"/>
                  <a:pt x="88" y="243"/>
                  <a:pt x="87" y="244"/>
                </a:cubicBezTo>
                <a:cubicBezTo>
                  <a:pt x="86" y="241"/>
                  <a:pt x="86" y="237"/>
                  <a:pt x="85" y="234"/>
                </a:cubicBezTo>
                <a:close/>
                <a:moveTo>
                  <a:pt x="106" y="312"/>
                </a:moveTo>
                <a:cubicBezTo>
                  <a:pt x="106" y="311"/>
                  <a:pt x="105" y="311"/>
                  <a:pt x="105" y="310"/>
                </a:cubicBezTo>
                <a:cubicBezTo>
                  <a:pt x="105" y="310"/>
                  <a:pt x="106" y="310"/>
                  <a:pt x="106" y="310"/>
                </a:cubicBezTo>
                <a:cubicBezTo>
                  <a:pt x="107" y="311"/>
                  <a:pt x="108" y="311"/>
                  <a:pt x="108" y="311"/>
                </a:cubicBezTo>
                <a:cubicBezTo>
                  <a:pt x="108" y="311"/>
                  <a:pt x="108" y="311"/>
                  <a:pt x="107" y="311"/>
                </a:cubicBezTo>
                <a:cubicBezTo>
                  <a:pt x="107" y="311"/>
                  <a:pt x="106" y="311"/>
                  <a:pt x="106" y="312"/>
                </a:cubicBezTo>
                <a:close/>
                <a:moveTo>
                  <a:pt x="117" y="337"/>
                </a:moveTo>
                <a:cubicBezTo>
                  <a:pt x="114" y="329"/>
                  <a:pt x="111" y="322"/>
                  <a:pt x="107" y="315"/>
                </a:cubicBezTo>
                <a:cubicBezTo>
                  <a:pt x="107" y="315"/>
                  <a:pt x="107" y="315"/>
                  <a:pt x="107" y="315"/>
                </a:cubicBezTo>
                <a:cubicBezTo>
                  <a:pt x="111" y="315"/>
                  <a:pt x="114" y="317"/>
                  <a:pt x="118" y="318"/>
                </a:cubicBezTo>
                <a:cubicBezTo>
                  <a:pt x="121" y="319"/>
                  <a:pt x="124" y="320"/>
                  <a:pt x="128" y="321"/>
                </a:cubicBezTo>
                <a:cubicBezTo>
                  <a:pt x="136" y="324"/>
                  <a:pt x="144" y="328"/>
                  <a:pt x="152" y="333"/>
                </a:cubicBezTo>
                <a:cubicBezTo>
                  <a:pt x="160" y="337"/>
                  <a:pt x="168" y="343"/>
                  <a:pt x="175" y="349"/>
                </a:cubicBezTo>
                <a:cubicBezTo>
                  <a:pt x="181" y="355"/>
                  <a:pt x="187" y="362"/>
                  <a:pt x="194" y="367"/>
                </a:cubicBezTo>
                <a:cubicBezTo>
                  <a:pt x="194" y="367"/>
                  <a:pt x="195" y="367"/>
                  <a:pt x="195" y="367"/>
                </a:cubicBezTo>
                <a:cubicBezTo>
                  <a:pt x="189" y="359"/>
                  <a:pt x="182" y="353"/>
                  <a:pt x="174" y="347"/>
                </a:cubicBezTo>
                <a:cubicBezTo>
                  <a:pt x="172" y="344"/>
                  <a:pt x="169" y="342"/>
                  <a:pt x="167" y="340"/>
                </a:cubicBezTo>
                <a:cubicBezTo>
                  <a:pt x="171" y="343"/>
                  <a:pt x="176" y="347"/>
                  <a:pt x="181" y="350"/>
                </a:cubicBezTo>
                <a:cubicBezTo>
                  <a:pt x="181" y="350"/>
                  <a:pt x="181" y="349"/>
                  <a:pt x="181" y="349"/>
                </a:cubicBezTo>
                <a:cubicBezTo>
                  <a:pt x="176" y="343"/>
                  <a:pt x="169" y="339"/>
                  <a:pt x="162" y="335"/>
                </a:cubicBezTo>
                <a:cubicBezTo>
                  <a:pt x="155" y="331"/>
                  <a:pt x="148" y="326"/>
                  <a:pt x="140" y="322"/>
                </a:cubicBezTo>
                <a:cubicBezTo>
                  <a:pt x="132" y="318"/>
                  <a:pt x="123" y="317"/>
                  <a:pt x="115" y="312"/>
                </a:cubicBezTo>
                <a:cubicBezTo>
                  <a:pt x="113" y="311"/>
                  <a:pt x="106" y="306"/>
                  <a:pt x="104" y="307"/>
                </a:cubicBezTo>
                <a:cubicBezTo>
                  <a:pt x="103" y="305"/>
                  <a:pt x="102" y="303"/>
                  <a:pt x="101" y="301"/>
                </a:cubicBezTo>
                <a:cubicBezTo>
                  <a:pt x="107" y="303"/>
                  <a:pt x="114" y="306"/>
                  <a:pt x="120" y="309"/>
                </a:cubicBezTo>
                <a:cubicBezTo>
                  <a:pt x="128" y="312"/>
                  <a:pt x="136" y="315"/>
                  <a:pt x="144" y="320"/>
                </a:cubicBezTo>
                <a:cubicBezTo>
                  <a:pt x="146" y="321"/>
                  <a:pt x="147" y="318"/>
                  <a:pt x="146" y="317"/>
                </a:cubicBezTo>
                <a:cubicBezTo>
                  <a:pt x="138" y="313"/>
                  <a:pt x="131" y="310"/>
                  <a:pt x="123" y="307"/>
                </a:cubicBezTo>
                <a:cubicBezTo>
                  <a:pt x="115" y="304"/>
                  <a:pt x="107" y="300"/>
                  <a:pt x="99" y="297"/>
                </a:cubicBezTo>
                <a:cubicBezTo>
                  <a:pt x="96" y="290"/>
                  <a:pt x="93" y="283"/>
                  <a:pt x="92" y="276"/>
                </a:cubicBezTo>
                <a:cubicBezTo>
                  <a:pt x="90" y="266"/>
                  <a:pt x="88" y="257"/>
                  <a:pt x="87" y="247"/>
                </a:cubicBezTo>
                <a:cubicBezTo>
                  <a:pt x="91" y="246"/>
                  <a:pt x="98" y="244"/>
                  <a:pt x="101" y="241"/>
                </a:cubicBezTo>
                <a:cubicBezTo>
                  <a:pt x="106" y="237"/>
                  <a:pt x="111" y="231"/>
                  <a:pt x="115" y="226"/>
                </a:cubicBezTo>
                <a:cubicBezTo>
                  <a:pt x="118" y="223"/>
                  <a:pt x="122" y="219"/>
                  <a:pt x="126" y="217"/>
                </a:cubicBezTo>
                <a:cubicBezTo>
                  <a:pt x="130" y="215"/>
                  <a:pt x="133" y="216"/>
                  <a:pt x="136" y="217"/>
                </a:cubicBezTo>
                <a:cubicBezTo>
                  <a:pt x="138" y="222"/>
                  <a:pt x="139" y="227"/>
                  <a:pt x="141" y="232"/>
                </a:cubicBezTo>
                <a:cubicBezTo>
                  <a:pt x="147" y="245"/>
                  <a:pt x="152" y="258"/>
                  <a:pt x="157" y="272"/>
                </a:cubicBezTo>
                <a:cubicBezTo>
                  <a:pt x="162" y="283"/>
                  <a:pt x="169" y="294"/>
                  <a:pt x="172" y="306"/>
                </a:cubicBezTo>
                <a:cubicBezTo>
                  <a:pt x="172" y="306"/>
                  <a:pt x="172" y="306"/>
                  <a:pt x="173" y="306"/>
                </a:cubicBezTo>
                <a:cubicBezTo>
                  <a:pt x="175" y="316"/>
                  <a:pt x="178" y="326"/>
                  <a:pt x="184" y="335"/>
                </a:cubicBezTo>
                <a:cubicBezTo>
                  <a:pt x="185" y="337"/>
                  <a:pt x="188" y="344"/>
                  <a:pt x="191" y="346"/>
                </a:cubicBezTo>
                <a:cubicBezTo>
                  <a:pt x="191" y="346"/>
                  <a:pt x="191" y="346"/>
                  <a:pt x="191" y="346"/>
                </a:cubicBezTo>
                <a:cubicBezTo>
                  <a:pt x="193" y="352"/>
                  <a:pt x="195" y="357"/>
                  <a:pt x="198" y="362"/>
                </a:cubicBezTo>
                <a:cubicBezTo>
                  <a:pt x="203" y="367"/>
                  <a:pt x="204" y="373"/>
                  <a:pt x="205" y="380"/>
                </a:cubicBezTo>
                <a:cubicBezTo>
                  <a:pt x="205" y="380"/>
                  <a:pt x="205" y="380"/>
                  <a:pt x="205" y="380"/>
                </a:cubicBezTo>
                <a:cubicBezTo>
                  <a:pt x="205" y="380"/>
                  <a:pt x="205" y="379"/>
                  <a:pt x="204" y="379"/>
                </a:cubicBezTo>
                <a:cubicBezTo>
                  <a:pt x="204" y="379"/>
                  <a:pt x="204" y="379"/>
                  <a:pt x="204" y="379"/>
                </a:cubicBezTo>
                <a:cubicBezTo>
                  <a:pt x="205" y="381"/>
                  <a:pt x="205" y="380"/>
                  <a:pt x="203" y="379"/>
                </a:cubicBezTo>
                <a:cubicBezTo>
                  <a:pt x="203" y="378"/>
                  <a:pt x="202" y="377"/>
                  <a:pt x="201" y="377"/>
                </a:cubicBezTo>
                <a:cubicBezTo>
                  <a:pt x="200" y="375"/>
                  <a:pt x="198" y="373"/>
                  <a:pt x="197" y="371"/>
                </a:cubicBezTo>
                <a:cubicBezTo>
                  <a:pt x="194" y="368"/>
                  <a:pt x="191" y="367"/>
                  <a:pt x="187" y="366"/>
                </a:cubicBezTo>
                <a:cubicBezTo>
                  <a:pt x="187" y="365"/>
                  <a:pt x="187" y="366"/>
                  <a:pt x="187" y="366"/>
                </a:cubicBezTo>
                <a:cubicBezTo>
                  <a:pt x="191" y="368"/>
                  <a:pt x="194" y="371"/>
                  <a:pt x="197" y="374"/>
                </a:cubicBezTo>
                <a:cubicBezTo>
                  <a:pt x="200" y="377"/>
                  <a:pt x="202" y="380"/>
                  <a:pt x="205" y="382"/>
                </a:cubicBezTo>
                <a:cubicBezTo>
                  <a:pt x="205" y="382"/>
                  <a:pt x="205" y="382"/>
                  <a:pt x="205" y="381"/>
                </a:cubicBezTo>
                <a:cubicBezTo>
                  <a:pt x="206" y="385"/>
                  <a:pt x="207" y="388"/>
                  <a:pt x="207" y="392"/>
                </a:cubicBezTo>
                <a:cubicBezTo>
                  <a:pt x="195" y="375"/>
                  <a:pt x="179" y="363"/>
                  <a:pt x="162" y="352"/>
                </a:cubicBezTo>
                <a:cubicBezTo>
                  <a:pt x="154" y="348"/>
                  <a:pt x="145" y="343"/>
                  <a:pt x="136" y="340"/>
                </a:cubicBezTo>
                <a:cubicBezTo>
                  <a:pt x="132" y="339"/>
                  <a:pt x="128" y="337"/>
                  <a:pt x="123" y="337"/>
                </a:cubicBezTo>
                <a:cubicBezTo>
                  <a:pt x="121" y="337"/>
                  <a:pt x="119" y="336"/>
                  <a:pt x="117" y="337"/>
                </a:cubicBezTo>
                <a:close/>
                <a:moveTo>
                  <a:pt x="124" y="341"/>
                </a:moveTo>
                <a:cubicBezTo>
                  <a:pt x="129" y="342"/>
                  <a:pt x="133" y="343"/>
                  <a:pt x="137" y="344"/>
                </a:cubicBezTo>
                <a:cubicBezTo>
                  <a:pt x="146" y="348"/>
                  <a:pt x="154" y="352"/>
                  <a:pt x="161" y="356"/>
                </a:cubicBezTo>
                <a:cubicBezTo>
                  <a:pt x="170" y="361"/>
                  <a:pt x="179" y="366"/>
                  <a:pt x="186" y="373"/>
                </a:cubicBezTo>
                <a:cubicBezTo>
                  <a:pt x="194" y="380"/>
                  <a:pt x="200" y="388"/>
                  <a:pt x="207" y="395"/>
                </a:cubicBezTo>
                <a:cubicBezTo>
                  <a:pt x="207" y="397"/>
                  <a:pt x="208" y="399"/>
                  <a:pt x="208" y="400"/>
                </a:cubicBezTo>
                <a:cubicBezTo>
                  <a:pt x="209" y="405"/>
                  <a:pt x="210" y="410"/>
                  <a:pt x="210" y="416"/>
                </a:cubicBezTo>
                <a:cubicBezTo>
                  <a:pt x="208" y="416"/>
                  <a:pt x="207" y="418"/>
                  <a:pt x="206" y="421"/>
                </a:cubicBezTo>
                <a:cubicBezTo>
                  <a:pt x="201" y="434"/>
                  <a:pt x="207" y="451"/>
                  <a:pt x="211" y="463"/>
                </a:cubicBezTo>
                <a:cubicBezTo>
                  <a:pt x="213" y="469"/>
                  <a:pt x="215" y="474"/>
                  <a:pt x="217" y="480"/>
                </a:cubicBezTo>
                <a:cubicBezTo>
                  <a:pt x="218" y="485"/>
                  <a:pt x="219" y="489"/>
                  <a:pt x="221" y="493"/>
                </a:cubicBezTo>
                <a:cubicBezTo>
                  <a:pt x="225" y="502"/>
                  <a:pt x="232" y="510"/>
                  <a:pt x="236" y="519"/>
                </a:cubicBezTo>
                <a:cubicBezTo>
                  <a:pt x="241" y="528"/>
                  <a:pt x="243" y="538"/>
                  <a:pt x="248" y="547"/>
                </a:cubicBezTo>
                <a:cubicBezTo>
                  <a:pt x="249" y="549"/>
                  <a:pt x="251" y="551"/>
                  <a:pt x="252" y="553"/>
                </a:cubicBezTo>
                <a:cubicBezTo>
                  <a:pt x="251" y="552"/>
                  <a:pt x="251" y="552"/>
                  <a:pt x="250" y="551"/>
                </a:cubicBezTo>
                <a:cubicBezTo>
                  <a:pt x="244" y="545"/>
                  <a:pt x="239" y="541"/>
                  <a:pt x="233" y="535"/>
                </a:cubicBezTo>
                <a:cubicBezTo>
                  <a:pt x="223" y="525"/>
                  <a:pt x="213" y="515"/>
                  <a:pt x="206" y="502"/>
                </a:cubicBezTo>
                <a:cubicBezTo>
                  <a:pt x="200" y="489"/>
                  <a:pt x="196" y="476"/>
                  <a:pt x="192" y="462"/>
                </a:cubicBezTo>
                <a:cubicBezTo>
                  <a:pt x="189" y="450"/>
                  <a:pt x="186" y="438"/>
                  <a:pt x="178" y="429"/>
                </a:cubicBezTo>
                <a:cubicBezTo>
                  <a:pt x="178" y="428"/>
                  <a:pt x="178" y="428"/>
                  <a:pt x="178" y="428"/>
                </a:cubicBezTo>
                <a:cubicBezTo>
                  <a:pt x="177" y="425"/>
                  <a:pt x="177" y="421"/>
                  <a:pt x="176" y="417"/>
                </a:cubicBezTo>
                <a:cubicBezTo>
                  <a:pt x="174" y="413"/>
                  <a:pt x="172" y="409"/>
                  <a:pt x="170" y="405"/>
                </a:cubicBezTo>
                <a:cubicBezTo>
                  <a:pt x="164" y="397"/>
                  <a:pt x="157" y="389"/>
                  <a:pt x="151" y="381"/>
                </a:cubicBezTo>
                <a:cubicBezTo>
                  <a:pt x="148" y="377"/>
                  <a:pt x="145" y="372"/>
                  <a:pt x="142" y="368"/>
                </a:cubicBezTo>
                <a:cubicBezTo>
                  <a:pt x="139" y="363"/>
                  <a:pt x="137" y="359"/>
                  <a:pt x="134" y="355"/>
                </a:cubicBezTo>
                <a:cubicBezTo>
                  <a:pt x="129" y="350"/>
                  <a:pt x="124" y="346"/>
                  <a:pt x="119" y="341"/>
                </a:cubicBezTo>
                <a:cubicBezTo>
                  <a:pt x="121" y="341"/>
                  <a:pt x="123" y="341"/>
                  <a:pt x="124" y="341"/>
                </a:cubicBezTo>
                <a:close/>
                <a:moveTo>
                  <a:pt x="103" y="382"/>
                </a:moveTo>
                <a:cubicBezTo>
                  <a:pt x="103" y="382"/>
                  <a:pt x="104" y="383"/>
                  <a:pt x="105" y="383"/>
                </a:cubicBezTo>
                <a:cubicBezTo>
                  <a:pt x="105" y="383"/>
                  <a:pt x="106" y="384"/>
                  <a:pt x="107" y="384"/>
                </a:cubicBezTo>
                <a:cubicBezTo>
                  <a:pt x="108" y="385"/>
                  <a:pt x="109" y="385"/>
                  <a:pt x="110" y="385"/>
                </a:cubicBezTo>
                <a:cubicBezTo>
                  <a:pt x="112" y="386"/>
                  <a:pt x="116" y="386"/>
                  <a:pt x="117" y="384"/>
                </a:cubicBezTo>
                <a:cubicBezTo>
                  <a:pt x="118" y="377"/>
                  <a:pt x="110" y="372"/>
                  <a:pt x="109" y="366"/>
                </a:cubicBezTo>
                <a:cubicBezTo>
                  <a:pt x="115" y="372"/>
                  <a:pt x="118" y="380"/>
                  <a:pt x="125" y="384"/>
                </a:cubicBezTo>
                <a:cubicBezTo>
                  <a:pt x="127" y="385"/>
                  <a:pt x="128" y="384"/>
                  <a:pt x="128" y="382"/>
                </a:cubicBezTo>
                <a:cubicBezTo>
                  <a:pt x="127" y="379"/>
                  <a:pt x="126" y="377"/>
                  <a:pt x="130" y="377"/>
                </a:cubicBezTo>
                <a:cubicBezTo>
                  <a:pt x="130" y="377"/>
                  <a:pt x="132" y="377"/>
                  <a:pt x="132" y="376"/>
                </a:cubicBezTo>
                <a:cubicBezTo>
                  <a:pt x="134" y="373"/>
                  <a:pt x="133" y="370"/>
                  <a:pt x="132" y="367"/>
                </a:cubicBezTo>
                <a:cubicBezTo>
                  <a:pt x="130" y="363"/>
                  <a:pt x="128" y="357"/>
                  <a:pt x="125" y="353"/>
                </a:cubicBezTo>
                <a:cubicBezTo>
                  <a:pt x="125" y="352"/>
                  <a:pt x="123" y="350"/>
                  <a:pt x="121" y="348"/>
                </a:cubicBezTo>
                <a:cubicBezTo>
                  <a:pt x="125" y="351"/>
                  <a:pt x="128" y="354"/>
                  <a:pt x="131" y="358"/>
                </a:cubicBezTo>
                <a:cubicBezTo>
                  <a:pt x="138" y="366"/>
                  <a:pt x="143" y="376"/>
                  <a:pt x="149" y="385"/>
                </a:cubicBezTo>
                <a:cubicBezTo>
                  <a:pt x="155" y="393"/>
                  <a:pt x="162" y="400"/>
                  <a:pt x="168" y="408"/>
                </a:cubicBezTo>
                <a:cubicBezTo>
                  <a:pt x="171" y="413"/>
                  <a:pt x="172" y="417"/>
                  <a:pt x="174" y="422"/>
                </a:cubicBezTo>
                <a:cubicBezTo>
                  <a:pt x="174" y="425"/>
                  <a:pt x="175" y="427"/>
                  <a:pt x="176" y="429"/>
                </a:cubicBezTo>
                <a:cubicBezTo>
                  <a:pt x="176" y="429"/>
                  <a:pt x="176" y="429"/>
                  <a:pt x="176" y="429"/>
                </a:cubicBezTo>
                <a:cubicBezTo>
                  <a:pt x="172" y="435"/>
                  <a:pt x="176" y="442"/>
                  <a:pt x="176" y="448"/>
                </a:cubicBezTo>
                <a:cubicBezTo>
                  <a:pt x="175" y="448"/>
                  <a:pt x="174" y="447"/>
                  <a:pt x="173" y="446"/>
                </a:cubicBezTo>
                <a:cubicBezTo>
                  <a:pt x="172" y="446"/>
                  <a:pt x="171" y="446"/>
                  <a:pt x="171" y="447"/>
                </a:cubicBezTo>
                <a:cubicBezTo>
                  <a:pt x="170" y="449"/>
                  <a:pt x="170" y="451"/>
                  <a:pt x="170" y="452"/>
                </a:cubicBezTo>
                <a:cubicBezTo>
                  <a:pt x="169" y="455"/>
                  <a:pt x="168" y="456"/>
                  <a:pt x="165" y="455"/>
                </a:cubicBezTo>
                <a:cubicBezTo>
                  <a:pt x="163" y="453"/>
                  <a:pt x="160" y="451"/>
                  <a:pt x="157" y="451"/>
                </a:cubicBezTo>
                <a:cubicBezTo>
                  <a:pt x="157" y="451"/>
                  <a:pt x="157" y="451"/>
                  <a:pt x="156" y="451"/>
                </a:cubicBezTo>
                <a:cubicBezTo>
                  <a:pt x="158" y="445"/>
                  <a:pt x="156" y="438"/>
                  <a:pt x="154" y="433"/>
                </a:cubicBezTo>
                <a:cubicBezTo>
                  <a:pt x="152" y="427"/>
                  <a:pt x="148" y="420"/>
                  <a:pt x="144" y="415"/>
                </a:cubicBezTo>
                <a:cubicBezTo>
                  <a:pt x="139" y="408"/>
                  <a:pt x="131" y="403"/>
                  <a:pt x="123" y="400"/>
                </a:cubicBezTo>
                <a:cubicBezTo>
                  <a:pt x="119" y="399"/>
                  <a:pt x="116" y="398"/>
                  <a:pt x="113" y="396"/>
                </a:cubicBezTo>
                <a:cubicBezTo>
                  <a:pt x="111" y="394"/>
                  <a:pt x="110" y="392"/>
                  <a:pt x="109" y="391"/>
                </a:cubicBezTo>
                <a:cubicBezTo>
                  <a:pt x="107" y="388"/>
                  <a:pt x="104" y="386"/>
                  <a:pt x="101" y="384"/>
                </a:cubicBezTo>
                <a:cubicBezTo>
                  <a:pt x="101" y="384"/>
                  <a:pt x="101" y="384"/>
                  <a:pt x="101" y="384"/>
                </a:cubicBezTo>
                <a:cubicBezTo>
                  <a:pt x="100" y="382"/>
                  <a:pt x="101" y="381"/>
                  <a:pt x="103" y="382"/>
                </a:cubicBezTo>
                <a:close/>
                <a:moveTo>
                  <a:pt x="153" y="452"/>
                </a:moveTo>
                <a:cubicBezTo>
                  <a:pt x="152" y="453"/>
                  <a:pt x="152" y="453"/>
                  <a:pt x="151" y="454"/>
                </a:cubicBezTo>
                <a:cubicBezTo>
                  <a:pt x="150" y="449"/>
                  <a:pt x="148" y="445"/>
                  <a:pt x="146" y="441"/>
                </a:cubicBezTo>
                <a:cubicBezTo>
                  <a:pt x="144" y="436"/>
                  <a:pt x="142" y="432"/>
                  <a:pt x="140" y="428"/>
                </a:cubicBezTo>
                <a:cubicBezTo>
                  <a:pt x="138" y="424"/>
                  <a:pt x="136" y="419"/>
                  <a:pt x="134" y="415"/>
                </a:cubicBezTo>
                <a:cubicBezTo>
                  <a:pt x="134" y="413"/>
                  <a:pt x="133" y="411"/>
                  <a:pt x="132" y="409"/>
                </a:cubicBezTo>
                <a:cubicBezTo>
                  <a:pt x="135" y="411"/>
                  <a:pt x="138" y="413"/>
                  <a:pt x="140" y="416"/>
                </a:cubicBezTo>
                <a:cubicBezTo>
                  <a:pt x="148" y="425"/>
                  <a:pt x="156" y="439"/>
                  <a:pt x="153" y="452"/>
                </a:cubicBezTo>
                <a:close/>
                <a:moveTo>
                  <a:pt x="101" y="389"/>
                </a:moveTo>
                <a:cubicBezTo>
                  <a:pt x="101" y="389"/>
                  <a:pt x="101" y="389"/>
                  <a:pt x="101" y="389"/>
                </a:cubicBezTo>
                <a:cubicBezTo>
                  <a:pt x="106" y="393"/>
                  <a:pt x="110" y="400"/>
                  <a:pt x="116" y="402"/>
                </a:cubicBezTo>
                <a:cubicBezTo>
                  <a:pt x="118" y="409"/>
                  <a:pt x="119" y="414"/>
                  <a:pt x="116" y="421"/>
                </a:cubicBezTo>
                <a:cubicBezTo>
                  <a:pt x="115" y="424"/>
                  <a:pt x="114" y="427"/>
                  <a:pt x="112" y="429"/>
                </a:cubicBezTo>
                <a:cubicBezTo>
                  <a:pt x="112" y="430"/>
                  <a:pt x="111" y="430"/>
                  <a:pt x="111" y="430"/>
                </a:cubicBezTo>
                <a:cubicBezTo>
                  <a:pt x="110" y="425"/>
                  <a:pt x="103" y="419"/>
                  <a:pt x="101" y="414"/>
                </a:cubicBezTo>
                <a:cubicBezTo>
                  <a:pt x="94" y="405"/>
                  <a:pt x="96" y="393"/>
                  <a:pt x="92" y="383"/>
                </a:cubicBezTo>
                <a:cubicBezTo>
                  <a:pt x="95" y="385"/>
                  <a:pt x="98" y="387"/>
                  <a:pt x="101" y="389"/>
                </a:cubicBezTo>
                <a:close/>
                <a:moveTo>
                  <a:pt x="108" y="433"/>
                </a:moveTo>
                <a:cubicBezTo>
                  <a:pt x="108" y="433"/>
                  <a:pt x="108" y="433"/>
                  <a:pt x="108" y="434"/>
                </a:cubicBezTo>
                <a:cubicBezTo>
                  <a:pt x="107" y="433"/>
                  <a:pt x="107" y="433"/>
                  <a:pt x="107" y="433"/>
                </a:cubicBezTo>
                <a:cubicBezTo>
                  <a:pt x="102" y="428"/>
                  <a:pt x="96" y="426"/>
                  <a:pt x="92" y="421"/>
                </a:cubicBezTo>
                <a:cubicBezTo>
                  <a:pt x="82" y="411"/>
                  <a:pt x="73" y="401"/>
                  <a:pt x="67" y="388"/>
                </a:cubicBezTo>
                <a:cubicBezTo>
                  <a:pt x="63" y="379"/>
                  <a:pt x="58" y="370"/>
                  <a:pt x="53" y="362"/>
                </a:cubicBezTo>
                <a:cubicBezTo>
                  <a:pt x="54" y="362"/>
                  <a:pt x="54" y="362"/>
                  <a:pt x="55" y="363"/>
                </a:cubicBezTo>
                <a:cubicBezTo>
                  <a:pt x="59" y="364"/>
                  <a:pt x="63" y="365"/>
                  <a:pt x="66" y="367"/>
                </a:cubicBezTo>
                <a:cubicBezTo>
                  <a:pt x="69" y="368"/>
                  <a:pt x="72" y="370"/>
                  <a:pt x="75" y="372"/>
                </a:cubicBezTo>
                <a:cubicBezTo>
                  <a:pt x="80" y="375"/>
                  <a:pt x="84" y="377"/>
                  <a:pt x="88" y="380"/>
                </a:cubicBezTo>
                <a:cubicBezTo>
                  <a:pt x="87" y="381"/>
                  <a:pt x="87" y="381"/>
                  <a:pt x="88" y="382"/>
                </a:cubicBezTo>
                <a:cubicBezTo>
                  <a:pt x="92" y="391"/>
                  <a:pt x="90" y="402"/>
                  <a:pt x="95" y="411"/>
                </a:cubicBezTo>
                <a:cubicBezTo>
                  <a:pt x="97" y="415"/>
                  <a:pt x="100" y="418"/>
                  <a:pt x="102" y="421"/>
                </a:cubicBezTo>
                <a:cubicBezTo>
                  <a:pt x="103" y="422"/>
                  <a:pt x="104" y="424"/>
                  <a:pt x="105" y="425"/>
                </a:cubicBezTo>
                <a:cubicBezTo>
                  <a:pt x="105" y="425"/>
                  <a:pt x="105" y="425"/>
                  <a:pt x="105" y="425"/>
                </a:cubicBezTo>
                <a:cubicBezTo>
                  <a:pt x="105" y="426"/>
                  <a:pt x="106" y="427"/>
                  <a:pt x="106" y="428"/>
                </a:cubicBezTo>
                <a:cubicBezTo>
                  <a:pt x="106" y="429"/>
                  <a:pt x="106" y="430"/>
                  <a:pt x="107" y="431"/>
                </a:cubicBezTo>
                <a:cubicBezTo>
                  <a:pt x="107" y="431"/>
                  <a:pt x="107" y="431"/>
                  <a:pt x="107" y="431"/>
                </a:cubicBezTo>
                <a:cubicBezTo>
                  <a:pt x="108" y="430"/>
                  <a:pt x="108" y="429"/>
                  <a:pt x="107" y="428"/>
                </a:cubicBezTo>
                <a:cubicBezTo>
                  <a:pt x="108" y="430"/>
                  <a:pt x="109" y="432"/>
                  <a:pt x="108" y="433"/>
                </a:cubicBezTo>
                <a:close/>
                <a:moveTo>
                  <a:pt x="132" y="482"/>
                </a:moveTo>
                <a:cubicBezTo>
                  <a:pt x="131" y="477"/>
                  <a:pt x="129" y="472"/>
                  <a:pt x="127" y="468"/>
                </a:cubicBezTo>
                <a:cubicBezTo>
                  <a:pt x="125" y="462"/>
                  <a:pt x="123" y="456"/>
                  <a:pt x="120" y="450"/>
                </a:cubicBezTo>
                <a:cubicBezTo>
                  <a:pt x="117" y="446"/>
                  <a:pt x="114" y="440"/>
                  <a:pt x="110" y="436"/>
                </a:cubicBezTo>
                <a:cubicBezTo>
                  <a:pt x="115" y="434"/>
                  <a:pt x="118" y="425"/>
                  <a:pt x="120" y="421"/>
                </a:cubicBezTo>
                <a:cubicBezTo>
                  <a:pt x="122" y="414"/>
                  <a:pt x="121" y="408"/>
                  <a:pt x="118" y="403"/>
                </a:cubicBezTo>
                <a:cubicBezTo>
                  <a:pt x="122" y="404"/>
                  <a:pt x="125" y="405"/>
                  <a:pt x="128" y="407"/>
                </a:cubicBezTo>
                <a:cubicBezTo>
                  <a:pt x="128" y="407"/>
                  <a:pt x="128" y="407"/>
                  <a:pt x="128" y="407"/>
                </a:cubicBezTo>
                <a:cubicBezTo>
                  <a:pt x="128" y="410"/>
                  <a:pt x="130" y="414"/>
                  <a:pt x="131" y="416"/>
                </a:cubicBezTo>
                <a:cubicBezTo>
                  <a:pt x="133" y="421"/>
                  <a:pt x="136" y="426"/>
                  <a:pt x="138" y="430"/>
                </a:cubicBezTo>
                <a:cubicBezTo>
                  <a:pt x="140" y="436"/>
                  <a:pt x="143" y="441"/>
                  <a:pt x="145" y="446"/>
                </a:cubicBezTo>
                <a:cubicBezTo>
                  <a:pt x="147" y="450"/>
                  <a:pt x="148" y="454"/>
                  <a:pt x="150" y="459"/>
                </a:cubicBezTo>
                <a:cubicBezTo>
                  <a:pt x="150" y="459"/>
                  <a:pt x="150" y="459"/>
                  <a:pt x="150" y="459"/>
                </a:cubicBezTo>
                <a:cubicBezTo>
                  <a:pt x="150" y="459"/>
                  <a:pt x="150" y="459"/>
                  <a:pt x="150" y="460"/>
                </a:cubicBezTo>
                <a:cubicBezTo>
                  <a:pt x="150" y="463"/>
                  <a:pt x="151" y="466"/>
                  <a:pt x="152" y="470"/>
                </a:cubicBezTo>
                <a:cubicBezTo>
                  <a:pt x="152" y="470"/>
                  <a:pt x="152" y="470"/>
                  <a:pt x="152" y="470"/>
                </a:cubicBezTo>
                <a:cubicBezTo>
                  <a:pt x="147" y="472"/>
                  <a:pt x="142" y="474"/>
                  <a:pt x="138" y="477"/>
                </a:cubicBezTo>
                <a:cubicBezTo>
                  <a:pt x="136" y="479"/>
                  <a:pt x="134" y="480"/>
                  <a:pt x="132" y="482"/>
                </a:cubicBezTo>
                <a:close/>
                <a:moveTo>
                  <a:pt x="263" y="609"/>
                </a:moveTo>
                <a:cubicBezTo>
                  <a:pt x="258" y="606"/>
                  <a:pt x="255" y="602"/>
                  <a:pt x="250" y="599"/>
                </a:cubicBezTo>
                <a:cubicBezTo>
                  <a:pt x="246" y="597"/>
                  <a:pt x="242" y="597"/>
                  <a:pt x="238" y="596"/>
                </a:cubicBezTo>
                <a:cubicBezTo>
                  <a:pt x="228" y="593"/>
                  <a:pt x="219" y="587"/>
                  <a:pt x="210" y="581"/>
                </a:cubicBezTo>
                <a:cubicBezTo>
                  <a:pt x="200" y="575"/>
                  <a:pt x="190" y="569"/>
                  <a:pt x="181" y="561"/>
                </a:cubicBezTo>
                <a:cubicBezTo>
                  <a:pt x="173" y="554"/>
                  <a:pt x="165" y="547"/>
                  <a:pt x="157" y="539"/>
                </a:cubicBezTo>
                <a:cubicBezTo>
                  <a:pt x="154" y="535"/>
                  <a:pt x="149" y="533"/>
                  <a:pt x="146" y="529"/>
                </a:cubicBezTo>
                <a:cubicBezTo>
                  <a:pt x="143" y="526"/>
                  <a:pt x="141" y="521"/>
                  <a:pt x="140" y="516"/>
                </a:cubicBezTo>
                <a:cubicBezTo>
                  <a:pt x="139" y="508"/>
                  <a:pt x="139" y="500"/>
                  <a:pt x="136" y="493"/>
                </a:cubicBezTo>
                <a:cubicBezTo>
                  <a:pt x="132" y="486"/>
                  <a:pt x="137" y="482"/>
                  <a:pt x="143" y="479"/>
                </a:cubicBezTo>
                <a:cubicBezTo>
                  <a:pt x="146" y="477"/>
                  <a:pt x="150" y="475"/>
                  <a:pt x="154" y="473"/>
                </a:cubicBezTo>
                <a:cubicBezTo>
                  <a:pt x="154" y="475"/>
                  <a:pt x="155" y="476"/>
                  <a:pt x="155" y="477"/>
                </a:cubicBezTo>
                <a:cubicBezTo>
                  <a:pt x="159" y="484"/>
                  <a:pt x="162" y="492"/>
                  <a:pt x="165" y="499"/>
                </a:cubicBezTo>
                <a:cubicBezTo>
                  <a:pt x="170" y="509"/>
                  <a:pt x="176" y="519"/>
                  <a:pt x="183" y="527"/>
                </a:cubicBezTo>
                <a:cubicBezTo>
                  <a:pt x="190" y="536"/>
                  <a:pt x="199" y="543"/>
                  <a:pt x="208" y="551"/>
                </a:cubicBezTo>
                <a:cubicBezTo>
                  <a:pt x="216" y="560"/>
                  <a:pt x="225" y="568"/>
                  <a:pt x="233" y="577"/>
                </a:cubicBezTo>
                <a:cubicBezTo>
                  <a:pt x="238" y="584"/>
                  <a:pt x="244" y="592"/>
                  <a:pt x="253" y="594"/>
                </a:cubicBezTo>
                <a:cubicBezTo>
                  <a:pt x="255" y="594"/>
                  <a:pt x="256" y="591"/>
                  <a:pt x="254" y="590"/>
                </a:cubicBezTo>
                <a:cubicBezTo>
                  <a:pt x="244" y="587"/>
                  <a:pt x="238" y="577"/>
                  <a:pt x="231" y="570"/>
                </a:cubicBezTo>
                <a:cubicBezTo>
                  <a:pt x="224" y="562"/>
                  <a:pt x="216" y="553"/>
                  <a:pt x="207" y="546"/>
                </a:cubicBezTo>
                <a:cubicBezTo>
                  <a:pt x="199" y="538"/>
                  <a:pt x="191" y="531"/>
                  <a:pt x="184" y="523"/>
                </a:cubicBezTo>
                <a:cubicBezTo>
                  <a:pt x="184" y="522"/>
                  <a:pt x="183" y="521"/>
                  <a:pt x="183" y="520"/>
                </a:cubicBezTo>
                <a:cubicBezTo>
                  <a:pt x="185" y="523"/>
                  <a:pt x="187" y="524"/>
                  <a:pt x="189" y="527"/>
                </a:cubicBezTo>
                <a:cubicBezTo>
                  <a:pt x="193" y="530"/>
                  <a:pt x="197" y="534"/>
                  <a:pt x="201" y="536"/>
                </a:cubicBezTo>
                <a:cubicBezTo>
                  <a:pt x="202" y="537"/>
                  <a:pt x="202" y="536"/>
                  <a:pt x="202" y="536"/>
                </a:cubicBezTo>
                <a:cubicBezTo>
                  <a:pt x="194" y="530"/>
                  <a:pt x="188" y="522"/>
                  <a:pt x="181" y="515"/>
                </a:cubicBezTo>
                <a:cubicBezTo>
                  <a:pt x="180" y="515"/>
                  <a:pt x="180" y="515"/>
                  <a:pt x="180" y="516"/>
                </a:cubicBezTo>
                <a:cubicBezTo>
                  <a:pt x="180" y="517"/>
                  <a:pt x="181" y="518"/>
                  <a:pt x="181" y="518"/>
                </a:cubicBezTo>
                <a:cubicBezTo>
                  <a:pt x="176" y="512"/>
                  <a:pt x="172" y="505"/>
                  <a:pt x="169" y="497"/>
                </a:cubicBezTo>
                <a:cubicBezTo>
                  <a:pt x="165" y="490"/>
                  <a:pt x="162" y="483"/>
                  <a:pt x="159" y="476"/>
                </a:cubicBezTo>
                <a:cubicBezTo>
                  <a:pt x="157" y="471"/>
                  <a:pt x="152" y="463"/>
                  <a:pt x="154" y="457"/>
                </a:cubicBezTo>
                <a:cubicBezTo>
                  <a:pt x="155" y="452"/>
                  <a:pt x="160" y="456"/>
                  <a:pt x="163" y="458"/>
                </a:cubicBezTo>
                <a:cubicBezTo>
                  <a:pt x="165" y="459"/>
                  <a:pt x="167" y="459"/>
                  <a:pt x="170" y="459"/>
                </a:cubicBezTo>
                <a:cubicBezTo>
                  <a:pt x="173" y="459"/>
                  <a:pt x="173" y="454"/>
                  <a:pt x="174" y="451"/>
                </a:cubicBezTo>
                <a:cubicBezTo>
                  <a:pt x="174" y="451"/>
                  <a:pt x="175" y="452"/>
                  <a:pt x="176" y="452"/>
                </a:cubicBezTo>
                <a:cubicBezTo>
                  <a:pt x="177" y="453"/>
                  <a:pt x="179" y="453"/>
                  <a:pt x="179" y="451"/>
                </a:cubicBezTo>
                <a:cubicBezTo>
                  <a:pt x="181" y="446"/>
                  <a:pt x="176" y="439"/>
                  <a:pt x="177" y="433"/>
                </a:cubicBezTo>
                <a:cubicBezTo>
                  <a:pt x="185" y="445"/>
                  <a:pt x="187" y="459"/>
                  <a:pt x="191" y="471"/>
                </a:cubicBezTo>
                <a:cubicBezTo>
                  <a:pt x="194" y="484"/>
                  <a:pt x="198" y="496"/>
                  <a:pt x="204" y="507"/>
                </a:cubicBezTo>
                <a:cubicBezTo>
                  <a:pt x="212" y="520"/>
                  <a:pt x="222" y="529"/>
                  <a:pt x="232" y="539"/>
                </a:cubicBezTo>
                <a:cubicBezTo>
                  <a:pt x="238" y="544"/>
                  <a:pt x="244" y="549"/>
                  <a:pt x="249" y="554"/>
                </a:cubicBezTo>
                <a:cubicBezTo>
                  <a:pt x="254" y="560"/>
                  <a:pt x="259" y="566"/>
                  <a:pt x="265" y="571"/>
                </a:cubicBezTo>
                <a:cubicBezTo>
                  <a:pt x="265" y="571"/>
                  <a:pt x="266" y="571"/>
                  <a:pt x="266" y="571"/>
                </a:cubicBezTo>
                <a:cubicBezTo>
                  <a:pt x="266" y="572"/>
                  <a:pt x="267" y="572"/>
                  <a:pt x="267" y="573"/>
                </a:cubicBezTo>
                <a:cubicBezTo>
                  <a:pt x="268" y="574"/>
                  <a:pt x="269" y="573"/>
                  <a:pt x="269" y="572"/>
                </a:cubicBezTo>
                <a:cubicBezTo>
                  <a:pt x="267" y="568"/>
                  <a:pt x="264" y="564"/>
                  <a:pt x="262" y="561"/>
                </a:cubicBezTo>
                <a:cubicBezTo>
                  <a:pt x="262" y="560"/>
                  <a:pt x="262" y="560"/>
                  <a:pt x="262" y="560"/>
                </a:cubicBezTo>
                <a:cubicBezTo>
                  <a:pt x="258" y="547"/>
                  <a:pt x="250" y="537"/>
                  <a:pt x="244" y="525"/>
                </a:cubicBezTo>
                <a:cubicBezTo>
                  <a:pt x="244" y="525"/>
                  <a:pt x="243" y="525"/>
                  <a:pt x="243" y="526"/>
                </a:cubicBezTo>
                <a:cubicBezTo>
                  <a:pt x="246" y="532"/>
                  <a:pt x="248" y="538"/>
                  <a:pt x="252" y="543"/>
                </a:cubicBezTo>
                <a:cubicBezTo>
                  <a:pt x="255" y="548"/>
                  <a:pt x="257" y="553"/>
                  <a:pt x="260" y="558"/>
                </a:cubicBezTo>
                <a:cubicBezTo>
                  <a:pt x="257" y="555"/>
                  <a:pt x="255" y="552"/>
                  <a:pt x="252" y="548"/>
                </a:cubicBezTo>
                <a:cubicBezTo>
                  <a:pt x="247" y="541"/>
                  <a:pt x="245" y="533"/>
                  <a:pt x="242" y="525"/>
                </a:cubicBezTo>
                <a:cubicBezTo>
                  <a:pt x="240" y="519"/>
                  <a:pt x="237" y="513"/>
                  <a:pt x="233" y="508"/>
                </a:cubicBezTo>
                <a:cubicBezTo>
                  <a:pt x="234" y="509"/>
                  <a:pt x="235" y="510"/>
                  <a:pt x="236" y="511"/>
                </a:cubicBezTo>
                <a:cubicBezTo>
                  <a:pt x="236" y="511"/>
                  <a:pt x="237" y="511"/>
                  <a:pt x="236" y="510"/>
                </a:cubicBezTo>
                <a:cubicBezTo>
                  <a:pt x="235" y="509"/>
                  <a:pt x="235" y="506"/>
                  <a:pt x="234" y="504"/>
                </a:cubicBezTo>
                <a:cubicBezTo>
                  <a:pt x="233" y="503"/>
                  <a:pt x="233" y="501"/>
                  <a:pt x="231" y="501"/>
                </a:cubicBezTo>
                <a:cubicBezTo>
                  <a:pt x="231" y="501"/>
                  <a:pt x="231" y="502"/>
                  <a:pt x="231" y="502"/>
                </a:cubicBezTo>
                <a:cubicBezTo>
                  <a:pt x="230" y="503"/>
                  <a:pt x="232" y="505"/>
                  <a:pt x="232" y="507"/>
                </a:cubicBezTo>
                <a:cubicBezTo>
                  <a:pt x="233" y="507"/>
                  <a:pt x="233" y="507"/>
                  <a:pt x="233" y="508"/>
                </a:cubicBezTo>
                <a:cubicBezTo>
                  <a:pt x="232" y="506"/>
                  <a:pt x="231" y="504"/>
                  <a:pt x="230" y="502"/>
                </a:cubicBezTo>
                <a:cubicBezTo>
                  <a:pt x="228" y="499"/>
                  <a:pt x="225" y="495"/>
                  <a:pt x="224" y="491"/>
                </a:cubicBezTo>
                <a:cubicBezTo>
                  <a:pt x="222" y="487"/>
                  <a:pt x="221" y="482"/>
                  <a:pt x="220" y="477"/>
                </a:cubicBezTo>
                <a:cubicBezTo>
                  <a:pt x="216" y="463"/>
                  <a:pt x="208" y="449"/>
                  <a:pt x="208" y="433"/>
                </a:cubicBezTo>
                <a:cubicBezTo>
                  <a:pt x="208" y="427"/>
                  <a:pt x="208" y="418"/>
                  <a:pt x="216" y="418"/>
                </a:cubicBezTo>
                <a:cubicBezTo>
                  <a:pt x="220" y="418"/>
                  <a:pt x="222" y="418"/>
                  <a:pt x="226" y="416"/>
                </a:cubicBezTo>
                <a:cubicBezTo>
                  <a:pt x="231" y="415"/>
                  <a:pt x="234" y="418"/>
                  <a:pt x="237" y="420"/>
                </a:cubicBezTo>
                <a:cubicBezTo>
                  <a:pt x="237" y="420"/>
                  <a:pt x="237" y="420"/>
                  <a:pt x="237" y="420"/>
                </a:cubicBezTo>
                <a:cubicBezTo>
                  <a:pt x="238" y="426"/>
                  <a:pt x="240" y="431"/>
                  <a:pt x="242" y="437"/>
                </a:cubicBezTo>
                <a:cubicBezTo>
                  <a:pt x="240" y="438"/>
                  <a:pt x="240" y="442"/>
                  <a:pt x="240" y="444"/>
                </a:cubicBezTo>
                <a:cubicBezTo>
                  <a:pt x="239" y="450"/>
                  <a:pt x="237" y="455"/>
                  <a:pt x="236" y="461"/>
                </a:cubicBezTo>
                <a:cubicBezTo>
                  <a:pt x="235" y="466"/>
                  <a:pt x="235" y="471"/>
                  <a:pt x="236" y="477"/>
                </a:cubicBezTo>
                <a:cubicBezTo>
                  <a:pt x="236" y="480"/>
                  <a:pt x="236" y="484"/>
                  <a:pt x="236" y="487"/>
                </a:cubicBezTo>
                <a:cubicBezTo>
                  <a:pt x="235" y="490"/>
                  <a:pt x="235" y="493"/>
                  <a:pt x="235" y="495"/>
                </a:cubicBezTo>
                <a:cubicBezTo>
                  <a:pt x="238" y="509"/>
                  <a:pt x="250" y="516"/>
                  <a:pt x="258" y="526"/>
                </a:cubicBezTo>
                <a:cubicBezTo>
                  <a:pt x="268" y="538"/>
                  <a:pt x="277" y="551"/>
                  <a:pt x="284" y="564"/>
                </a:cubicBezTo>
                <a:cubicBezTo>
                  <a:pt x="287" y="570"/>
                  <a:pt x="290" y="576"/>
                  <a:pt x="295" y="580"/>
                </a:cubicBezTo>
                <a:cubicBezTo>
                  <a:pt x="296" y="581"/>
                  <a:pt x="296" y="582"/>
                  <a:pt x="297" y="583"/>
                </a:cubicBezTo>
                <a:cubicBezTo>
                  <a:pt x="297" y="583"/>
                  <a:pt x="296" y="584"/>
                  <a:pt x="296" y="585"/>
                </a:cubicBezTo>
                <a:cubicBezTo>
                  <a:pt x="298" y="593"/>
                  <a:pt x="297" y="603"/>
                  <a:pt x="290" y="609"/>
                </a:cubicBezTo>
                <a:cubicBezTo>
                  <a:pt x="287" y="612"/>
                  <a:pt x="284" y="614"/>
                  <a:pt x="281" y="616"/>
                </a:cubicBezTo>
                <a:cubicBezTo>
                  <a:pt x="279" y="618"/>
                  <a:pt x="277" y="619"/>
                  <a:pt x="275" y="621"/>
                </a:cubicBezTo>
                <a:cubicBezTo>
                  <a:pt x="272" y="616"/>
                  <a:pt x="268" y="613"/>
                  <a:pt x="263" y="609"/>
                </a:cubicBezTo>
                <a:close/>
                <a:moveTo>
                  <a:pt x="300" y="586"/>
                </a:moveTo>
                <a:cubicBezTo>
                  <a:pt x="300" y="586"/>
                  <a:pt x="300" y="587"/>
                  <a:pt x="301" y="587"/>
                </a:cubicBezTo>
                <a:cubicBezTo>
                  <a:pt x="303" y="592"/>
                  <a:pt x="304" y="598"/>
                  <a:pt x="301" y="604"/>
                </a:cubicBezTo>
                <a:cubicBezTo>
                  <a:pt x="299" y="610"/>
                  <a:pt x="295" y="614"/>
                  <a:pt x="290" y="618"/>
                </a:cubicBezTo>
                <a:cubicBezTo>
                  <a:pt x="289" y="619"/>
                  <a:pt x="290" y="620"/>
                  <a:pt x="290" y="619"/>
                </a:cubicBezTo>
                <a:cubicBezTo>
                  <a:pt x="300" y="617"/>
                  <a:pt x="306" y="602"/>
                  <a:pt x="305" y="591"/>
                </a:cubicBezTo>
                <a:cubicBezTo>
                  <a:pt x="306" y="593"/>
                  <a:pt x="308" y="595"/>
                  <a:pt x="309" y="598"/>
                </a:cubicBezTo>
                <a:cubicBezTo>
                  <a:pt x="311" y="600"/>
                  <a:pt x="313" y="602"/>
                  <a:pt x="315" y="605"/>
                </a:cubicBezTo>
                <a:cubicBezTo>
                  <a:pt x="314" y="614"/>
                  <a:pt x="307" y="621"/>
                  <a:pt x="299" y="623"/>
                </a:cubicBezTo>
                <a:cubicBezTo>
                  <a:pt x="293" y="624"/>
                  <a:pt x="284" y="624"/>
                  <a:pt x="279" y="622"/>
                </a:cubicBezTo>
                <a:cubicBezTo>
                  <a:pt x="282" y="620"/>
                  <a:pt x="285" y="619"/>
                  <a:pt x="288" y="616"/>
                </a:cubicBezTo>
                <a:cubicBezTo>
                  <a:pt x="291" y="614"/>
                  <a:pt x="295" y="610"/>
                  <a:pt x="297" y="606"/>
                </a:cubicBezTo>
                <a:cubicBezTo>
                  <a:pt x="300" y="600"/>
                  <a:pt x="301" y="593"/>
                  <a:pt x="300" y="586"/>
                </a:cubicBezTo>
                <a:close/>
                <a:moveTo>
                  <a:pt x="390" y="734"/>
                </a:moveTo>
                <a:cubicBezTo>
                  <a:pt x="390" y="743"/>
                  <a:pt x="391" y="756"/>
                  <a:pt x="383" y="761"/>
                </a:cubicBezTo>
                <a:cubicBezTo>
                  <a:pt x="380" y="764"/>
                  <a:pt x="375" y="765"/>
                  <a:pt x="371" y="767"/>
                </a:cubicBezTo>
                <a:cubicBezTo>
                  <a:pt x="368" y="768"/>
                  <a:pt x="359" y="774"/>
                  <a:pt x="357" y="769"/>
                </a:cubicBezTo>
                <a:cubicBezTo>
                  <a:pt x="355" y="765"/>
                  <a:pt x="357" y="761"/>
                  <a:pt x="357" y="757"/>
                </a:cubicBezTo>
                <a:cubicBezTo>
                  <a:pt x="357" y="753"/>
                  <a:pt x="356" y="750"/>
                  <a:pt x="355" y="746"/>
                </a:cubicBezTo>
                <a:cubicBezTo>
                  <a:pt x="352" y="739"/>
                  <a:pt x="347" y="732"/>
                  <a:pt x="343" y="725"/>
                </a:cubicBezTo>
                <a:cubicBezTo>
                  <a:pt x="338" y="716"/>
                  <a:pt x="334" y="706"/>
                  <a:pt x="328" y="698"/>
                </a:cubicBezTo>
                <a:cubicBezTo>
                  <a:pt x="321" y="689"/>
                  <a:pt x="314" y="681"/>
                  <a:pt x="307" y="672"/>
                </a:cubicBezTo>
                <a:cubicBezTo>
                  <a:pt x="301" y="663"/>
                  <a:pt x="296" y="653"/>
                  <a:pt x="288" y="644"/>
                </a:cubicBezTo>
                <a:cubicBezTo>
                  <a:pt x="284" y="639"/>
                  <a:pt x="277" y="635"/>
                  <a:pt x="277" y="628"/>
                </a:cubicBezTo>
                <a:cubicBezTo>
                  <a:pt x="277" y="628"/>
                  <a:pt x="278" y="627"/>
                  <a:pt x="278" y="627"/>
                </a:cubicBezTo>
                <a:cubicBezTo>
                  <a:pt x="277" y="626"/>
                  <a:pt x="277" y="625"/>
                  <a:pt x="277" y="624"/>
                </a:cubicBezTo>
                <a:cubicBezTo>
                  <a:pt x="280" y="626"/>
                  <a:pt x="284" y="626"/>
                  <a:pt x="288" y="626"/>
                </a:cubicBezTo>
                <a:cubicBezTo>
                  <a:pt x="293" y="626"/>
                  <a:pt x="298" y="626"/>
                  <a:pt x="302" y="625"/>
                </a:cubicBezTo>
                <a:cubicBezTo>
                  <a:pt x="308" y="622"/>
                  <a:pt x="317" y="615"/>
                  <a:pt x="317" y="608"/>
                </a:cubicBezTo>
                <a:cubicBezTo>
                  <a:pt x="318" y="610"/>
                  <a:pt x="320" y="612"/>
                  <a:pt x="321" y="612"/>
                </a:cubicBezTo>
                <a:cubicBezTo>
                  <a:pt x="320" y="614"/>
                  <a:pt x="319" y="617"/>
                  <a:pt x="318" y="619"/>
                </a:cubicBezTo>
                <a:cubicBezTo>
                  <a:pt x="318" y="619"/>
                  <a:pt x="317" y="618"/>
                  <a:pt x="317" y="618"/>
                </a:cubicBezTo>
                <a:cubicBezTo>
                  <a:pt x="317" y="618"/>
                  <a:pt x="316" y="618"/>
                  <a:pt x="316" y="619"/>
                </a:cubicBezTo>
                <a:cubicBezTo>
                  <a:pt x="316" y="619"/>
                  <a:pt x="317" y="620"/>
                  <a:pt x="317" y="621"/>
                </a:cubicBezTo>
                <a:cubicBezTo>
                  <a:pt x="315" y="625"/>
                  <a:pt x="312" y="628"/>
                  <a:pt x="308" y="629"/>
                </a:cubicBezTo>
                <a:cubicBezTo>
                  <a:pt x="303" y="631"/>
                  <a:pt x="298" y="629"/>
                  <a:pt x="292" y="630"/>
                </a:cubicBezTo>
                <a:cubicBezTo>
                  <a:pt x="292" y="630"/>
                  <a:pt x="292" y="630"/>
                  <a:pt x="292" y="630"/>
                </a:cubicBezTo>
                <a:cubicBezTo>
                  <a:pt x="297" y="633"/>
                  <a:pt x="306" y="633"/>
                  <a:pt x="311" y="630"/>
                </a:cubicBezTo>
                <a:cubicBezTo>
                  <a:pt x="314" y="628"/>
                  <a:pt x="316" y="625"/>
                  <a:pt x="318" y="622"/>
                </a:cubicBezTo>
                <a:cubicBezTo>
                  <a:pt x="319" y="624"/>
                  <a:pt x="320" y="625"/>
                  <a:pt x="321" y="625"/>
                </a:cubicBezTo>
                <a:cubicBezTo>
                  <a:pt x="322" y="626"/>
                  <a:pt x="323" y="625"/>
                  <a:pt x="323" y="625"/>
                </a:cubicBezTo>
                <a:cubicBezTo>
                  <a:pt x="322" y="623"/>
                  <a:pt x="321" y="622"/>
                  <a:pt x="320" y="621"/>
                </a:cubicBezTo>
                <a:cubicBezTo>
                  <a:pt x="320" y="621"/>
                  <a:pt x="320" y="620"/>
                  <a:pt x="319" y="620"/>
                </a:cubicBezTo>
                <a:cubicBezTo>
                  <a:pt x="320" y="618"/>
                  <a:pt x="321" y="615"/>
                  <a:pt x="322" y="613"/>
                </a:cubicBezTo>
                <a:cubicBezTo>
                  <a:pt x="322" y="613"/>
                  <a:pt x="322" y="613"/>
                  <a:pt x="322" y="613"/>
                </a:cubicBezTo>
                <a:cubicBezTo>
                  <a:pt x="325" y="626"/>
                  <a:pt x="337" y="638"/>
                  <a:pt x="344" y="649"/>
                </a:cubicBezTo>
                <a:cubicBezTo>
                  <a:pt x="347" y="653"/>
                  <a:pt x="350" y="657"/>
                  <a:pt x="352" y="660"/>
                </a:cubicBezTo>
                <a:cubicBezTo>
                  <a:pt x="353" y="662"/>
                  <a:pt x="354" y="663"/>
                  <a:pt x="354" y="664"/>
                </a:cubicBezTo>
                <a:cubicBezTo>
                  <a:pt x="357" y="669"/>
                  <a:pt x="358" y="675"/>
                  <a:pt x="360" y="680"/>
                </a:cubicBezTo>
                <a:cubicBezTo>
                  <a:pt x="362" y="685"/>
                  <a:pt x="365" y="688"/>
                  <a:pt x="367" y="693"/>
                </a:cubicBezTo>
                <a:cubicBezTo>
                  <a:pt x="370" y="697"/>
                  <a:pt x="372" y="702"/>
                  <a:pt x="375" y="707"/>
                </a:cubicBezTo>
                <a:cubicBezTo>
                  <a:pt x="377" y="710"/>
                  <a:pt x="380" y="714"/>
                  <a:pt x="383" y="718"/>
                </a:cubicBezTo>
                <a:cubicBezTo>
                  <a:pt x="385" y="722"/>
                  <a:pt x="386" y="726"/>
                  <a:pt x="388" y="731"/>
                </a:cubicBezTo>
                <a:cubicBezTo>
                  <a:pt x="389" y="732"/>
                  <a:pt x="389" y="733"/>
                  <a:pt x="390" y="734"/>
                </a:cubicBezTo>
                <a:close/>
                <a:moveTo>
                  <a:pt x="421" y="721"/>
                </a:moveTo>
                <a:cubicBezTo>
                  <a:pt x="421" y="721"/>
                  <a:pt x="421" y="721"/>
                  <a:pt x="421" y="721"/>
                </a:cubicBezTo>
                <a:cubicBezTo>
                  <a:pt x="416" y="728"/>
                  <a:pt x="406" y="731"/>
                  <a:pt x="398" y="727"/>
                </a:cubicBezTo>
                <a:cubicBezTo>
                  <a:pt x="392" y="723"/>
                  <a:pt x="388" y="718"/>
                  <a:pt x="385" y="712"/>
                </a:cubicBezTo>
                <a:cubicBezTo>
                  <a:pt x="380" y="702"/>
                  <a:pt x="376" y="693"/>
                  <a:pt x="371" y="683"/>
                </a:cubicBezTo>
                <a:cubicBezTo>
                  <a:pt x="371" y="685"/>
                  <a:pt x="372" y="686"/>
                  <a:pt x="373" y="686"/>
                </a:cubicBezTo>
                <a:cubicBezTo>
                  <a:pt x="374" y="686"/>
                  <a:pt x="374" y="686"/>
                  <a:pt x="374" y="686"/>
                </a:cubicBezTo>
                <a:cubicBezTo>
                  <a:pt x="373" y="682"/>
                  <a:pt x="372" y="678"/>
                  <a:pt x="369" y="676"/>
                </a:cubicBezTo>
                <a:cubicBezTo>
                  <a:pt x="368" y="675"/>
                  <a:pt x="368" y="676"/>
                  <a:pt x="368" y="676"/>
                </a:cubicBezTo>
                <a:cubicBezTo>
                  <a:pt x="368" y="677"/>
                  <a:pt x="368" y="679"/>
                  <a:pt x="369" y="680"/>
                </a:cubicBezTo>
                <a:cubicBezTo>
                  <a:pt x="368" y="679"/>
                  <a:pt x="367" y="678"/>
                  <a:pt x="367" y="676"/>
                </a:cubicBezTo>
                <a:cubicBezTo>
                  <a:pt x="360" y="665"/>
                  <a:pt x="353" y="653"/>
                  <a:pt x="344" y="642"/>
                </a:cubicBezTo>
                <a:cubicBezTo>
                  <a:pt x="337" y="632"/>
                  <a:pt x="330" y="621"/>
                  <a:pt x="323" y="610"/>
                </a:cubicBezTo>
                <a:cubicBezTo>
                  <a:pt x="323" y="609"/>
                  <a:pt x="323" y="609"/>
                  <a:pt x="322" y="610"/>
                </a:cubicBezTo>
                <a:cubicBezTo>
                  <a:pt x="320" y="608"/>
                  <a:pt x="317" y="603"/>
                  <a:pt x="316" y="601"/>
                </a:cubicBezTo>
                <a:cubicBezTo>
                  <a:pt x="314" y="598"/>
                  <a:pt x="312" y="594"/>
                  <a:pt x="309" y="591"/>
                </a:cubicBezTo>
                <a:cubicBezTo>
                  <a:pt x="306" y="587"/>
                  <a:pt x="302" y="583"/>
                  <a:pt x="298" y="579"/>
                </a:cubicBezTo>
                <a:cubicBezTo>
                  <a:pt x="294" y="575"/>
                  <a:pt x="291" y="570"/>
                  <a:pt x="288" y="564"/>
                </a:cubicBezTo>
                <a:cubicBezTo>
                  <a:pt x="282" y="554"/>
                  <a:pt x="275" y="544"/>
                  <a:pt x="268" y="534"/>
                </a:cubicBezTo>
                <a:cubicBezTo>
                  <a:pt x="265" y="529"/>
                  <a:pt x="262" y="525"/>
                  <a:pt x="258" y="520"/>
                </a:cubicBezTo>
                <a:cubicBezTo>
                  <a:pt x="254" y="516"/>
                  <a:pt x="249" y="513"/>
                  <a:pt x="246" y="508"/>
                </a:cubicBezTo>
                <a:cubicBezTo>
                  <a:pt x="242" y="503"/>
                  <a:pt x="237" y="496"/>
                  <a:pt x="239" y="490"/>
                </a:cubicBezTo>
                <a:cubicBezTo>
                  <a:pt x="241" y="485"/>
                  <a:pt x="244" y="479"/>
                  <a:pt x="249" y="477"/>
                </a:cubicBezTo>
                <a:cubicBezTo>
                  <a:pt x="254" y="474"/>
                  <a:pt x="256" y="485"/>
                  <a:pt x="258" y="488"/>
                </a:cubicBezTo>
                <a:cubicBezTo>
                  <a:pt x="260" y="493"/>
                  <a:pt x="264" y="499"/>
                  <a:pt x="267" y="503"/>
                </a:cubicBezTo>
                <a:cubicBezTo>
                  <a:pt x="275" y="514"/>
                  <a:pt x="283" y="523"/>
                  <a:pt x="290" y="534"/>
                </a:cubicBezTo>
                <a:cubicBezTo>
                  <a:pt x="294" y="539"/>
                  <a:pt x="298" y="544"/>
                  <a:pt x="300" y="549"/>
                </a:cubicBezTo>
                <a:cubicBezTo>
                  <a:pt x="303" y="554"/>
                  <a:pt x="304" y="560"/>
                  <a:pt x="307" y="564"/>
                </a:cubicBezTo>
                <a:cubicBezTo>
                  <a:pt x="307" y="565"/>
                  <a:pt x="308" y="565"/>
                  <a:pt x="308" y="564"/>
                </a:cubicBezTo>
                <a:cubicBezTo>
                  <a:pt x="310" y="570"/>
                  <a:pt x="313" y="575"/>
                  <a:pt x="316" y="580"/>
                </a:cubicBezTo>
                <a:cubicBezTo>
                  <a:pt x="313" y="583"/>
                  <a:pt x="318" y="586"/>
                  <a:pt x="319" y="589"/>
                </a:cubicBezTo>
                <a:cubicBezTo>
                  <a:pt x="322" y="596"/>
                  <a:pt x="324" y="603"/>
                  <a:pt x="331" y="607"/>
                </a:cubicBezTo>
                <a:cubicBezTo>
                  <a:pt x="332" y="608"/>
                  <a:pt x="333" y="606"/>
                  <a:pt x="332" y="605"/>
                </a:cubicBezTo>
                <a:cubicBezTo>
                  <a:pt x="327" y="600"/>
                  <a:pt x="325" y="595"/>
                  <a:pt x="322" y="589"/>
                </a:cubicBezTo>
                <a:cubicBezTo>
                  <a:pt x="322" y="588"/>
                  <a:pt x="321" y="586"/>
                  <a:pt x="320" y="585"/>
                </a:cubicBezTo>
                <a:cubicBezTo>
                  <a:pt x="320" y="585"/>
                  <a:pt x="318" y="582"/>
                  <a:pt x="318" y="582"/>
                </a:cubicBezTo>
                <a:cubicBezTo>
                  <a:pt x="322" y="582"/>
                  <a:pt x="325" y="578"/>
                  <a:pt x="328" y="576"/>
                </a:cubicBezTo>
                <a:cubicBezTo>
                  <a:pt x="333" y="571"/>
                  <a:pt x="338" y="577"/>
                  <a:pt x="341" y="580"/>
                </a:cubicBezTo>
                <a:cubicBezTo>
                  <a:pt x="342" y="580"/>
                  <a:pt x="342" y="580"/>
                  <a:pt x="343" y="580"/>
                </a:cubicBezTo>
                <a:cubicBezTo>
                  <a:pt x="343" y="583"/>
                  <a:pt x="344" y="585"/>
                  <a:pt x="345" y="587"/>
                </a:cubicBezTo>
                <a:cubicBezTo>
                  <a:pt x="346" y="592"/>
                  <a:pt x="346" y="598"/>
                  <a:pt x="346" y="603"/>
                </a:cubicBezTo>
                <a:cubicBezTo>
                  <a:pt x="346" y="603"/>
                  <a:pt x="346" y="603"/>
                  <a:pt x="346" y="604"/>
                </a:cubicBezTo>
                <a:cubicBezTo>
                  <a:pt x="344" y="606"/>
                  <a:pt x="343" y="608"/>
                  <a:pt x="343" y="611"/>
                </a:cubicBezTo>
                <a:cubicBezTo>
                  <a:pt x="343" y="611"/>
                  <a:pt x="343" y="611"/>
                  <a:pt x="343" y="611"/>
                </a:cubicBezTo>
                <a:cubicBezTo>
                  <a:pt x="346" y="607"/>
                  <a:pt x="350" y="604"/>
                  <a:pt x="353" y="601"/>
                </a:cubicBezTo>
                <a:cubicBezTo>
                  <a:pt x="355" y="600"/>
                  <a:pt x="357" y="598"/>
                  <a:pt x="359" y="596"/>
                </a:cubicBezTo>
                <a:cubicBezTo>
                  <a:pt x="358" y="597"/>
                  <a:pt x="357" y="599"/>
                  <a:pt x="356" y="600"/>
                </a:cubicBezTo>
                <a:cubicBezTo>
                  <a:pt x="354" y="602"/>
                  <a:pt x="351" y="604"/>
                  <a:pt x="350" y="606"/>
                </a:cubicBezTo>
                <a:cubicBezTo>
                  <a:pt x="350" y="607"/>
                  <a:pt x="351" y="607"/>
                  <a:pt x="351" y="607"/>
                </a:cubicBezTo>
                <a:cubicBezTo>
                  <a:pt x="355" y="606"/>
                  <a:pt x="358" y="602"/>
                  <a:pt x="360" y="599"/>
                </a:cubicBezTo>
                <a:cubicBezTo>
                  <a:pt x="362" y="597"/>
                  <a:pt x="363" y="594"/>
                  <a:pt x="363" y="592"/>
                </a:cubicBezTo>
                <a:cubicBezTo>
                  <a:pt x="363" y="592"/>
                  <a:pt x="363" y="591"/>
                  <a:pt x="363" y="591"/>
                </a:cubicBezTo>
                <a:cubicBezTo>
                  <a:pt x="365" y="589"/>
                  <a:pt x="367" y="587"/>
                  <a:pt x="368" y="585"/>
                </a:cubicBezTo>
                <a:cubicBezTo>
                  <a:pt x="375" y="593"/>
                  <a:pt x="370" y="602"/>
                  <a:pt x="361" y="606"/>
                </a:cubicBezTo>
                <a:cubicBezTo>
                  <a:pt x="360" y="607"/>
                  <a:pt x="359" y="607"/>
                  <a:pt x="358" y="608"/>
                </a:cubicBezTo>
                <a:cubicBezTo>
                  <a:pt x="360" y="607"/>
                  <a:pt x="361" y="605"/>
                  <a:pt x="363" y="604"/>
                </a:cubicBezTo>
                <a:cubicBezTo>
                  <a:pt x="363" y="603"/>
                  <a:pt x="362" y="602"/>
                  <a:pt x="362" y="603"/>
                </a:cubicBezTo>
                <a:cubicBezTo>
                  <a:pt x="359" y="605"/>
                  <a:pt x="355" y="606"/>
                  <a:pt x="353" y="609"/>
                </a:cubicBezTo>
                <a:cubicBezTo>
                  <a:pt x="353" y="610"/>
                  <a:pt x="353" y="610"/>
                  <a:pt x="354" y="610"/>
                </a:cubicBezTo>
                <a:cubicBezTo>
                  <a:pt x="349" y="612"/>
                  <a:pt x="345" y="613"/>
                  <a:pt x="340" y="610"/>
                </a:cubicBezTo>
                <a:cubicBezTo>
                  <a:pt x="339" y="609"/>
                  <a:pt x="337" y="611"/>
                  <a:pt x="338" y="613"/>
                </a:cubicBezTo>
                <a:cubicBezTo>
                  <a:pt x="346" y="620"/>
                  <a:pt x="360" y="612"/>
                  <a:pt x="367" y="607"/>
                </a:cubicBezTo>
                <a:cubicBezTo>
                  <a:pt x="370" y="605"/>
                  <a:pt x="372" y="603"/>
                  <a:pt x="373" y="600"/>
                </a:cubicBezTo>
                <a:cubicBezTo>
                  <a:pt x="376" y="604"/>
                  <a:pt x="379" y="608"/>
                  <a:pt x="381" y="612"/>
                </a:cubicBezTo>
                <a:cubicBezTo>
                  <a:pt x="387" y="624"/>
                  <a:pt x="391" y="635"/>
                  <a:pt x="396" y="647"/>
                </a:cubicBezTo>
                <a:cubicBezTo>
                  <a:pt x="401" y="658"/>
                  <a:pt x="406" y="670"/>
                  <a:pt x="413" y="681"/>
                </a:cubicBezTo>
                <a:cubicBezTo>
                  <a:pt x="415" y="684"/>
                  <a:pt x="417" y="687"/>
                  <a:pt x="420" y="691"/>
                </a:cubicBezTo>
                <a:cubicBezTo>
                  <a:pt x="420" y="691"/>
                  <a:pt x="420" y="691"/>
                  <a:pt x="420" y="691"/>
                </a:cubicBezTo>
                <a:cubicBezTo>
                  <a:pt x="420" y="693"/>
                  <a:pt x="421" y="695"/>
                  <a:pt x="422" y="697"/>
                </a:cubicBezTo>
                <a:cubicBezTo>
                  <a:pt x="423" y="698"/>
                  <a:pt x="424" y="701"/>
                  <a:pt x="423" y="703"/>
                </a:cubicBezTo>
                <a:cubicBezTo>
                  <a:pt x="423" y="703"/>
                  <a:pt x="423" y="703"/>
                  <a:pt x="424" y="703"/>
                </a:cubicBezTo>
                <a:cubicBezTo>
                  <a:pt x="425" y="703"/>
                  <a:pt x="426" y="701"/>
                  <a:pt x="425" y="699"/>
                </a:cubicBezTo>
                <a:cubicBezTo>
                  <a:pt x="426" y="700"/>
                  <a:pt x="426" y="701"/>
                  <a:pt x="426" y="702"/>
                </a:cubicBezTo>
                <a:cubicBezTo>
                  <a:pt x="426" y="703"/>
                  <a:pt x="426" y="704"/>
                  <a:pt x="427" y="704"/>
                </a:cubicBezTo>
                <a:cubicBezTo>
                  <a:pt x="426" y="706"/>
                  <a:pt x="425" y="707"/>
                  <a:pt x="425" y="709"/>
                </a:cubicBezTo>
                <a:cubicBezTo>
                  <a:pt x="423" y="713"/>
                  <a:pt x="422" y="717"/>
                  <a:pt x="421" y="721"/>
                </a:cubicBezTo>
                <a:close/>
                <a:moveTo>
                  <a:pt x="468" y="722"/>
                </a:moveTo>
                <a:cubicBezTo>
                  <a:pt x="467" y="726"/>
                  <a:pt x="465" y="730"/>
                  <a:pt x="464" y="734"/>
                </a:cubicBezTo>
                <a:cubicBezTo>
                  <a:pt x="459" y="741"/>
                  <a:pt x="449" y="744"/>
                  <a:pt x="441" y="742"/>
                </a:cubicBezTo>
                <a:cubicBezTo>
                  <a:pt x="435" y="742"/>
                  <a:pt x="429" y="739"/>
                  <a:pt x="426" y="734"/>
                </a:cubicBezTo>
                <a:cubicBezTo>
                  <a:pt x="423" y="728"/>
                  <a:pt x="425" y="720"/>
                  <a:pt x="427" y="713"/>
                </a:cubicBezTo>
                <a:cubicBezTo>
                  <a:pt x="430" y="706"/>
                  <a:pt x="434" y="699"/>
                  <a:pt x="436" y="691"/>
                </a:cubicBezTo>
                <a:cubicBezTo>
                  <a:pt x="439" y="683"/>
                  <a:pt x="442" y="674"/>
                  <a:pt x="444" y="666"/>
                </a:cubicBezTo>
                <a:cubicBezTo>
                  <a:pt x="446" y="657"/>
                  <a:pt x="449" y="649"/>
                  <a:pt x="449" y="640"/>
                </a:cubicBezTo>
                <a:cubicBezTo>
                  <a:pt x="449" y="634"/>
                  <a:pt x="448" y="627"/>
                  <a:pt x="447" y="621"/>
                </a:cubicBezTo>
                <a:cubicBezTo>
                  <a:pt x="448" y="621"/>
                  <a:pt x="448" y="621"/>
                  <a:pt x="448" y="621"/>
                </a:cubicBezTo>
                <a:cubicBezTo>
                  <a:pt x="455" y="622"/>
                  <a:pt x="459" y="627"/>
                  <a:pt x="465" y="631"/>
                </a:cubicBezTo>
                <a:cubicBezTo>
                  <a:pt x="470" y="633"/>
                  <a:pt x="475" y="635"/>
                  <a:pt x="480" y="637"/>
                </a:cubicBezTo>
                <a:cubicBezTo>
                  <a:pt x="485" y="639"/>
                  <a:pt x="490" y="641"/>
                  <a:pt x="496" y="642"/>
                </a:cubicBezTo>
                <a:cubicBezTo>
                  <a:pt x="493" y="644"/>
                  <a:pt x="491" y="648"/>
                  <a:pt x="490" y="650"/>
                </a:cubicBezTo>
                <a:cubicBezTo>
                  <a:pt x="486" y="657"/>
                  <a:pt x="484" y="664"/>
                  <a:pt x="482" y="672"/>
                </a:cubicBezTo>
                <a:cubicBezTo>
                  <a:pt x="479" y="684"/>
                  <a:pt x="476" y="695"/>
                  <a:pt x="472" y="707"/>
                </a:cubicBezTo>
                <a:cubicBezTo>
                  <a:pt x="470" y="712"/>
                  <a:pt x="469" y="716"/>
                  <a:pt x="468" y="722"/>
                </a:cubicBezTo>
                <a:close/>
                <a:moveTo>
                  <a:pt x="641" y="696"/>
                </a:moveTo>
                <a:cubicBezTo>
                  <a:pt x="632" y="703"/>
                  <a:pt x="622" y="708"/>
                  <a:pt x="613" y="714"/>
                </a:cubicBezTo>
                <a:cubicBezTo>
                  <a:pt x="594" y="725"/>
                  <a:pt x="577" y="737"/>
                  <a:pt x="559" y="748"/>
                </a:cubicBezTo>
                <a:cubicBezTo>
                  <a:pt x="541" y="760"/>
                  <a:pt x="523" y="773"/>
                  <a:pt x="505" y="785"/>
                </a:cubicBezTo>
                <a:cubicBezTo>
                  <a:pt x="490" y="795"/>
                  <a:pt x="474" y="803"/>
                  <a:pt x="458" y="811"/>
                </a:cubicBezTo>
                <a:cubicBezTo>
                  <a:pt x="459" y="789"/>
                  <a:pt x="468" y="767"/>
                  <a:pt x="466" y="745"/>
                </a:cubicBezTo>
                <a:cubicBezTo>
                  <a:pt x="467" y="744"/>
                  <a:pt x="469" y="742"/>
                  <a:pt x="470" y="740"/>
                </a:cubicBezTo>
                <a:cubicBezTo>
                  <a:pt x="474" y="733"/>
                  <a:pt x="475" y="722"/>
                  <a:pt x="473" y="714"/>
                </a:cubicBezTo>
                <a:cubicBezTo>
                  <a:pt x="476" y="703"/>
                  <a:pt x="481" y="691"/>
                  <a:pt x="484" y="680"/>
                </a:cubicBezTo>
                <a:cubicBezTo>
                  <a:pt x="486" y="673"/>
                  <a:pt x="487" y="666"/>
                  <a:pt x="489" y="659"/>
                </a:cubicBezTo>
                <a:cubicBezTo>
                  <a:pt x="491" y="655"/>
                  <a:pt x="492" y="651"/>
                  <a:pt x="495" y="648"/>
                </a:cubicBezTo>
                <a:cubicBezTo>
                  <a:pt x="497" y="645"/>
                  <a:pt x="498" y="644"/>
                  <a:pt x="501" y="643"/>
                </a:cubicBezTo>
                <a:cubicBezTo>
                  <a:pt x="504" y="643"/>
                  <a:pt x="508" y="642"/>
                  <a:pt x="511" y="640"/>
                </a:cubicBezTo>
                <a:cubicBezTo>
                  <a:pt x="516" y="638"/>
                  <a:pt x="521" y="631"/>
                  <a:pt x="519" y="625"/>
                </a:cubicBezTo>
                <a:cubicBezTo>
                  <a:pt x="520" y="625"/>
                  <a:pt x="521" y="625"/>
                  <a:pt x="522" y="625"/>
                </a:cubicBezTo>
                <a:cubicBezTo>
                  <a:pt x="527" y="624"/>
                  <a:pt x="529" y="615"/>
                  <a:pt x="530" y="611"/>
                </a:cubicBezTo>
                <a:cubicBezTo>
                  <a:pt x="534" y="600"/>
                  <a:pt x="541" y="593"/>
                  <a:pt x="550" y="586"/>
                </a:cubicBezTo>
                <a:cubicBezTo>
                  <a:pt x="558" y="578"/>
                  <a:pt x="566" y="569"/>
                  <a:pt x="574" y="560"/>
                </a:cubicBezTo>
                <a:cubicBezTo>
                  <a:pt x="581" y="552"/>
                  <a:pt x="590" y="545"/>
                  <a:pt x="598" y="537"/>
                </a:cubicBezTo>
                <a:cubicBezTo>
                  <a:pt x="605" y="530"/>
                  <a:pt x="612" y="523"/>
                  <a:pt x="618" y="515"/>
                </a:cubicBezTo>
                <a:cubicBezTo>
                  <a:pt x="619" y="514"/>
                  <a:pt x="623" y="508"/>
                  <a:pt x="625" y="505"/>
                </a:cubicBezTo>
                <a:cubicBezTo>
                  <a:pt x="628" y="504"/>
                  <a:pt x="630" y="504"/>
                  <a:pt x="633" y="503"/>
                </a:cubicBezTo>
                <a:cubicBezTo>
                  <a:pt x="640" y="501"/>
                  <a:pt x="646" y="498"/>
                  <a:pt x="653" y="496"/>
                </a:cubicBezTo>
                <a:cubicBezTo>
                  <a:pt x="665" y="491"/>
                  <a:pt x="678" y="486"/>
                  <a:pt x="690" y="480"/>
                </a:cubicBezTo>
                <a:cubicBezTo>
                  <a:pt x="696" y="477"/>
                  <a:pt x="703" y="473"/>
                  <a:pt x="708" y="467"/>
                </a:cubicBezTo>
                <a:cubicBezTo>
                  <a:pt x="708" y="472"/>
                  <a:pt x="709" y="476"/>
                  <a:pt x="710" y="480"/>
                </a:cubicBezTo>
                <a:cubicBezTo>
                  <a:pt x="712" y="487"/>
                  <a:pt x="713" y="493"/>
                  <a:pt x="715" y="500"/>
                </a:cubicBezTo>
                <a:cubicBezTo>
                  <a:pt x="718" y="512"/>
                  <a:pt x="722" y="524"/>
                  <a:pt x="727" y="536"/>
                </a:cubicBezTo>
                <a:cubicBezTo>
                  <a:pt x="729" y="540"/>
                  <a:pt x="731" y="544"/>
                  <a:pt x="734" y="548"/>
                </a:cubicBezTo>
                <a:cubicBezTo>
                  <a:pt x="727" y="552"/>
                  <a:pt x="723" y="566"/>
                  <a:pt x="721" y="572"/>
                </a:cubicBezTo>
                <a:cubicBezTo>
                  <a:pt x="715" y="588"/>
                  <a:pt x="708" y="604"/>
                  <a:pt x="704" y="621"/>
                </a:cubicBezTo>
                <a:cubicBezTo>
                  <a:pt x="702" y="628"/>
                  <a:pt x="701" y="635"/>
                  <a:pt x="699" y="641"/>
                </a:cubicBezTo>
                <a:cubicBezTo>
                  <a:pt x="699" y="641"/>
                  <a:pt x="698" y="641"/>
                  <a:pt x="698" y="641"/>
                </a:cubicBezTo>
                <a:cubicBezTo>
                  <a:pt x="686" y="644"/>
                  <a:pt x="678" y="657"/>
                  <a:pt x="678" y="669"/>
                </a:cubicBezTo>
                <a:cubicBezTo>
                  <a:pt x="678" y="669"/>
                  <a:pt x="677" y="669"/>
                  <a:pt x="677" y="669"/>
                </a:cubicBezTo>
                <a:cubicBezTo>
                  <a:pt x="672" y="671"/>
                  <a:pt x="666" y="675"/>
                  <a:pt x="662" y="680"/>
                </a:cubicBezTo>
                <a:cubicBezTo>
                  <a:pt x="654" y="684"/>
                  <a:pt x="648" y="691"/>
                  <a:pt x="641" y="696"/>
                </a:cubicBezTo>
                <a:close/>
                <a:moveTo>
                  <a:pt x="695" y="680"/>
                </a:moveTo>
                <a:cubicBezTo>
                  <a:pt x="690" y="676"/>
                  <a:pt x="687" y="671"/>
                  <a:pt x="688" y="664"/>
                </a:cubicBezTo>
                <a:cubicBezTo>
                  <a:pt x="688" y="657"/>
                  <a:pt x="692" y="652"/>
                  <a:pt x="697" y="648"/>
                </a:cubicBezTo>
                <a:cubicBezTo>
                  <a:pt x="695" y="652"/>
                  <a:pt x="694" y="657"/>
                  <a:pt x="693" y="662"/>
                </a:cubicBezTo>
                <a:cubicBezTo>
                  <a:pt x="692" y="668"/>
                  <a:pt x="692" y="674"/>
                  <a:pt x="695" y="680"/>
                </a:cubicBezTo>
                <a:close/>
                <a:moveTo>
                  <a:pt x="698" y="685"/>
                </a:moveTo>
                <a:cubicBezTo>
                  <a:pt x="698" y="685"/>
                  <a:pt x="698" y="685"/>
                  <a:pt x="698" y="685"/>
                </a:cubicBezTo>
                <a:cubicBezTo>
                  <a:pt x="698" y="685"/>
                  <a:pt x="698" y="685"/>
                  <a:pt x="698" y="685"/>
                </a:cubicBezTo>
                <a:cubicBezTo>
                  <a:pt x="698" y="686"/>
                  <a:pt x="698" y="686"/>
                  <a:pt x="697" y="687"/>
                </a:cubicBezTo>
                <a:cubicBezTo>
                  <a:pt x="697" y="687"/>
                  <a:pt x="697" y="687"/>
                  <a:pt x="697" y="687"/>
                </a:cubicBezTo>
                <a:cubicBezTo>
                  <a:pt x="686" y="688"/>
                  <a:pt x="681" y="677"/>
                  <a:pt x="681" y="668"/>
                </a:cubicBezTo>
                <a:cubicBezTo>
                  <a:pt x="681" y="663"/>
                  <a:pt x="683" y="658"/>
                  <a:pt x="685" y="654"/>
                </a:cubicBezTo>
                <a:cubicBezTo>
                  <a:pt x="687" y="652"/>
                  <a:pt x="689" y="649"/>
                  <a:pt x="691" y="648"/>
                </a:cubicBezTo>
                <a:cubicBezTo>
                  <a:pt x="693" y="646"/>
                  <a:pt x="696" y="644"/>
                  <a:pt x="698" y="643"/>
                </a:cubicBezTo>
                <a:cubicBezTo>
                  <a:pt x="698" y="643"/>
                  <a:pt x="698" y="644"/>
                  <a:pt x="698" y="644"/>
                </a:cubicBezTo>
                <a:cubicBezTo>
                  <a:pt x="698" y="644"/>
                  <a:pt x="698" y="644"/>
                  <a:pt x="697" y="644"/>
                </a:cubicBezTo>
                <a:cubicBezTo>
                  <a:pt x="682" y="651"/>
                  <a:pt x="679" y="679"/>
                  <a:pt x="698" y="685"/>
                </a:cubicBezTo>
                <a:close/>
                <a:moveTo>
                  <a:pt x="692" y="713"/>
                </a:moveTo>
                <a:cubicBezTo>
                  <a:pt x="685" y="716"/>
                  <a:pt x="675" y="721"/>
                  <a:pt x="668" y="716"/>
                </a:cubicBezTo>
                <a:cubicBezTo>
                  <a:pt x="650" y="704"/>
                  <a:pt x="661" y="679"/>
                  <a:pt x="678" y="673"/>
                </a:cubicBezTo>
                <a:cubicBezTo>
                  <a:pt x="679" y="683"/>
                  <a:pt x="686" y="692"/>
                  <a:pt x="697" y="690"/>
                </a:cubicBezTo>
                <a:cubicBezTo>
                  <a:pt x="697" y="695"/>
                  <a:pt x="699" y="701"/>
                  <a:pt x="701" y="704"/>
                </a:cubicBezTo>
                <a:cubicBezTo>
                  <a:pt x="703" y="706"/>
                  <a:pt x="704" y="708"/>
                  <a:pt x="706" y="709"/>
                </a:cubicBezTo>
                <a:cubicBezTo>
                  <a:pt x="701" y="709"/>
                  <a:pt x="695" y="712"/>
                  <a:pt x="692" y="713"/>
                </a:cubicBezTo>
                <a:close/>
                <a:moveTo>
                  <a:pt x="704" y="702"/>
                </a:moveTo>
                <a:cubicBezTo>
                  <a:pt x="704" y="702"/>
                  <a:pt x="704" y="702"/>
                  <a:pt x="704" y="701"/>
                </a:cubicBezTo>
                <a:cubicBezTo>
                  <a:pt x="702" y="698"/>
                  <a:pt x="701" y="695"/>
                  <a:pt x="701" y="691"/>
                </a:cubicBezTo>
                <a:cubicBezTo>
                  <a:pt x="701" y="690"/>
                  <a:pt x="701" y="689"/>
                  <a:pt x="701" y="687"/>
                </a:cubicBezTo>
                <a:cubicBezTo>
                  <a:pt x="702" y="688"/>
                  <a:pt x="702" y="688"/>
                  <a:pt x="703" y="689"/>
                </a:cubicBezTo>
                <a:cubicBezTo>
                  <a:pt x="702" y="693"/>
                  <a:pt x="702" y="699"/>
                  <a:pt x="704" y="702"/>
                </a:cubicBezTo>
                <a:close/>
                <a:moveTo>
                  <a:pt x="706" y="685"/>
                </a:moveTo>
                <a:cubicBezTo>
                  <a:pt x="700" y="687"/>
                  <a:pt x="696" y="674"/>
                  <a:pt x="696" y="669"/>
                </a:cubicBezTo>
                <a:cubicBezTo>
                  <a:pt x="696" y="664"/>
                  <a:pt x="697" y="659"/>
                  <a:pt x="698" y="654"/>
                </a:cubicBezTo>
                <a:cubicBezTo>
                  <a:pt x="702" y="642"/>
                  <a:pt x="705" y="629"/>
                  <a:pt x="708" y="616"/>
                </a:cubicBezTo>
                <a:cubicBezTo>
                  <a:pt x="712" y="602"/>
                  <a:pt x="718" y="588"/>
                  <a:pt x="723" y="574"/>
                </a:cubicBezTo>
                <a:cubicBezTo>
                  <a:pt x="725" y="569"/>
                  <a:pt x="727" y="564"/>
                  <a:pt x="729" y="559"/>
                </a:cubicBezTo>
                <a:cubicBezTo>
                  <a:pt x="731" y="556"/>
                  <a:pt x="733" y="553"/>
                  <a:pt x="735" y="551"/>
                </a:cubicBezTo>
                <a:cubicBezTo>
                  <a:pt x="736" y="551"/>
                  <a:pt x="736" y="552"/>
                  <a:pt x="737" y="553"/>
                </a:cubicBezTo>
                <a:cubicBezTo>
                  <a:pt x="731" y="556"/>
                  <a:pt x="731" y="564"/>
                  <a:pt x="728" y="569"/>
                </a:cubicBezTo>
                <a:cubicBezTo>
                  <a:pt x="726" y="574"/>
                  <a:pt x="724" y="580"/>
                  <a:pt x="724" y="586"/>
                </a:cubicBezTo>
                <a:cubicBezTo>
                  <a:pt x="724" y="586"/>
                  <a:pt x="724" y="587"/>
                  <a:pt x="724" y="586"/>
                </a:cubicBezTo>
                <a:cubicBezTo>
                  <a:pt x="726" y="581"/>
                  <a:pt x="728" y="576"/>
                  <a:pt x="729" y="570"/>
                </a:cubicBezTo>
                <a:cubicBezTo>
                  <a:pt x="730" y="566"/>
                  <a:pt x="732" y="563"/>
                  <a:pt x="734" y="559"/>
                </a:cubicBezTo>
                <a:cubicBezTo>
                  <a:pt x="735" y="558"/>
                  <a:pt x="736" y="555"/>
                  <a:pt x="737" y="554"/>
                </a:cubicBezTo>
                <a:cubicBezTo>
                  <a:pt x="741" y="559"/>
                  <a:pt x="745" y="565"/>
                  <a:pt x="750" y="570"/>
                </a:cubicBezTo>
                <a:cubicBezTo>
                  <a:pt x="748" y="571"/>
                  <a:pt x="746" y="578"/>
                  <a:pt x="746" y="579"/>
                </a:cubicBezTo>
                <a:cubicBezTo>
                  <a:pt x="743" y="585"/>
                  <a:pt x="740" y="591"/>
                  <a:pt x="736" y="598"/>
                </a:cubicBezTo>
                <a:cubicBezTo>
                  <a:pt x="733" y="605"/>
                  <a:pt x="729" y="612"/>
                  <a:pt x="726" y="619"/>
                </a:cubicBezTo>
                <a:cubicBezTo>
                  <a:pt x="722" y="627"/>
                  <a:pt x="717" y="634"/>
                  <a:pt x="712" y="642"/>
                </a:cubicBezTo>
                <a:cubicBezTo>
                  <a:pt x="711" y="642"/>
                  <a:pt x="712" y="643"/>
                  <a:pt x="712" y="643"/>
                </a:cubicBezTo>
                <a:cubicBezTo>
                  <a:pt x="708" y="648"/>
                  <a:pt x="707" y="654"/>
                  <a:pt x="708" y="660"/>
                </a:cubicBezTo>
                <a:cubicBezTo>
                  <a:pt x="709" y="663"/>
                  <a:pt x="711" y="666"/>
                  <a:pt x="714" y="668"/>
                </a:cubicBezTo>
                <a:cubicBezTo>
                  <a:pt x="716" y="670"/>
                  <a:pt x="720" y="671"/>
                  <a:pt x="722" y="671"/>
                </a:cubicBezTo>
                <a:cubicBezTo>
                  <a:pt x="723" y="671"/>
                  <a:pt x="723" y="671"/>
                  <a:pt x="723" y="670"/>
                </a:cubicBezTo>
                <a:cubicBezTo>
                  <a:pt x="720" y="673"/>
                  <a:pt x="717" y="677"/>
                  <a:pt x="714" y="680"/>
                </a:cubicBezTo>
                <a:cubicBezTo>
                  <a:pt x="713" y="681"/>
                  <a:pt x="712" y="682"/>
                  <a:pt x="711" y="683"/>
                </a:cubicBezTo>
                <a:cubicBezTo>
                  <a:pt x="711" y="683"/>
                  <a:pt x="711" y="683"/>
                  <a:pt x="710" y="683"/>
                </a:cubicBezTo>
                <a:cubicBezTo>
                  <a:pt x="705" y="682"/>
                  <a:pt x="702" y="673"/>
                  <a:pt x="702" y="668"/>
                </a:cubicBezTo>
                <a:cubicBezTo>
                  <a:pt x="702" y="667"/>
                  <a:pt x="701" y="667"/>
                  <a:pt x="701" y="668"/>
                </a:cubicBezTo>
                <a:cubicBezTo>
                  <a:pt x="700" y="674"/>
                  <a:pt x="701" y="681"/>
                  <a:pt x="706" y="685"/>
                </a:cubicBezTo>
                <a:close/>
                <a:moveTo>
                  <a:pt x="789" y="596"/>
                </a:moveTo>
                <a:cubicBezTo>
                  <a:pt x="778" y="622"/>
                  <a:pt x="756" y="644"/>
                  <a:pt x="733" y="660"/>
                </a:cubicBezTo>
                <a:cubicBezTo>
                  <a:pt x="734" y="658"/>
                  <a:pt x="734" y="655"/>
                  <a:pt x="736" y="653"/>
                </a:cubicBezTo>
                <a:cubicBezTo>
                  <a:pt x="738" y="649"/>
                  <a:pt x="741" y="646"/>
                  <a:pt x="744" y="643"/>
                </a:cubicBezTo>
                <a:cubicBezTo>
                  <a:pt x="749" y="637"/>
                  <a:pt x="753" y="631"/>
                  <a:pt x="758" y="625"/>
                </a:cubicBezTo>
                <a:cubicBezTo>
                  <a:pt x="762" y="618"/>
                  <a:pt x="767" y="610"/>
                  <a:pt x="772" y="604"/>
                </a:cubicBezTo>
                <a:cubicBezTo>
                  <a:pt x="775" y="600"/>
                  <a:pt x="779" y="596"/>
                  <a:pt x="779" y="591"/>
                </a:cubicBezTo>
                <a:cubicBezTo>
                  <a:pt x="782" y="593"/>
                  <a:pt x="786" y="595"/>
                  <a:pt x="789" y="596"/>
                </a:cubicBezTo>
                <a:cubicBezTo>
                  <a:pt x="789" y="596"/>
                  <a:pt x="789" y="596"/>
                  <a:pt x="789" y="596"/>
                </a:cubicBezTo>
                <a:close/>
                <a:moveTo>
                  <a:pt x="792" y="597"/>
                </a:moveTo>
                <a:cubicBezTo>
                  <a:pt x="794" y="598"/>
                  <a:pt x="795" y="598"/>
                  <a:pt x="797" y="599"/>
                </a:cubicBezTo>
                <a:cubicBezTo>
                  <a:pt x="794" y="610"/>
                  <a:pt x="784" y="618"/>
                  <a:pt x="776" y="625"/>
                </a:cubicBezTo>
                <a:cubicBezTo>
                  <a:pt x="775" y="626"/>
                  <a:pt x="775" y="626"/>
                  <a:pt x="774" y="627"/>
                </a:cubicBezTo>
                <a:cubicBezTo>
                  <a:pt x="781" y="618"/>
                  <a:pt x="788" y="608"/>
                  <a:pt x="792" y="597"/>
                </a:cubicBezTo>
                <a:close/>
                <a:moveTo>
                  <a:pt x="777" y="590"/>
                </a:moveTo>
                <a:cubicBezTo>
                  <a:pt x="776" y="596"/>
                  <a:pt x="769" y="603"/>
                  <a:pt x="765" y="608"/>
                </a:cubicBezTo>
                <a:cubicBezTo>
                  <a:pt x="761" y="615"/>
                  <a:pt x="756" y="621"/>
                  <a:pt x="751" y="628"/>
                </a:cubicBezTo>
                <a:cubicBezTo>
                  <a:pt x="746" y="634"/>
                  <a:pt x="741" y="640"/>
                  <a:pt x="736" y="647"/>
                </a:cubicBezTo>
                <a:cubicBezTo>
                  <a:pt x="732" y="652"/>
                  <a:pt x="730" y="658"/>
                  <a:pt x="727" y="664"/>
                </a:cubicBezTo>
                <a:cubicBezTo>
                  <a:pt x="727" y="664"/>
                  <a:pt x="727" y="664"/>
                  <a:pt x="727" y="664"/>
                </a:cubicBezTo>
                <a:cubicBezTo>
                  <a:pt x="726" y="665"/>
                  <a:pt x="724" y="667"/>
                  <a:pt x="722" y="667"/>
                </a:cubicBezTo>
                <a:cubicBezTo>
                  <a:pt x="720" y="666"/>
                  <a:pt x="717" y="666"/>
                  <a:pt x="715" y="665"/>
                </a:cubicBezTo>
                <a:cubicBezTo>
                  <a:pt x="713" y="663"/>
                  <a:pt x="712" y="660"/>
                  <a:pt x="712" y="657"/>
                </a:cubicBezTo>
                <a:cubicBezTo>
                  <a:pt x="711" y="653"/>
                  <a:pt x="713" y="648"/>
                  <a:pt x="714" y="644"/>
                </a:cubicBezTo>
                <a:cubicBezTo>
                  <a:pt x="724" y="634"/>
                  <a:pt x="732" y="623"/>
                  <a:pt x="740" y="611"/>
                </a:cubicBezTo>
                <a:cubicBezTo>
                  <a:pt x="744" y="605"/>
                  <a:pt x="748" y="599"/>
                  <a:pt x="752" y="593"/>
                </a:cubicBezTo>
                <a:cubicBezTo>
                  <a:pt x="756" y="589"/>
                  <a:pt x="760" y="585"/>
                  <a:pt x="762" y="580"/>
                </a:cubicBezTo>
                <a:cubicBezTo>
                  <a:pt x="765" y="582"/>
                  <a:pt x="768" y="584"/>
                  <a:pt x="772" y="586"/>
                </a:cubicBezTo>
                <a:cubicBezTo>
                  <a:pt x="773" y="587"/>
                  <a:pt x="775" y="588"/>
                  <a:pt x="777" y="589"/>
                </a:cubicBezTo>
                <a:cubicBezTo>
                  <a:pt x="777" y="589"/>
                  <a:pt x="777" y="589"/>
                  <a:pt x="777" y="590"/>
                </a:cubicBezTo>
                <a:close/>
                <a:moveTo>
                  <a:pt x="749" y="591"/>
                </a:moveTo>
                <a:cubicBezTo>
                  <a:pt x="745" y="597"/>
                  <a:pt x="741" y="603"/>
                  <a:pt x="737" y="610"/>
                </a:cubicBezTo>
                <a:cubicBezTo>
                  <a:pt x="734" y="614"/>
                  <a:pt x="731" y="619"/>
                  <a:pt x="728" y="623"/>
                </a:cubicBezTo>
                <a:cubicBezTo>
                  <a:pt x="728" y="622"/>
                  <a:pt x="729" y="621"/>
                  <a:pt x="729" y="621"/>
                </a:cubicBezTo>
                <a:cubicBezTo>
                  <a:pt x="732" y="614"/>
                  <a:pt x="735" y="606"/>
                  <a:pt x="739" y="600"/>
                </a:cubicBezTo>
                <a:cubicBezTo>
                  <a:pt x="742" y="593"/>
                  <a:pt x="746" y="587"/>
                  <a:pt x="749" y="580"/>
                </a:cubicBezTo>
                <a:cubicBezTo>
                  <a:pt x="750" y="579"/>
                  <a:pt x="752" y="574"/>
                  <a:pt x="752" y="571"/>
                </a:cubicBezTo>
                <a:cubicBezTo>
                  <a:pt x="754" y="574"/>
                  <a:pt x="757" y="576"/>
                  <a:pt x="760" y="578"/>
                </a:cubicBezTo>
                <a:cubicBezTo>
                  <a:pt x="756" y="582"/>
                  <a:pt x="753" y="587"/>
                  <a:pt x="749" y="591"/>
                </a:cubicBezTo>
                <a:close/>
                <a:moveTo>
                  <a:pt x="744" y="695"/>
                </a:moveTo>
                <a:cubicBezTo>
                  <a:pt x="743" y="697"/>
                  <a:pt x="741" y="699"/>
                  <a:pt x="740" y="701"/>
                </a:cubicBezTo>
                <a:cubicBezTo>
                  <a:pt x="735" y="706"/>
                  <a:pt x="729" y="709"/>
                  <a:pt x="722" y="708"/>
                </a:cubicBezTo>
                <a:cubicBezTo>
                  <a:pt x="717" y="708"/>
                  <a:pt x="713" y="707"/>
                  <a:pt x="709" y="704"/>
                </a:cubicBezTo>
                <a:cubicBezTo>
                  <a:pt x="714" y="706"/>
                  <a:pt x="720" y="705"/>
                  <a:pt x="724" y="704"/>
                </a:cubicBezTo>
                <a:cubicBezTo>
                  <a:pt x="731" y="701"/>
                  <a:pt x="738" y="697"/>
                  <a:pt x="744" y="693"/>
                </a:cubicBezTo>
                <a:cubicBezTo>
                  <a:pt x="744" y="694"/>
                  <a:pt x="744" y="694"/>
                  <a:pt x="744" y="695"/>
                </a:cubicBezTo>
                <a:close/>
                <a:moveTo>
                  <a:pt x="821" y="625"/>
                </a:moveTo>
                <a:cubicBezTo>
                  <a:pt x="821" y="625"/>
                  <a:pt x="821" y="625"/>
                  <a:pt x="820" y="625"/>
                </a:cubicBezTo>
                <a:cubicBezTo>
                  <a:pt x="811" y="635"/>
                  <a:pt x="800" y="644"/>
                  <a:pt x="789" y="653"/>
                </a:cubicBezTo>
                <a:cubicBezTo>
                  <a:pt x="779" y="662"/>
                  <a:pt x="768" y="671"/>
                  <a:pt x="757" y="679"/>
                </a:cubicBezTo>
                <a:cubicBezTo>
                  <a:pt x="748" y="686"/>
                  <a:pt x="738" y="694"/>
                  <a:pt x="727" y="699"/>
                </a:cubicBezTo>
                <a:cubicBezTo>
                  <a:pt x="722" y="701"/>
                  <a:pt x="718" y="702"/>
                  <a:pt x="713" y="702"/>
                </a:cubicBezTo>
                <a:cubicBezTo>
                  <a:pt x="709" y="701"/>
                  <a:pt x="706" y="699"/>
                  <a:pt x="708" y="694"/>
                </a:cubicBezTo>
                <a:cubicBezTo>
                  <a:pt x="710" y="688"/>
                  <a:pt x="716" y="683"/>
                  <a:pt x="720" y="678"/>
                </a:cubicBezTo>
                <a:cubicBezTo>
                  <a:pt x="725" y="673"/>
                  <a:pt x="730" y="669"/>
                  <a:pt x="735" y="664"/>
                </a:cubicBezTo>
                <a:cubicBezTo>
                  <a:pt x="745" y="656"/>
                  <a:pt x="755" y="648"/>
                  <a:pt x="765" y="640"/>
                </a:cubicBezTo>
                <a:cubicBezTo>
                  <a:pt x="772" y="633"/>
                  <a:pt x="780" y="627"/>
                  <a:pt x="787" y="620"/>
                </a:cubicBezTo>
                <a:cubicBezTo>
                  <a:pt x="792" y="614"/>
                  <a:pt x="798" y="608"/>
                  <a:pt x="800" y="599"/>
                </a:cubicBezTo>
                <a:cubicBezTo>
                  <a:pt x="801" y="599"/>
                  <a:pt x="802" y="599"/>
                  <a:pt x="803" y="599"/>
                </a:cubicBezTo>
                <a:cubicBezTo>
                  <a:pt x="807" y="600"/>
                  <a:pt x="812" y="599"/>
                  <a:pt x="817" y="599"/>
                </a:cubicBezTo>
                <a:cubicBezTo>
                  <a:pt x="820" y="599"/>
                  <a:pt x="822" y="599"/>
                  <a:pt x="824" y="598"/>
                </a:cubicBezTo>
                <a:cubicBezTo>
                  <a:pt x="822" y="607"/>
                  <a:pt x="821" y="615"/>
                  <a:pt x="821" y="625"/>
                </a:cubicBezTo>
                <a:close/>
                <a:moveTo>
                  <a:pt x="824" y="594"/>
                </a:moveTo>
                <a:cubicBezTo>
                  <a:pt x="820" y="597"/>
                  <a:pt x="814" y="595"/>
                  <a:pt x="810" y="596"/>
                </a:cubicBezTo>
                <a:cubicBezTo>
                  <a:pt x="806" y="596"/>
                  <a:pt x="802" y="596"/>
                  <a:pt x="797" y="595"/>
                </a:cubicBezTo>
                <a:cubicBezTo>
                  <a:pt x="787" y="592"/>
                  <a:pt x="776" y="586"/>
                  <a:pt x="767" y="580"/>
                </a:cubicBezTo>
                <a:cubicBezTo>
                  <a:pt x="750" y="569"/>
                  <a:pt x="737" y="550"/>
                  <a:pt x="730" y="532"/>
                </a:cubicBezTo>
                <a:cubicBezTo>
                  <a:pt x="727" y="527"/>
                  <a:pt x="725" y="522"/>
                  <a:pt x="724" y="516"/>
                </a:cubicBezTo>
                <a:cubicBezTo>
                  <a:pt x="724" y="516"/>
                  <a:pt x="724" y="516"/>
                  <a:pt x="724" y="516"/>
                </a:cubicBezTo>
                <a:cubicBezTo>
                  <a:pt x="717" y="496"/>
                  <a:pt x="713" y="474"/>
                  <a:pt x="718" y="453"/>
                </a:cubicBezTo>
                <a:cubicBezTo>
                  <a:pt x="720" y="442"/>
                  <a:pt x="724" y="430"/>
                  <a:pt x="732" y="422"/>
                </a:cubicBezTo>
                <a:cubicBezTo>
                  <a:pt x="736" y="419"/>
                  <a:pt x="740" y="418"/>
                  <a:pt x="744" y="415"/>
                </a:cubicBezTo>
                <a:cubicBezTo>
                  <a:pt x="745" y="414"/>
                  <a:pt x="746" y="414"/>
                  <a:pt x="747" y="413"/>
                </a:cubicBezTo>
                <a:cubicBezTo>
                  <a:pt x="750" y="412"/>
                  <a:pt x="753" y="412"/>
                  <a:pt x="755" y="411"/>
                </a:cubicBezTo>
                <a:cubicBezTo>
                  <a:pt x="769" y="409"/>
                  <a:pt x="782" y="405"/>
                  <a:pt x="795" y="399"/>
                </a:cubicBezTo>
                <a:cubicBezTo>
                  <a:pt x="796" y="399"/>
                  <a:pt x="796" y="399"/>
                  <a:pt x="797" y="398"/>
                </a:cubicBezTo>
                <a:cubicBezTo>
                  <a:pt x="803" y="397"/>
                  <a:pt x="808" y="394"/>
                  <a:pt x="815" y="395"/>
                </a:cubicBezTo>
                <a:cubicBezTo>
                  <a:pt x="816" y="396"/>
                  <a:pt x="817" y="396"/>
                  <a:pt x="817" y="396"/>
                </a:cubicBezTo>
                <a:cubicBezTo>
                  <a:pt x="822" y="397"/>
                  <a:pt x="827" y="398"/>
                  <a:pt x="831" y="399"/>
                </a:cubicBezTo>
                <a:cubicBezTo>
                  <a:pt x="840" y="402"/>
                  <a:pt x="848" y="406"/>
                  <a:pt x="854" y="412"/>
                </a:cubicBezTo>
                <a:cubicBezTo>
                  <a:pt x="866" y="423"/>
                  <a:pt x="879" y="437"/>
                  <a:pt x="884" y="452"/>
                </a:cubicBezTo>
                <a:cubicBezTo>
                  <a:pt x="889" y="470"/>
                  <a:pt x="892" y="490"/>
                  <a:pt x="890" y="509"/>
                </a:cubicBezTo>
                <a:cubicBezTo>
                  <a:pt x="890" y="517"/>
                  <a:pt x="888" y="525"/>
                  <a:pt x="887" y="534"/>
                </a:cubicBezTo>
                <a:cubicBezTo>
                  <a:pt x="887" y="540"/>
                  <a:pt x="887" y="547"/>
                  <a:pt x="885" y="553"/>
                </a:cubicBezTo>
                <a:cubicBezTo>
                  <a:pt x="879" y="543"/>
                  <a:pt x="866" y="539"/>
                  <a:pt x="857" y="548"/>
                </a:cubicBezTo>
                <a:cubicBezTo>
                  <a:pt x="846" y="558"/>
                  <a:pt x="834" y="567"/>
                  <a:pt x="829" y="582"/>
                </a:cubicBezTo>
                <a:cubicBezTo>
                  <a:pt x="827" y="586"/>
                  <a:pt x="826" y="590"/>
                  <a:pt x="825" y="594"/>
                </a:cubicBezTo>
                <a:cubicBezTo>
                  <a:pt x="825" y="594"/>
                  <a:pt x="824" y="594"/>
                  <a:pt x="824" y="594"/>
                </a:cubicBezTo>
                <a:close/>
                <a:moveTo>
                  <a:pt x="935" y="598"/>
                </a:moveTo>
                <a:cubicBezTo>
                  <a:pt x="940" y="605"/>
                  <a:pt x="945" y="611"/>
                  <a:pt x="949" y="618"/>
                </a:cubicBezTo>
                <a:cubicBezTo>
                  <a:pt x="957" y="632"/>
                  <a:pt x="964" y="647"/>
                  <a:pt x="970" y="661"/>
                </a:cubicBezTo>
                <a:cubicBezTo>
                  <a:pt x="973" y="668"/>
                  <a:pt x="976" y="676"/>
                  <a:pt x="976" y="684"/>
                </a:cubicBezTo>
                <a:cubicBezTo>
                  <a:pt x="976" y="692"/>
                  <a:pt x="974" y="700"/>
                  <a:pt x="970" y="707"/>
                </a:cubicBezTo>
                <a:cubicBezTo>
                  <a:pt x="965" y="715"/>
                  <a:pt x="960" y="721"/>
                  <a:pt x="950" y="724"/>
                </a:cubicBezTo>
                <a:cubicBezTo>
                  <a:pt x="943" y="727"/>
                  <a:pt x="936" y="729"/>
                  <a:pt x="929" y="730"/>
                </a:cubicBezTo>
                <a:cubicBezTo>
                  <a:pt x="920" y="731"/>
                  <a:pt x="911" y="731"/>
                  <a:pt x="903" y="732"/>
                </a:cubicBezTo>
                <a:cubicBezTo>
                  <a:pt x="896" y="732"/>
                  <a:pt x="889" y="732"/>
                  <a:pt x="883" y="732"/>
                </a:cubicBezTo>
                <a:cubicBezTo>
                  <a:pt x="866" y="729"/>
                  <a:pt x="855" y="717"/>
                  <a:pt x="848" y="702"/>
                </a:cubicBezTo>
                <a:cubicBezTo>
                  <a:pt x="841" y="687"/>
                  <a:pt x="833" y="673"/>
                  <a:pt x="829" y="657"/>
                </a:cubicBezTo>
                <a:cubicBezTo>
                  <a:pt x="826" y="642"/>
                  <a:pt x="824" y="626"/>
                  <a:pt x="826" y="610"/>
                </a:cubicBezTo>
                <a:cubicBezTo>
                  <a:pt x="827" y="595"/>
                  <a:pt x="832" y="577"/>
                  <a:pt x="844" y="565"/>
                </a:cubicBezTo>
                <a:cubicBezTo>
                  <a:pt x="849" y="560"/>
                  <a:pt x="854" y="554"/>
                  <a:pt x="860" y="549"/>
                </a:cubicBezTo>
                <a:cubicBezTo>
                  <a:pt x="864" y="547"/>
                  <a:pt x="868" y="546"/>
                  <a:pt x="871" y="547"/>
                </a:cubicBezTo>
                <a:cubicBezTo>
                  <a:pt x="868" y="549"/>
                  <a:pt x="864" y="551"/>
                  <a:pt x="862" y="555"/>
                </a:cubicBezTo>
                <a:cubicBezTo>
                  <a:pt x="856" y="565"/>
                  <a:pt x="855" y="577"/>
                  <a:pt x="848" y="587"/>
                </a:cubicBezTo>
                <a:cubicBezTo>
                  <a:pt x="842" y="597"/>
                  <a:pt x="839" y="609"/>
                  <a:pt x="838" y="621"/>
                </a:cubicBezTo>
                <a:cubicBezTo>
                  <a:pt x="836" y="632"/>
                  <a:pt x="836" y="644"/>
                  <a:pt x="839" y="655"/>
                </a:cubicBezTo>
                <a:cubicBezTo>
                  <a:pt x="840" y="656"/>
                  <a:pt x="841" y="656"/>
                  <a:pt x="841" y="655"/>
                </a:cubicBezTo>
                <a:cubicBezTo>
                  <a:pt x="839" y="636"/>
                  <a:pt x="840" y="613"/>
                  <a:pt x="848" y="595"/>
                </a:cubicBezTo>
                <a:cubicBezTo>
                  <a:pt x="850" y="590"/>
                  <a:pt x="854" y="586"/>
                  <a:pt x="856" y="580"/>
                </a:cubicBezTo>
                <a:cubicBezTo>
                  <a:pt x="858" y="576"/>
                  <a:pt x="859" y="572"/>
                  <a:pt x="861" y="567"/>
                </a:cubicBezTo>
                <a:cubicBezTo>
                  <a:pt x="862" y="562"/>
                  <a:pt x="864" y="557"/>
                  <a:pt x="868" y="553"/>
                </a:cubicBezTo>
                <a:cubicBezTo>
                  <a:pt x="871" y="551"/>
                  <a:pt x="873" y="549"/>
                  <a:pt x="876" y="550"/>
                </a:cubicBezTo>
                <a:cubicBezTo>
                  <a:pt x="877" y="550"/>
                  <a:pt x="877" y="550"/>
                  <a:pt x="877" y="550"/>
                </a:cubicBezTo>
                <a:cubicBezTo>
                  <a:pt x="879" y="552"/>
                  <a:pt x="881" y="554"/>
                  <a:pt x="882" y="556"/>
                </a:cubicBezTo>
                <a:cubicBezTo>
                  <a:pt x="882" y="556"/>
                  <a:pt x="882" y="557"/>
                  <a:pt x="882" y="557"/>
                </a:cubicBezTo>
                <a:cubicBezTo>
                  <a:pt x="880" y="556"/>
                  <a:pt x="877" y="557"/>
                  <a:pt x="875" y="557"/>
                </a:cubicBezTo>
                <a:cubicBezTo>
                  <a:pt x="871" y="558"/>
                  <a:pt x="868" y="560"/>
                  <a:pt x="866" y="564"/>
                </a:cubicBezTo>
                <a:cubicBezTo>
                  <a:pt x="866" y="564"/>
                  <a:pt x="866" y="565"/>
                  <a:pt x="866" y="564"/>
                </a:cubicBezTo>
                <a:cubicBezTo>
                  <a:pt x="869" y="562"/>
                  <a:pt x="872" y="559"/>
                  <a:pt x="875" y="558"/>
                </a:cubicBezTo>
                <a:cubicBezTo>
                  <a:pt x="878" y="558"/>
                  <a:pt x="881" y="559"/>
                  <a:pt x="884" y="559"/>
                </a:cubicBezTo>
                <a:cubicBezTo>
                  <a:pt x="883" y="560"/>
                  <a:pt x="883" y="561"/>
                  <a:pt x="882" y="562"/>
                </a:cubicBezTo>
                <a:cubicBezTo>
                  <a:pt x="880" y="560"/>
                  <a:pt x="877" y="562"/>
                  <a:pt x="875" y="564"/>
                </a:cubicBezTo>
                <a:cubicBezTo>
                  <a:pt x="875" y="564"/>
                  <a:pt x="875" y="564"/>
                  <a:pt x="874" y="564"/>
                </a:cubicBezTo>
                <a:cubicBezTo>
                  <a:pt x="872" y="565"/>
                  <a:pt x="870" y="568"/>
                  <a:pt x="868" y="571"/>
                </a:cubicBezTo>
                <a:cubicBezTo>
                  <a:pt x="866" y="574"/>
                  <a:pt x="864" y="578"/>
                  <a:pt x="862" y="582"/>
                </a:cubicBezTo>
                <a:cubicBezTo>
                  <a:pt x="858" y="589"/>
                  <a:pt x="855" y="596"/>
                  <a:pt x="853" y="604"/>
                </a:cubicBezTo>
                <a:cubicBezTo>
                  <a:pt x="851" y="611"/>
                  <a:pt x="851" y="618"/>
                  <a:pt x="851" y="626"/>
                </a:cubicBezTo>
                <a:cubicBezTo>
                  <a:pt x="850" y="631"/>
                  <a:pt x="849" y="637"/>
                  <a:pt x="852" y="642"/>
                </a:cubicBezTo>
                <a:cubicBezTo>
                  <a:pt x="852" y="643"/>
                  <a:pt x="853" y="642"/>
                  <a:pt x="853" y="642"/>
                </a:cubicBezTo>
                <a:cubicBezTo>
                  <a:pt x="850" y="629"/>
                  <a:pt x="852" y="614"/>
                  <a:pt x="856" y="601"/>
                </a:cubicBezTo>
                <a:cubicBezTo>
                  <a:pt x="858" y="595"/>
                  <a:pt x="861" y="589"/>
                  <a:pt x="864" y="583"/>
                </a:cubicBezTo>
                <a:cubicBezTo>
                  <a:pt x="861" y="592"/>
                  <a:pt x="859" y="602"/>
                  <a:pt x="859" y="610"/>
                </a:cubicBezTo>
                <a:cubicBezTo>
                  <a:pt x="858" y="614"/>
                  <a:pt x="859" y="618"/>
                  <a:pt x="859" y="622"/>
                </a:cubicBezTo>
                <a:cubicBezTo>
                  <a:pt x="859" y="625"/>
                  <a:pt x="858" y="628"/>
                  <a:pt x="859" y="631"/>
                </a:cubicBezTo>
                <a:cubicBezTo>
                  <a:pt x="860" y="638"/>
                  <a:pt x="861" y="646"/>
                  <a:pt x="865" y="652"/>
                </a:cubicBezTo>
                <a:cubicBezTo>
                  <a:pt x="865" y="652"/>
                  <a:pt x="865" y="652"/>
                  <a:pt x="865" y="651"/>
                </a:cubicBezTo>
                <a:cubicBezTo>
                  <a:pt x="863" y="645"/>
                  <a:pt x="861" y="638"/>
                  <a:pt x="860" y="631"/>
                </a:cubicBezTo>
                <a:cubicBezTo>
                  <a:pt x="860" y="627"/>
                  <a:pt x="859" y="624"/>
                  <a:pt x="859" y="620"/>
                </a:cubicBezTo>
                <a:cubicBezTo>
                  <a:pt x="860" y="617"/>
                  <a:pt x="861" y="614"/>
                  <a:pt x="861" y="611"/>
                </a:cubicBezTo>
                <a:cubicBezTo>
                  <a:pt x="861" y="604"/>
                  <a:pt x="862" y="597"/>
                  <a:pt x="864" y="591"/>
                </a:cubicBezTo>
                <a:cubicBezTo>
                  <a:pt x="866" y="584"/>
                  <a:pt x="869" y="579"/>
                  <a:pt x="873" y="573"/>
                </a:cubicBezTo>
                <a:cubicBezTo>
                  <a:pt x="873" y="574"/>
                  <a:pt x="873" y="575"/>
                  <a:pt x="873" y="576"/>
                </a:cubicBezTo>
                <a:cubicBezTo>
                  <a:pt x="871" y="582"/>
                  <a:pt x="869" y="588"/>
                  <a:pt x="867" y="595"/>
                </a:cubicBezTo>
                <a:cubicBezTo>
                  <a:pt x="867" y="599"/>
                  <a:pt x="867" y="603"/>
                  <a:pt x="866" y="607"/>
                </a:cubicBezTo>
                <a:cubicBezTo>
                  <a:pt x="866" y="611"/>
                  <a:pt x="865" y="614"/>
                  <a:pt x="865" y="618"/>
                </a:cubicBezTo>
                <a:cubicBezTo>
                  <a:pt x="866" y="627"/>
                  <a:pt x="866" y="636"/>
                  <a:pt x="868" y="644"/>
                </a:cubicBezTo>
                <a:cubicBezTo>
                  <a:pt x="869" y="652"/>
                  <a:pt x="871" y="660"/>
                  <a:pt x="872" y="668"/>
                </a:cubicBezTo>
                <a:cubicBezTo>
                  <a:pt x="872" y="668"/>
                  <a:pt x="873" y="668"/>
                  <a:pt x="873" y="668"/>
                </a:cubicBezTo>
                <a:cubicBezTo>
                  <a:pt x="873" y="659"/>
                  <a:pt x="870" y="651"/>
                  <a:pt x="869" y="642"/>
                </a:cubicBezTo>
                <a:cubicBezTo>
                  <a:pt x="868" y="634"/>
                  <a:pt x="867" y="626"/>
                  <a:pt x="867" y="618"/>
                </a:cubicBezTo>
                <a:cubicBezTo>
                  <a:pt x="867" y="613"/>
                  <a:pt x="867" y="608"/>
                  <a:pt x="868" y="603"/>
                </a:cubicBezTo>
                <a:cubicBezTo>
                  <a:pt x="869" y="600"/>
                  <a:pt x="868" y="595"/>
                  <a:pt x="869" y="592"/>
                </a:cubicBezTo>
                <a:cubicBezTo>
                  <a:pt x="870" y="588"/>
                  <a:pt x="873" y="584"/>
                  <a:pt x="874" y="579"/>
                </a:cubicBezTo>
                <a:cubicBezTo>
                  <a:pt x="875" y="580"/>
                  <a:pt x="875" y="580"/>
                  <a:pt x="875" y="581"/>
                </a:cubicBezTo>
                <a:cubicBezTo>
                  <a:pt x="875" y="581"/>
                  <a:pt x="875" y="581"/>
                  <a:pt x="875" y="581"/>
                </a:cubicBezTo>
                <a:cubicBezTo>
                  <a:pt x="874" y="584"/>
                  <a:pt x="873" y="589"/>
                  <a:pt x="872" y="592"/>
                </a:cubicBezTo>
                <a:cubicBezTo>
                  <a:pt x="871" y="596"/>
                  <a:pt x="871" y="601"/>
                  <a:pt x="870" y="606"/>
                </a:cubicBezTo>
                <a:cubicBezTo>
                  <a:pt x="870" y="607"/>
                  <a:pt x="872" y="607"/>
                  <a:pt x="872" y="606"/>
                </a:cubicBezTo>
                <a:cubicBezTo>
                  <a:pt x="873" y="601"/>
                  <a:pt x="874" y="596"/>
                  <a:pt x="875" y="591"/>
                </a:cubicBezTo>
                <a:cubicBezTo>
                  <a:pt x="875" y="588"/>
                  <a:pt x="877" y="585"/>
                  <a:pt x="878" y="583"/>
                </a:cubicBezTo>
                <a:cubicBezTo>
                  <a:pt x="879" y="584"/>
                  <a:pt x="881" y="585"/>
                  <a:pt x="883" y="586"/>
                </a:cubicBezTo>
                <a:cubicBezTo>
                  <a:pt x="882" y="587"/>
                  <a:pt x="882" y="588"/>
                  <a:pt x="882" y="589"/>
                </a:cubicBezTo>
                <a:cubicBezTo>
                  <a:pt x="882" y="591"/>
                  <a:pt x="882" y="593"/>
                  <a:pt x="883" y="594"/>
                </a:cubicBezTo>
                <a:cubicBezTo>
                  <a:pt x="883" y="595"/>
                  <a:pt x="884" y="594"/>
                  <a:pt x="884" y="594"/>
                </a:cubicBezTo>
                <a:cubicBezTo>
                  <a:pt x="884" y="592"/>
                  <a:pt x="884" y="590"/>
                  <a:pt x="884" y="589"/>
                </a:cubicBezTo>
                <a:cubicBezTo>
                  <a:pt x="884" y="588"/>
                  <a:pt x="884" y="587"/>
                  <a:pt x="884" y="586"/>
                </a:cubicBezTo>
                <a:cubicBezTo>
                  <a:pt x="886" y="587"/>
                  <a:pt x="889" y="587"/>
                  <a:pt x="891" y="586"/>
                </a:cubicBezTo>
                <a:cubicBezTo>
                  <a:pt x="891" y="591"/>
                  <a:pt x="895" y="598"/>
                  <a:pt x="898" y="602"/>
                </a:cubicBezTo>
                <a:cubicBezTo>
                  <a:pt x="904" y="609"/>
                  <a:pt x="908" y="617"/>
                  <a:pt x="916" y="624"/>
                </a:cubicBezTo>
                <a:cubicBezTo>
                  <a:pt x="916" y="624"/>
                  <a:pt x="917" y="623"/>
                  <a:pt x="916" y="623"/>
                </a:cubicBezTo>
                <a:cubicBezTo>
                  <a:pt x="910" y="617"/>
                  <a:pt x="906" y="609"/>
                  <a:pt x="901" y="601"/>
                </a:cubicBezTo>
                <a:cubicBezTo>
                  <a:pt x="900" y="599"/>
                  <a:pt x="899" y="597"/>
                  <a:pt x="898" y="595"/>
                </a:cubicBezTo>
                <a:cubicBezTo>
                  <a:pt x="900" y="598"/>
                  <a:pt x="902" y="601"/>
                  <a:pt x="904" y="603"/>
                </a:cubicBezTo>
                <a:cubicBezTo>
                  <a:pt x="908" y="608"/>
                  <a:pt x="913" y="612"/>
                  <a:pt x="918" y="616"/>
                </a:cubicBezTo>
                <a:cubicBezTo>
                  <a:pt x="923" y="620"/>
                  <a:pt x="927" y="623"/>
                  <a:pt x="931" y="628"/>
                </a:cubicBezTo>
                <a:cubicBezTo>
                  <a:pt x="931" y="629"/>
                  <a:pt x="932" y="629"/>
                  <a:pt x="932" y="628"/>
                </a:cubicBezTo>
                <a:cubicBezTo>
                  <a:pt x="931" y="624"/>
                  <a:pt x="928" y="622"/>
                  <a:pt x="925" y="619"/>
                </a:cubicBezTo>
                <a:cubicBezTo>
                  <a:pt x="920" y="615"/>
                  <a:pt x="915" y="612"/>
                  <a:pt x="911" y="607"/>
                </a:cubicBezTo>
                <a:cubicBezTo>
                  <a:pt x="904" y="600"/>
                  <a:pt x="899" y="593"/>
                  <a:pt x="896" y="584"/>
                </a:cubicBezTo>
                <a:cubicBezTo>
                  <a:pt x="897" y="584"/>
                  <a:pt x="897" y="584"/>
                  <a:pt x="898" y="584"/>
                </a:cubicBezTo>
                <a:cubicBezTo>
                  <a:pt x="898" y="586"/>
                  <a:pt x="900" y="588"/>
                  <a:pt x="901" y="590"/>
                </a:cubicBezTo>
                <a:cubicBezTo>
                  <a:pt x="903" y="593"/>
                  <a:pt x="906" y="596"/>
                  <a:pt x="908" y="599"/>
                </a:cubicBezTo>
                <a:cubicBezTo>
                  <a:pt x="911" y="602"/>
                  <a:pt x="914" y="604"/>
                  <a:pt x="918" y="607"/>
                </a:cubicBezTo>
                <a:cubicBezTo>
                  <a:pt x="923" y="612"/>
                  <a:pt x="927" y="617"/>
                  <a:pt x="932" y="622"/>
                </a:cubicBezTo>
                <a:cubicBezTo>
                  <a:pt x="932" y="622"/>
                  <a:pt x="933" y="622"/>
                  <a:pt x="933" y="621"/>
                </a:cubicBezTo>
                <a:cubicBezTo>
                  <a:pt x="929" y="612"/>
                  <a:pt x="919" y="607"/>
                  <a:pt x="912" y="599"/>
                </a:cubicBezTo>
                <a:cubicBezTo>
                  <a:pt x="908" y="594"/>
                  <a:pt x="904" y="590"/>
                  <a:pt x="901" y="584"/>
                </a:cubicBezTo>
                <a:cubicBezTo>
                  <a:pt x="902" y="584"/>
                  <a:pt x="904" y="585"/>
                  <a:pt x="905" y="585"/>
                </a:cubicBezTo>
                <a:cubicBezTo>
                  <a:pt x="905" y="585"/>
                  <a:pt x="905" y="585"/>
                  <a:pt x="905" y="585"/>
                </a:cubicBezTo>
                <a:cubicBezTo>
                  <a:pt x="904" y="591"/>
                  <a:pt x="911" y="595"/>
                  <a:pt x="914" y="598"/>
                </a:cubicBezTo>
                <a:cubicBezTo>
                  <a:pt x="921" y="605"/>
                  <a:pt x="928" y="612"/>
                  <a:pt x="936" y="617"/>
                </a:cubicBezTo>
                <a:cubicBezTo>
                  <a:pt x="937" y="617"/>
                  <a:pt x="937" y="617"/>
                  <a:pt x="937" y="616"/>
                </a:cubicBezTo>
                <a:cubicBezTo>
                  <a:pt x="931" y="610"/>
                  <a:pt x="923" y="606"/>
                  <a:pt x="918" y="599"/>
                </a:cubicBezTo>
                <a:cubicBezTo>
                  <a:pt x="914" y="595"/>
                  <a:pt x="908" y="591"/>
                  <a:pt x="907" y="585"/>
                </a:cubicBezTo>
                <a:cubicBezTo>
                  <a:pt x="909" y="586"/>
                  <a:pt x="911" y="586"/>
                  <a:pt x="913" y="587"/>
                </a:cubicBezTo>
                <a:cubicBezTo>
                  <a:pt x="912" y="587"/>
                  <a:pt x="912" y="588"/>
                  <a:pt x="913" y="588"/>
                </a:cubicBezTo>
                <a:cubicBezTo>
                  <a:pt x="915" y="593"/>
                  <a:pt x="920" y="597"/>
                  <a:pt x="924" y="601"/>
                </a:cubicBezTo>
                <a:cubicBezTo>
                  <a:pt x="928" y="605"/>
                  <a:pt x="932" y="609"/>
                  <a:pt x="936" y="613"/>
                </a:cubicBezTo>
                <a:cubicBezTo>
                  <a:pt x="936" y="613"/>
                  <a:pt x="937" y="613"/>
                  <a:pt x="937" y="612"/>
                </a:cubicBezTo>
                <a:cubicBezTo>
                  <a:pt x="937" y="610"/>
                  <a:pt x="935" y="608"/>
                  <a:pt x="933" y="607"/>
                </a:cubicBezTo>
                <a:cubicBezTo>
                  <a:pt x="930" y="604"/>
                  <a:pt x="927" y="601"/>
                  <a:pt x="924" y="598"/>
                </a:cubicBezTo>
                <a:cubicBezTo>
                  <a:pt x="921" y="595"/>
                  <a:pt x="918" y="592"/>
                  <a:pt x="916" y="589"/>
                </a:cubicBezTo>
                <a:cubicBezTo>
                  <a:pt x="916" y="588"/>
                  <a:pt x="915" y="588"/>
                  <a:pt x="915" y="587"/>
                </a:cubicBezTo>
                <a:cubicBezTo>
                  <a:pt x="918" y="588"/>
                  <a:pt x="922" y="588"/>
                  <a:pt x="925" y="588"/>
                </a:cubicBezTo>
                <a:cubicBezTo>
                  <a:pt x="929" y="591"/>
                  <a:pt x="932" y="595"/>
                  <a:pt x="935" y="598"/>
                </a:cubicBezTo>
                <a:close/>
                <a:moveTo>
                  <a:pt x="1145" y="566"/>
                </a:moveTo>
                <a:cubicBezTo>
                  <a:pt x="1133" y="572"/>
                  <a:pt x="1119" y="575"/>
                  <a:pt x="1106" y="580"/>
                </a:cubicBezTo>
                <a:cubicBezTo>
                  <a:pt x="1098" y="583"/>
                  <a:pt x="1090" y="584"/>
                  <a:pt x="1082" y="585"/>
                </a:cubicBezTo>
                <a:cubicBezTo>
                  <a:pt x="1075" y="585"/>
                  <a:pt x="1068" y="586"/>
                  <a:pt x="1061" y="587"/>
                </a:cubicBezTo>
                <a:cubicBezTo>
                  <a:pt x="1046" y="590"/>
                  <a:pt x="1030" y="592"/>
                  <a:pt x="1015" y="595"/>
                </a:cubicBezTo>
                <a:cubicBezTo>
                  <a:pt x="1007" y="596"/>
                  <a:pt x="999" y="597"/>
                  <a:pt x="991" y="596"/>
                </a:cubicBezTo>
                <a:cubicBezTo>
                  <a:pt x="983" y="596"/>
                  <a:pt x="976" y="596"/>
                  <a:pt x="968" y="593"/>
                </a:cubicBezTo>
                <a:cubicBezTo>
                  <a:pt x="963" y="591"/>
                  <a:pt x="958" y="589"/>
                  <a:pt x="953" y="588"/>
                </a:cubicBezTo>
                <a:cubicBezTo>
                  <a:pt x="950" y="587"/>
                  <a:pt x="946" y="585"/>
                  <a:pt x="943" y="586"/>
                </a:cubicBezTo>
                <a:cubicBezTo>
                  <a:pt x="943" y="586"/>
                  <a:pt x="943" y="586"/>
                  <a:pt x="943" y="586"/>
                </a:cubicBezTo>
                <a:cubicBezTo>
                  <a:pt x="939" y="584"/>
                  <a:pt x="934" y="585"/>
                  <a:pt x="931" y="585"/>
                </a:cubicBezTo>
                <a:cubicBezTo>
                  <a:pt x="929" y="585"/>
                  <a:pt x="927" y="585"/>
                  <a:pt x="924" y="584"/>
                </a:cubicBezTo>
                <a:cubicBezTo>
                  <a:pt x="923" y="584"/>
                  <a:pt x="921" y="583"/>
                  <a:pt x="919" y="584"/>
                </a:cubicBezTo>
                <a:cubicBezTo>
                  <a:pt x="919" y="584"/>
                  <a:pt x="919" y="584"/>
                  <a:pt x="919" y="584"/>
                </a:cubicBezTo>
                <a:cubicBezTo>
                  <a:pt x="916" y="583"/>
                  <a:pt x="914" y="583"/>
                  <a:pt x="911" y="582"/>
                </a:cubicBezTo>
                <a:cubicBezTo>
                  <a:pt x="907" y="581"/>
                  <a:pt x="889" y="576"/>
                  <a:pt x="887" y="584"/>
                </a:cubicBezTo>
                <a:cubicBezTo>
                  <a:pt x="885" y="583"/>
                  <a:pt x="882" y="582"/>
                  <a:pt x="880" y="580"/>
                </a:cubicBezTo>
                <a:cubicBezTo>
                  <a:pt x="880" y="579"/>
                  <a:pt x="879" y="579"/>
                  <a:pt x="879" y="579"/>
                </a:cubicBezTo>
                <a:cubicBezTo>
                  <a:pt x="880" y="578"/>
                  <a:pt x="880" y="578"/>
                  <a:pt x="880" y="577"/>
                </a:cubicBezTo>
                <a:cubicBezTo>
                  <a:pt x="880" y="574"/>
                  <a:pt x="882" y="571"/>
                  <a:pt x="883" y="569"/>
                </a:cubicBezTo>
                <a:cubicBezTo>
                  <a:pt x="883" y="569"/>
                  <a:pt x="884" y="569"/>
                  <a:pt x="884" y="568"/>
                </a:cubicBezTo>
                <a:cubicBezTo>
                  <a:pt x="885" y="565"/>
                  <a:pt x="886" y="561"/>
                  <a:pt x="888" y="558"/>
                </a:cubicBezTo>
                <a:cubicBezTo>
                  <a:pt x="889" y="558"/>
                  <a:pt x="890" y="558"/>
                  <a:pt x="891" y="558"/>
                </a:cubicBezTo>
                <a:cubicBezTo>
                  <a:pt x="891" y="559"/>
                  <a:pt x="890" y="560"/>
                  <a:pt x="889" y="561"/>
                </a:cubicBezTo>
                <a:cubicBezTo>
                  <a:pt x="888" y="563"/>
                  <a:pt x="886" y="567"/>
                  <a:pt x="888" y="569"/>
                </a:cubicBezTo>
                <a:cubicBezTo>
                  <a:pt x="888" y="569"/>
                  <a:pt x="889" y="569"/>
                  <a:pt x="889" y="569"/>
                </a:cubicBezTo>
                <a:cubicBezTo>
                  <a:pt x="891" y="567"/>
                  <a:pt x="891" y="563"/>
                  <a:pt x="893" y="561"/>
                </a:cubicBezTo>
                <a:cubicBezTo>
                  <a:pt x="893" y="560"/>
                  <a:pt x="894" y="559"/>
                  <a:pt x="895" y="557"/>
                </a:cubicBezTo>
                <a:cubicBezTo>
                  <a:pt x="897" y="557"/>
                  <a:pt x="899" y="557"/>
                  <a:pt x="901" y="557"/>
                </a:cubicBezTo>
                <a:cubicBezTo>
                  <a:pt x="899" y="558"/>
                  <a:pt x="897" y="560"/>
                  <a:pt x="896" y="562"/>
                </a:cubicBezTo>
                <a:cubicBezTo>
                  <a:pt x="895" y="564"/>
                  <a:pt x="892" y="567"/>
                  <a:pt x="894" y="569"/>
                </a:cubicBezTo>
                <a:cubicBezTo>
                  <a:pt x="894" y="570"/>
                  <a:pt x="895" y="570"/>
                  <a:pt x="895" y="569"/>
                </a:cubicBezTo>
                <a:cubicBezTo>
                  <a:pt x="897" y="568"/>
                  <a:pt x="897" y="565"/>
                  <a:pt x="899" y="563"/>
                </a:cubicBezTo>
                <a:cubicBezTo>
                  <a:pt x="900" y="561"/>
                  <a:pt x="902" y="558"/>
                  <a:pt x="905" y="557"/>
                </a:cubicBezTo>
                <a:cubicBezTo>
                  <a:pt x="905" y="557"/>
                  <a:pt x="906" y="557"/>
                  <a:pt x="907" y="557"/>
                </a:cubicBezTo>
                <a:cubicBezTo>
                  <a:pt x="907" y="557"/>
                  <a:pt x="906" y="558"/>
                  <a:pt x="906" y="559"/>
                </a:cubicBezTo>
                <a:cubicBezTo>
                  <a:pt x="905" y="560"/>
                  <a:pt x="901" y="564"/>
                  <a:pt x="903" y="566"/>
                </a:cubicBezTo>
                <a:cubicBezTo>
                  <a:pt x="903" y="566"/>
                  <a:pt x="904" y="567"/>
                  <a:pt x="904" y="566"/>
                </a:cubicBezTo>
                <a:cubicBezTo>
                  <a:pt x="905" y="566"/>
                  <a:pt x="905" y="565"/>
                  <a:pt x="906" y="564"/>
                </a:cubicBezTo>
                <a:cubicBezTo>
                  <a:pt x="907" y="562"/>
                  <a:pt x="907" y="561"/>
                  <a:pt x="908" y="560"/>
                </a:cubicBezTo>
                <a:cubicBezTo>
                  <a:pt x="909" y="559"/>
                  <a:pt x="910" y="558"/>
                  <a:pt x="911" y="557"/>
                </a:cubicBezTo>
                <a:cubicBezTo>
                  <a:pt x="912" y="557"/>
                  <a:pt x="913" y="557"/>
                  <a:pt x="913" y="557"/>
                </a:cubicBezTo>
                <a:cubicBezTo>
                  <a:pt x="910" y="560"/>
                  <a:pt x="908" y="564"/>
                  <a:pt x="910" y="566"/>
                </a:cubicBezTo>
                <a:cubicBezTo>
                  <a:pt x="911" y="567"/>
                  <a:pt x="911" y="566"/>
                  <a:pt x="911" y="566"/>
                </a:cubicBezTo>
                <a:cubicBezTo>
                  <a:pt x="913" y="564"/>
                  <a:pt x="913" y="562"/>
                  <a:pt x="915" y="560"/>
                </a:cubicBezTo>
                <a:cubicBezTo>
                  <a:pt x="916" y="559"/>
                  <a:pt x="917" y="558"/>
                  <a:pt x="918" y="557"/>
                </a:cubicBezTo>
                <a:cubicBezTo>
                  <a:pt x="918" y="557"/>
                  <a:pt x="919" y="557"/>
                  <a:pt x="920" y="557"/>
                </a:cubicBezTo>
                <a:cubicBezTo>
                  <a:pt x="920" y="557"/>
                  <a:pt x="921" y="557"/>
                  <a:pt x="921" y="557"/>
                </a:cubicBezTo>
                <a:cubicBezTo>
                  <a:pt x="920" y="557"/>
                  <a:pt x="920" y="558"/>
                  <a:pt x="919" y="558"/>
                </a:cubicBezTo>
                <a:cubicBezTo>
                  <a:pt x="918" y="560"/>
                  <a:pt x="916" y="564"/>
                  <a:pt x="917" y="566"/>
                </a:cubicBezTo>
                <a:cubicBezTo>
                  <a:pt x="918" y="567"/>
                  <a:pt x="918" y="567"/>
                  <a:pt x="918" y="566"/>
                </a:cubicBezTo>
                <a:cubicBezTo>
                  <a:pt x="920" y="564"/>
                  <a:pt x="920" y="562"/>
                  <a:pt x="921" y="560"/>
                </a:cubicBezTo>
                <a:cubicBezTo>
                  <a:pt x="922" y="559"/>
                  <a:pt x="923" y="557"/>
                  <a:pt x="924" y="557"/>
                </a:cubicBezTo>
                <a:cubicBezTo>
                  <a:pt x="925" y="557"/>
                  <a:pt x="927" y="557"/>
                  <a:pt x="928" y="557"/>
                </a:cubicBezTo>
                <a:cubicBezTo>
                  <a:pt x="926" y="559"/>
                  <a:pt x="924" y="561"/>
                  <a:pt x="924" y="564"/>
                </a:cubicBezTo>
                <a:cubicBezTo>
                  <a:pt x="924" y="564"/>
                  <a:pt x="924" y="565"/>
                  <a:pt x="924" y="564"/>
                </a:cubicBezTo>
                <a:cubicBezTo>
                  <a:pt x="926" y="563"/>
                  <a:pt x="927" y="561"/>
                  <a:pt x="929" y="559"/>
                </a:cubicBezTo>
                <a:cubicBezTo>
                  <a:pt x="930" y="558"/>
                  <a:pt x="930" y="557"/>
                  <a:pt x="931" y="557"/>
                </a:cubicBezTo>
                <a:cubicBezTo>
                  <a:pt x="932" y="557"/>
                  <a:pt x="933" y="557"/>
                  <a:pt x="933" y="557"/>
                </a:cubicBezTo>
                <a:cubicBezTo>
                  <a:pt x="931" y="559"/>
                  <a:pt x="929" y="562"/>
                  <a:pt x="930" y="565"/>
                </a:cubicBezTo>
                <a:cubicBezTo>
                  <a:pt x="930" y="565"/>
                  <a:pt x="930" y="566"/>
                  <a:pt x="930" y="565"/>
                </a:cubicBezTo>
                <a:cubicBezTo>
                  <a:pt x="931" y="563"/>
                  <a:pt x="932" y="561"/>
                  <a:pt x="934" y="559"/>
                </a:cubicBezTo>
                <a:cubicBezTo>
                  <a:pt x="934" y="559"/>
                  <a:pt x="935" y="558"/>
                  <a:pt x="936" y="557"/>
                </a:cubicBezTo>
                <a:cubicBezTo>
                  <a:pt x="936" y="557"/>
                  <a:pt x="936" y="557"/>
                  <a:pt x="936" y="557"/>
                </a:cubicBezTo>
                <a:cubicBezTo>
                  <a:pt x="936" y="557"/>
                  <a:pt x="936" y="557"/>
                  <a:pt x="937" y="557"/>
                </a:cubicBezTo>
                <a:cubicBezTo>
                  <a:pt x="936" y="557"/>
                  <a:pt x="936" y="558"/>
                  <a:pt x="936" y="558"/>
                </a:cubicBezTo>
                <a:cubicBezTo>
                  <a:pt x="936" y="559"/>
                  <a:pt x="937" y="559"/>
                  <a:pt x="937" y="559"/>
                </a:cubicBezTo>
                <a:cubicBezTo>
                  <a:pt x="937" y="560"/>
                  <a:pt x="939" y="561"/>
                  <a:pt x="940" y="560"/>
                </a:cubicBezTo>
                <a:cubicBezTo>
                  <a:pt x="940" y="560"/>
                  <a:pt x="941" y="559"/>
                  <a:pt x="941" y="559"/>
                </a:cubicBezTo>
                <a:cubicBezTo>
                  <a:pt x="941" y="558"/>
                  <a:pt x="942" y="558"/>
                  <a:pt x="942" y="558"/>
                </a:cubicBezTo>
                <a:cubicBezTo>
                  <a:pt x="942" y="558"/>
                  <a:pt x="942" y="558"/>
                  <a:pt x="943" y="558"/>
                </a:cubicBezTo>
                <a:cubicBezTo>
                  <a:pt x="943" y="557"/>
                  <a:pt x="943" y="557"/>
                  <a:pt x="943" y="557"/>
                </a:cubicBezTo>
                <a:cubicBezTo>
                  <a:pt x="943" y="557"/>
                  <a:pt x="943" y="556"/>
                  <a:pt x="943" y="556"/>
                </a:cubicBezTo>
                <a:cubicBezTo>
                  <a:pt x="945" y="555"/>
                  <a:pt x="946" y="553"/>
                  <a:pt x="947" y="551"/>
                </a:cubicBezTo>
                <a:cubicBezTo>
                  <a:pt x="948" y="550"/>
                  <a:pt x="949" y="549"/>
                  <a:pt x="950" y="548"/>
                </a:cubicBezTo>
                <a:cubicBezTo>
                  <a:pt x="955" y="546"/>
                  <a:pt x="959" y="546"/>
                  <a:pt x="965" y="546"/>
                </a:cubicBezTo>
                <a:cubicBezTo>
                  <a:pt x="974" y="548"/>
                  <a:pt x="983" y="549"/>
                  <a:pt x="993" y="549"/>
                </a:cubicBezTo>
                <a:cubicBezTo>
                  <a:pt x="1013" y="550"/>
                  <a:pt x="1033" y="549"/>
                  <a:pt x="1053" y="547"/>
                </a:cubicBezTo>
                <a:cubicBezTo>
                  <a:pt x="1068" y="546"/>
                  <a:pt x="1083" y="544"/>
                  <a:pt x="1099" y="546"/>
                </a:cubicBezTo>
                <a:cubicBezTo>
                  <a:pt x="1107" y="547"/>
                  <a:pt x="1114" y="551"/>
                  <a:pt x="1122" y="553"/>
                </a:cubicBezTo>
                <a:cubicBezTo>
                  <a:pt x="1129" y="555"/>
                  <a:pt x="1135" y="556"/>
                  <a:pt x="1142" y="555"/>
                </a:cubicBezTo>
                <a:cubicBezTo>
                  <a:pt x="1144" y="555"/>
                  <a:pt x="1158" y="553"/>
                  <a:pt x="1158" y="556"/>
                </a:cubicBezTo>
                <a:cubicBezTo>
                  <a:pt x="1157" y="561"/>
                  <a:pt x="1149" y="564"/>
                  <a:pt x="1145" y="566"/>
                </a:cubicBezTo>
                <a:close/>
                <a:moveTo>
                  <a:pt x="1156" y="551"/>
                </a:moveTo>
                <a:cubicBezTo>
                  <a:pt x="1154" y="551"/>
                  <a:pt x="1151" y="551"/>
                  <a:pt x="1150" y="551"/>
                </a:cubicBezTo>
                <a:cubicBezTo>
                  <a:pt x="1143" y="553"/>
                  <a:pt x="1136" y="553"/>
                  <a:pt x="1129" y="552"/>
                </a:cubicBezTo>
                <a:cubicBezTo>
                  <a:pt x="1126" y="551"/>
                  <a:pt x="1122" y="550"/>
                  <a:pt x="1119" y="549"/>
                </a:cubicBezTo>
                <a:cubicBezTo>
                  <a:pt x="1123" y="548"/>
                  <a:pt x="1128" y="547"/>
                  <a:pt x="1132" y="546"/>
                </a:cubicBezTo>
                <a:cubicBezTo>
                  <a:pt x="1137" y="546"/>
                  <a:pt x="1142" y="547"/>
                  <a:pt x="1147" y="547"/>
                </a:cubicBezTo>
                <a:cubicBezTo>
                  <a:pt x="1147" y="547"/>
                  <a:pt x="1147" y="546"/>
                  <a:pt x="1147" y="546"/>
                </a:cubicBezTo>
                <a:cubicBezTo>
                  <a:pt x="1144" y="542"/>
                  <a:pt x="1136" y="545"/>
                  <a:pt x="1132" y="545"/>
                </a:cubicBezTo>
                <a:cubicBezTo>
                  <a:pt x="1126" y="545"/>
                  <a:pt x="1120" y="545"/>
                  <a:pt x="1114" y="547"/>
                </a:cubicBezTo>
                <a:cubicBezTo>
                  <a:pt x="1113" y="546"/>
                  <a:pt x="1112" y="546"/>
                  <a:pt x="1111" y="546"/>
                </a:cubicBezTo>
                <a:cubicBezTo>
                  <a:pt x="1113" y="545"/>
                  <a:pt x="1114" y="544"/>
                  <a:pt x="1116" y="544"/>
                </a:cubicBezTo>
                <a:cubicBezTo>
                  <a:pt x="1119" y="544"/>
                  <a:pt x="1122" y="542"/>
                  <a:pt x="1125" y="543"/>
                </a:cubicBezTo>
                <a:cubicBezTo>
                  <a:pt x="1125" y="543"/>
                  <a:pt x="1125" y="542"/>
                  <a:pt x="1125" y="542"/>
                </a:cubicBezTo>
                <a:cubicBezTo>
                  <a:pt x="1121" y="542"/>
                  <a:pt x="1117" y="542"/>
                  <a:pt x="1113" y="543"/>
                </a:cubicBezTo>
                <a:cubicBezTo>
                  <a:pt x="1112" y="543"/>
                  <a:pt x="1109" y="543"/>
                  <a:pt x="1108" y="544"/>
                </a:cubicBezTo>
                <a:cubicBezTo>
                  <a:pt x="1105" y="544"/>
                  <a:pt x="1102" y="543"/>
                  <a:pt x="1100" y="543"/>
                </a:cubicBezTo>
                <a:cubicBezTo>
                  <a:pt x="1101" y="543"/>
                  <a:pt x="1101" y="542"/>
                  <a:pt x="1102" y="542"/>
                </a:cubicBezTo>
                <a:cubicBezTo>
                  <a:pt x="1104" y="541"/>
                  <a:pt x="1106" y="540"/>
                  <a:pt x="1107" y="539"/>
                </a:cubicBezTo>
                <a:cubicBezTo>
                  <a:pt x="1107" y="539"/>
                  <a:pt x="1107" y="538"/>
                  <a:pt x="1107" y="538"/>
                </a:cubicBezTo>
                <a:cubicBezTo>
                  <a:pt x="1105" y="538"/>
                  <a:pt x="1103" y="539"/>
                  <a:pt x="1101" y="540"/>
                </a:cubicBezTo>
                <a:cubicBezTo>
                  <a:pt x="1100" y="540"/>
                  <a:pt x="1098" y="540"/>
                  <a:pt x="1098" y="541"/>
                </a:cubicBezTo>
                <a:cubicBezTo>
                  <a:pt x="1097" y="541"/>
                  <a:pt x="1097" y="540"/>
                  <a:pt x="1097" y="540"/>
                </a:cubicBezTo>
                <a:cubicBezTo>
                  <a:pt x="1102" y="538"/>
                  <a:pt x="1107" y="534"/>
                  <a:pt x="1109" y="533"/>
                </a:cubicBezTo>
                <a:cubicBezTo>
                  <a:pt x="1110" y="532"/>
                  <a:pt x="1109" y="531"/>
                  <a:pt x="1108" y="532"/>
                </a:cubicBezTo>
                <a:cubicBezTo>
                  <a:pt x="1105" y="534"/>
                  <a:pt x="1102" y="535"/>
                  <a:pt x="1098" y="537"/>
                </a:cubicBezTo>
                <a:cubicBezTo>
                  <a:pt x="1097" y="538"/>
                  <a:pt x="1095" y="539"/>
                  <a:pt x="1093" y="540"/>
                </a:cubicBezTo>
                <a:cubicBezTo>
                  <a:pt x="1092" y="540"/>
                  <a:pt x="1092" y="540"/>
                  <a:pt x="1091" y="540"/>
                </a:cubicBezTo>
                <a:cubicBezTo>
                  <a:pt x="1093" y="539"/>
                  <a:pt x="1094" y="538"/>
                  <a:pt x="1095" y="537"/>
                </a:cubicBezTo>
                <a:cubicBezTo>
                  <a:pt x="1099" y="533"/>
                  <a:pt x="1104" y="530"/>
                  <a:pt x="1108" y="526"/>
                </a:cubicBezTo>
                <a:cubicBezTo>
                  <a:pt x="1112" y="523"/>
                  <a:pt x="1119" y="521"/>
                  <a:pt x="1121" y="515"/>
                </a:cubicBezTo>
                <a:cubicBezTo>
                  <a:pt x="1122" y="515"/>
                  <a:pt x="1121" y="514"/>
                  <a:pt x="1121" y="515"/>
                </a:cubicBezTo>
                <a:cubicBezTo>
                  <a:pt x="1116" y="518"/>
                  <a:pt x="1111" y="523"/>
                  <a:pt x="1105" y="527"/>
                </a:cubicBezTo>
                <a:cubicBezTo>
                  <a:pt x="1105" y="527"/>
                  <a:pt x="1104" y="527"/>
                  <a:pt x="1104" y="527"/>
                </a:cubicBezTo>
                <a:cubicBezTo>
                  <a:pt x="1105" y="526"/>
                  <a:pt x="1107" y="524"/>
                  <a:pt x="1108" y="523"/>
                </a:cubicBezTo>
                <a:cubicBezTo>
                  <a:pt x="1113" y="518"/>
                  <a:pt x="1117" y="512"/>
                  <a:pt x="1121" y="506"/>
                </a:cubicBezTo>
                <a:cubicBezTo>
                  <a:pt x="1126" y="506"/>
                  <a:pt x="1134" y="509"/>
                  <a:pt x="1136" y="513"/>
                </a:cubicBezTo>
                <a:cubicBezTo>
                  <a:pt x="1138" y="514"/>
                  <a:pt x="1139" y="517"/>
                  <a:pt x="1141" y="518"/>
                </a:cubicBezTo>
                <a:cubicBezTo>
                  <a:pt x="1143" y="519"/>
                  <a:pt x="1145" y="520"/>
                  <a:pt x="1147" y="521"/>
                </a:cubicBezTo>
                <a:cubicBezTo>
                  <a:pt x="1150" y="524"/>
                  <a:pt x="1150" y="527"/>
                  <a:pt x="1152" y="530"/>
                </a:cubicBezTo>
                <a:cubicBezTo>
                  <a:pt x="1152" y="531"/>
                  <a:pt x="1153" y="532"/>
                  <a:pt x="1155" y="534"/>
                </a:cubicBezTo>
                <a:cubicBezTo>
                  <a:pt x="1159" y="539"/>
                  <a:pt x="1158" y="545"/>
                  <a:pt x="1156" y="551"/>
                </a:cubicBezTo>
                <a:close/>
              </a:path>
            </a:pathLst>
          </a:custGeom>
          <a:solidFill>
            <a:srgbClr val="574F1F">
              <a:alpha val="14902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53" name="Freeform 1224"/>
          <p:cNvSpPr>
            <a:spLocks noEditPoints="1"/>
          </p:cNvSpPr>
          <p:nvPr userDrawn="1"/>
        </p:nvSpPr>
        <p:spPr>
          <a:xfrm>
            <a:off x="385763" y="4140200"/>
            <a:ext cx="3427412" cy="2408238"/>
          </a:xfrm>
          <a:custGeom>
            <a:cxnLst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  <a:cxn ang="0">
                <a:pos x="2147483646" y="2147483646"/>
              </a:cxn>
            </a:cxnLst>
            <a:rect l="l" t="t" r="r" b="b"/>
            <a:pathLst>
              <a:path w="1162" h="815">
                <a:moveTo>
                  <a:pt x="1160" y="552"/>
                </a:moveTo>
                <a:cubicBezTo>
                  <a:pt x="1159" y="552"/>
                  <a:pt x="1159" y="552"/>
                  <a:pt x="1158" y="551"/>
                </a:cubicBezTo>
                <a:cubicBezTo>
                  <a:pt x="1161" y="547"/>
                  <a:pt x="1162" y="542"/>
                  <a:pt x="1160" y="537"/>
                </a:cubicBezTo>
                <a:cubicBezTo>
                  <a:pt x="1159" y="534"/>
                  <a:pt x="1156" y="532"/>
                  <a:pt x="1155" y="530"/>
                </a:cubicBezTo>
                <a:cubicBezTo>
                  <a:pt x="1153" y="527"/>
                  <a:pt x="1153" y="523"/>
                  <a:pt x="1151" y="521"/>
                </a:cubicBezTo>
                <a:cubicBezTo>
                  <a:pt x="1148" y="518"/>
                  <a:pt x="1144" y="517"/>
                  <a:pt x="1142" y="514"/>
                </a:cubicBezTo>
                <a:cubicBezTo>
                  <a:pt x="1139" y="512"/>
                  <a:pt x="1138" y="509"/>
                  <a:pt x="1134" y="507"/>
                </a:cubicBezTo>
                <a:cubicBezTo>
                  <a:pt x="1131" y="505"/>
                  <a:pt x="1127" y="503"/>
                  <a:pt x="1123" y="503"/>
                </a:cubicBezTo>
                <a:cubicBezTo>
                  <a:pt x="1127" y="498"/>
                  <a:pt x="1130" y="492"/>
                  <a:pt x="1132" y="486"/>
                </a:cubicBezTo>
                <a:cubicBezTo>
                  <a:pt x="1137" y="477"/>
                  <a:pt x="1140" y="466"/>
                  <a:pt x="1136" y="456"/>
                </a:cubicBezTo>
                <a:cubicBezTo>
                  <a:pt x="1135" y="452"/>
                  <a:pt x="1132" y="448"/>
                  <a:pt x="1128" y="446"/>
                </a:cubicBezTo>
                <a:cubicBezTo>
                  <a:pt x="1126" y="445"/>
                  <a:pt x="1122" y="445"/>
                  <a:pt x="1121" y="442"/>
                </a:cubicBezTo>
                <a:cubicBezTo>
                  <a:pt x="1121" y="439"/>
                  <a:pt x="1121" y="437"/>
                  <a:pt x="1120" y="434"/>
                </a:cubicBezTo>
                <a:cubicBezTo>
                  <a:pt x="1118" y="423"/>
                  <a:pt x="1109" y="413"/>
                  <a:pt x="1098" y="410"/>
                </a:cubicBezTo>
                <a:cubicBezTo>
                  <a:pt x="1086" y="406"/>
                  <a:pt x="1072" y="408"/>
                  <a:pt x="1060" y="410"/>
                </a:cubicBezTo>
                <a:cubicBezTo>
                  <a:pt x="1045" y="413"/>
                  <a:pt x="1030" y="417"/>
                  <a:pt x="1015" y="421"/>
                </a:cubicBezTo>
                <a:cubicBezTo>
                  <a:pt x="1006" y="423"/>
                  <a:pt x="996" y="426"/>
                  <a:pt x="987" y="429"/>
                </a:cubicBezTo>
                <a:cubicBezTo>
                  <a:pt x="988" y="428"/>
                  <a:pt x="989" y="425"/>
                  <a:pt x="989" y="423"/>
                </a:cubicBezTo>
                <a:cubicBezTo>
                  <a:pt x="992" y="419"/>
                  <a:pt x="995" y="414"/>
                  <a:pt x="998" y="410"/>
                </a:cubicBezTo>
                <a:cubicBezTo>
                  <a:pt x="1006" y="400"/>
                  <a:pt x="1016" y="393"/>
                  <a:pt x="1026" y="384"/>
                </a:cubicBezTo>
                <a:cubicBezTo>
                  <a:pt x="1041" y="371"/>
                  <a:pt x="1052" y="354"/>
                  <a:pt x="1050" y="332"/>
                </a:cubicBezTo>
                <a:cubicBezTo>
                  <a:pt x="1048" y="314"/>
                  <a:pt x="1035" y="295"/>
                  <a:pt x="1017" y="290"/>
                </a:cubicBezTo>
                <a:cubicBezTo>
                  <a:pt x="1007" y="288"/>
                  <a:pt x="998" y="287"/>
                  <a:pt x="988" y="289"/>
                </a:cubicBezTo>
                <a:cubicBezTo>
                  <a:pt x="987" y="289"/>
                  <a:pt x="984" y="289"/>
                  <a:pt x="982" y="290"/>
                </a:cubicBezTo>
                <a:cubicBezTo>
                  <a:pt x="988" y="286"/>
                  <a:pt x="993" y="280"/>
                  <a:pt x="997" y="275"/>
                </a:cubicBezTo>
                <a:cubicBezTo>
                  <a:pt x="1002" y="269"/>
                  <a:pt x="1006" y="261"/>
                  <a:pt x="1003" y="253"/>
                </a:cubicBezTo>
                <a:cubicBezTo>
                  <a:pt x="1003" y="252"/>
                  <a:pt x="1002" y="252"/>
                  <a:pt x="1001" y="252"/>
                </a:cubicBezTo>
                <a:cubicBezTo>
                  <a:pt x="1000" y="252"/>
                  <a:pt x="998" y="252"/>
                  <a:pt x="997" y="253"/>
                </a:cubicBezTo>
                <a:cubicBezTo>
                  <a:pt x="994" y="253"/>
                  <a:pt x="994" y="252"/>
                  <a:pt x="995" y="249"/>
                </a:cubicBezTo>
                <a:cubicBezTo>
                  <a:pt x="996" y="248"/>
                  <a:pt x="994" y="246"/>
                  <a:pt x="993" y="246"/>
                </a:cubicBezTo>
                <a:cubicBezTo>
                  <a:pt x="994" y="243"/>
                  <a:pt x="993" y="240"/>
                  <a:pt x="991" y="238"/>
                </a:cubicBezTo>
                <a:cubicBezTo>
                  <a:pt x="988" y="234"/>
                  <a:pt x="984" y="233"/>
                  <a:pt x="980" y="232"/>
                </a:cubicBezTo>
                <a:cubicBezTo>
                  <a:pt x="975" y="231"/>
                  <a:pt x="972" y="225"/>
                  <a:pt x="966" y="225"/>
                </a:cubicBezTo>
                <a:cubicBezTo>
                  <a:pt x="961" y="224"/>
                  <a:pt x="955" y="224"/>
                  <a:pt x="949" y="225"/>
                </a:cubicBezTo>
                <a:cubicBezTo>
                  <a:pt x="934" y="227"/>
                  <a:pt x="920" y="232"/>
                  <a:pt x="905" y="234"/>
                </a:cubicBezTo>
                <a:cubicBezTo>
                  <a:pt x="898" y="235"/>
                  <a:pt x="891" y="235"/>
                  <a:pt x="884" y="237"/>
                </a:cubicBezTo>
                <a:cubicBezTo>
                  <a:pt x="879" y="238"/>
                  <a:pt x="874" y="240"/>
                  <a:pt x="870" y="242"/>
                </a:cubicBezTo>
                <a:cubicBezTo>
                  <a:pt x="870" y="241"/>
                  <a:pt x="871" y="240"/>
                  <a:pt x="872" y="239"/>
                </a:cubicBezTo>
                <a:cubicBezTo>
                  <a:pt x="874" y="236"/>
                  <a:pt x="875" y="234"/>
                  <a:pt x="877" y="232"/>
                </a:cubicBezTo>
                <a:cubicBezTo>
                  <a:pt x="894" y="206"/>
                  <a:pt x="903" y="178"/>
                  <a:pt x="899" y="148"/>
                </a:cubicBezTo>
                <a:cubicBezTo>
                  <a:pt x="895" y="121"/>
                  <a:pt x="885" y="86"/>
                  <a:pt x="857" y="76"/>
                </a:cubicBezTo>
                <a:cubicBezTo>
                  <a:pt x="851" y="73"/>
                  <a:pt x="844" y="69"/>
                  <a:pt x="838" y="70"/>
                </a:cubicBezTo>
                <a:cubicBezTo>
                  <a:pt x="833" y="70"/>
                  <a:pt x="827" y="73"/>
                  <a:pt x="824" y="77"/>
                </a:cubicBezTo>
                <a:cubicBezTo>
                  <a:pt x="822" y="78"/>
                  <a:pt x="819" y="81"/>
                  <a:pt x="816" y="82"/>
                </a:cubicBezTo>
                <a:cubicBezTo>
                  <a:pt x="813" y="82"/>
                  <a:pt x="810" y="81"/>
                  <a:pt x="806" y="80"/>
                </a:cubicBezTo>
                <a:cubicBezTo>
                  <a:pt x="800" y="79"/>
                  <a:pt x="794" y="79"/>
                  <a:pt x="788" y="82"/>
                </a:cubicBezTo>
                <a:cubicBezTo>
                  <a:pt x="775" y="87"/>
                  <a:pt x="763" y="95"/>
                  <a:pt x="752" y="105"/>
                </a:cubicBezTo>
                <a:cubicBezTo>
                  <a:pt x="747" y="110"/>
                  <a:pt x="743" y="116"/>
                  <a:pt x="738" y="121"/>
                </a:cubicBezTo>
                <a:cubicBezTo>
                  <a:pt x="736" y="124"/>
                  <a:pt x="733" y="127"/>
                  <a:pt x="733" y="131"/>
                </a:cubicBezTo>
                <a:cubicBezTo>
                  <a:pt x="732" y="131"/>
                  <a:pt x="732" y="131"/>
                  <a:pt x="732" y="131"/>
                </a:cubicBezTo>
                <a:cubicBezTo>
                  <a:pt x="729" y="130"/>
                  <a:pt x="729" y="126"/>
                  <a:pt x="727" y="125"/>
                </a:cubicBezTo>
                <a:cubicBezTo>
                  <a:pt x="724" y="123"/>
                  <a:pt x="722" y="123"/>
                  <a:pt x="719" y="123"/>
                </a:cubicBezTo>
                <a:cubicBezTo>
                  <a:pt x="712" y="122"/>
                  <a:pt x="704" y="122"/>
                  <a:pt x="697" y="123"/>
                </a:cubicBezTo>
                <a:cubicBezTo>
                  <a:pt x="689" y="124"/>
                  <a:pt x="681" y="125"/>
                  <a:pt x="673" y="126"/>
                </a:cubicBezTo>
                <a:cubicBezTo>
                  <a:pt x="670" y="127"/>
                  <a:pt x="668" y="127"/>
                  <a:pt x="665" y="128"/>
                </a:cubicBezTo>
                <a:cubicBezTo>
                  <a:pt x="662" y="127"/>
                  <a:pt x="658" y="124"/>
                  <a:pt x="655" y="122"/>
                </a:cubicBezTo>
                <a:cubicBezTo>
                  <a:pt x="652" y="121"/>
                  <a:pt x="648" y="119"/>
                  <a:pt x="645" y="117"/>
                </a:cubicBezTo>
                <a:cubicBezTo>
                  <a:pt x="638" y="114"/>
                  <a:pt x="630" y="111"/>
                  <a:pt x="623" y="109"/>
                </a:cubicBezTo>
                <a:cubicBezTo>
                  <a:pt x="610" y="106"/>
                  <a:pt x="595" y="105"/>
                  <a:pt x="581" y="106"/>
                </a:cubicBezTo>
                <a:cubicBezTo>
                  <a:pt x="567" y="107"/>
                  <a:pt x="554" y="112"/>
                  <a:pt x="543" y="121"/>
                </a:cubicBezTo>
                <a:cubicBezTo>
                  <a:pt x="540" y="124"/>
                  <a:pt x="535" y="128"/>
                  <a:pt x="533" y="132"/>
                </a:cubicBezTo>
                <a:cubicBezTo>
                  <a:pt x="533" y="132"/>
                  <a:pt x="533" y="132"/>
                  <a:pt x="533" y="132"/>
                </a:cubicBezTo>
                <a:cubicBezTo>
                  <a:pt x="530" y="131"/>
                  <a:pt x="528" y="131"/>
                  <a:pt x="525" y="130"/>
                </a:cubicBezTo>
                <a:cubicBezTo>
                  <a:pt x="520" y="116"/>
                  <a:pt x="514" y="101"/>
                  <a:pt x="505" y="89"/>
                </a:cubicBezTo>
                <a:cubicBezTo>
                  <a:pt x="499" y="81"/>
                  <a:pt x="488" y="68"/>
                  <a:pt x="477" y="74"/>
                </a:cubicBezTo>
                <a:cubicBezTo>
                  <a:pt x="474" y="75"/>
                  <a:pt x="472" y="78"/>
                  <a:pt x="469" y="79"/>
                </a:cubicBezTo>
                <a:cubicBezTo>
                  <a:pt x="465" y="81"/>
                  <a:pt x="463" y="78"/>
                  <a:pt x="460" y="76"/>
                </a:cubicBezTo>
                <a:cubicBezTo>
                  <a:pt x="457" y="74"/>
                  <a:pt x="454" y="74"/>
                  <a:pt x="451" y="77"/>
                </a:cubicBezTo>
                <a:cubicBezTo>
                  <a:pt x="450" y="79"/>
                  <a:pt x="449" y="76"/>
                  <a:pt x="447" y="75"/>
                </a:cubicBezTo>
                <a:cubicBezTo>
                  <a:pt x="445" y="73"/>
                  <a:pt x="443" y="72"/>
                  <a:pt x="440" y="71"/>
                </a:cubicBezTo>
                <a:cubicBezTo>
                  <a:pt x="436" y="69"/>
                  <a:pt x="433" y="69"/>
                  <a:pt x="429" y="72"/>
                </a:cubicBezTo>
                <a:cubicBezTo>
                  <a:pt x="424" y="75"/>
                  <a:pt x="419" y="82"/>
                  <a:pt x="415" y="87"/>
                </a:cubicBezTo>
                <a:cubicBezTo>
                  <a:pt x="410" y="92"/>
                  <a:pt x="407" y="99"/>
                  <a:pt x="402" y="105"/>
                </a:cubicBezTo>
                <a:cubicBezTo>
                  <a:pt x="397" y="112"/>
                  <a:pt x="390" y="118"/>
                  <a:pt x="386" y="126"/>
                </a:cubicBezTo>
                <a:cubicBezTo>
                  <a:pt x="383" y="133"/>
                  <a:pt x="381" y="139"/>
                  <a:pt x="380" y="147"/>
                </a:cubicBezTo>
                <a:cubicBezTo>
                  <a:pt x="377" y="162"/>
                  <a:pt x="373" y="177"/>
                  <a:pt x="371" y="192"/>
                </a:cubicBezTo>
                <a:cubicBezTo>
                  <a:pt x="369" y="183"/>
                  <a:pt x="366" y="173"/>
                  <a:pt x="362" y="164"/>
                </a:cubicBezTo>
                <a:cubicBezTo>
                  <a:pt x="357" y="153"/>
                  <a:pt x="351" y="143"/>
                  <a:pt x="344" y="133"/>
                </a:cubicBezTo>
                <a:cubicBezTo>
                  <a:pt x="342" y="129"/>
                  <a:pt x="341" y="125"/>
                  <a:pt x="338" y="122"/>
                </a:cubicBezTo>
                <a:cubicBezTo>
                  <a:pt x="337" y="121"/>
                  <a:pt x="333" y="120"/>
                  <a:pt x="333" y="119"/>
                </a:cubicBezTo>
                <a:cubicBezTo>
                  <a:pt x="332" y="118"/>
                  <a:pt x="331" y="117"/>
                  <a:pt x="330" y="116"/>
                </a:cubicBezTo>
                <a:cubicBezTo>
                  <a:pt x="329" y="114"/>
                  <a:pt x="328" y="113"/>
                  <a:pt x="327" y="111"/>
                </a:cubicBezTo>
                <a:cubicBezTo>
                  <a:pt x="325" y="109"/>
                  <a:pt x="322" y="106"/>
                  <a:pt x="319" y="104"/>
                </a:cubicBezTo>
                <a:cubicBezTo>
                  <a:pt x="319" y="103"/>
                  <a:pt x="319" y="103"/>
                  <a:pt x="319" y="103"/>
                </a:cubicBezTo>
                <a:cubicBezTo>
                  <a:pt x="314" y="98"/>
                  <a:pt x="313" y="88"/>
                  <a:pt x="310" y="82"/>
                </a:cubicBezTo>
                <a:cubicBezTo>
                  <a:pt x="307" y="74"/>
                  <a:pt x="304" y="67"/>
                  <a:pt x="300" y="60"/>
                </a:cubicBezTo>
                <a:cubicBezTo>
                  <a:pt x="296" y="53"/>
                  <a:pt x="291" y="46"/>
                  <a:pt x="286" y="40"/>
                </a:cubicBezTo>
                <a:cubicBezTo>
                  <a:pt x="280" y="33"/>
                  <a:pt x="274" y="26"/>
                  <a:pt x="267" y="20"/>
                </a:cubicBezTo>
                <a:cubicBezTo>
                  <a:pt x="261" y="15"/>
                  <a:pt x="254" y="10"/>
                  <a:pt x="246" y="6"/>
                </a:cubicBezTo>
                <a:cubicBezTo>
                  <a:pt x="244" y="5"/>
                  <a:pt x="238" y="2"/>
                  <a:pt x="236" y="4"/>
                </a:cubicBezTo>
                <a:cubicBezTo>
                  <a:pt x="229" y="0"/>
                  <a:pt x="223" y="18"/>
                  <a:pt x="222" y="23"/>
                </a:cubicBezTo>
                <a:cubicBezTo>
                  <a:pt x="217" y="41"/>
                  <a:pt x="218" y="59"/>
                  <a:pt x="222" y="77"/>
                </a:cubicBezTo>
                <a:cubicBezTo>
                  <a:pt x="227" y="99"/>
                  <a:pt x="234" y="120"/>
                  <a:pt x="245" y="140"/>
                </a:cubicBezTo>
                <a:cubicBezTo>
                  <a:pt x="251" y="150"/>
                  <a:pt x="259" y="158"/>
                  <a:pt x="267" y="167"/>
                </a:cubicBezTo>
                <a:cubicBezTo>
                  <a:pt x="271" y="172"/>
                  <a:pt x="276" y="177"/>
                  <a:pt x="281" y="182"/>
                </a:cubicBezTo>
                <a:cubicBezTo>
                  <a:pt x="269" y="179"/>
                  <a:pt x="256" y="178"/>
                  <a:pt x="244" y="180"/>
                </a:cubicBezTo>
                <a:cubicBezTo>
                  <a:pt x="244" y="176"/>
                  <a:pt x="243" y="172"/>
                  <a:pt x="243" y="168"/>
                </a:cubicBezTo>
                <a:cubicBezTo>
                  <a:pt x="242" y="163"/>
                  <a:pt x="242" y="159"/>
                  <a:pt x="241" y="154"/>
                </a:cubicBezTo>
                <a:cubicBezTo>
                  <a:pt x="239" y="146"/>
                  <a:pt x="237" y="138"/>
                  <a:pt x="233" y="130"/>
                </a:cubicBezTo>
                <a:cubicBezTo>
                  <a:pt x="229" y="122"/>
                  <a:pt x="222" y="115"/>
                  <a:pt x="217" y="107"/>
                </a:cubicBezTo>
                <a:cubicBezTo>
                  <a:pt x="213" y="99"/>
                  <a:pt x="210" y="90"/>
                  <a:pt x="204" y="84"/>
                </a:cubicBezTo>
                <a:cubicBezTo>
                  <a:pt x="199" y="80"/>
                  <a:pt x="196" y="76"/>
                  <a:pt x="193" y="71"/>
                </a:cubicBezTo>
                <a:cubicBezTo>
                  <a:pt x="191" y="68"/>
                  <a:pt x="189" y="65"/>
                  <a:pt x="186" y="63"/>
                </a:cubicBezTo>
                <a:cubicBezTo>
                  <a:pt x="183" y="59"/>
                  <a:pt x="179" y="56"/>
                  <a:pt x="176" y="52"/>
                </a:cubicBezTo>
                <a:cubicBezTo>
                  <a:pt x="170" y="47"/>
                  <a:pt x="162" y="42"/>
                  <a:pt x="156" y="49"/>
                </a:cubicBezTo>
                <a:cubicBezTo>
                  <a:pt x="156" y="49"/>
                  <a:pt x="156" y="49"/>
                  <a:pt x="156" y="49"/>
                </a:cubicBezTo>
                <a:cubicBezTo>
                  <a:pt x="153" y="45"/>
                  <a:pt x="149" y="42"/>
                  <a:pt x="145" y="42"/>
                </a:cubicBezTo>
                <a:cubicBezTo>
                  <a:pt x="138" y="42"/>
                  <a:pt x="131" y="41"/>
                  <a:pt x="126" y="45"/>
                </a:cubicBezTo>
                <a:cubicBezTo>
                  <a:pt x="119" y="50"/>
                  <a:pt x="114" y="58"/>
                  <a:pt x="108" y="65"/>
                </a:cubicBezTo>
                <a:cubicBezTo>
                  <a:pt x="103" y="72"/>
                  <a:pt x="98" y="79"/>
                  <a:pt x="94" y="87"/>
                </a:cubicBezTo>
                <a:cubicBezTo>
                  <a:pt x="87" y="103"/>
                  <a:pt x="77" y="119"/>
                  <a:pt x="74" y="137"/>
                </a:cubicBezTo>
                <a:cubicBezTo>
                  <a:pt x="72" y="145"/>
                  <a:pt x="71" y="154"/>
                  <a:pt x="71" y="163"/>
                </a:cubicBezTo>
                <a:cubicBezTo>
                  <a:pt x="71" y="168"/>
                  <a:pt x="71" y="172"/>
                  <a:pt x="72" y="177"/>
                </a:cubicBezTo>
                <a:cubicBezTo>
                  <a:pt x="72" y="178"/>
                  <a:pt x="72" y="179"/>
                  <a:pt x="72" y="181"/>
                </a:cubicBezTo>
                <a:cubicBezTo>
                  <a:pt x="69" y="178"/>
                  <a:pt x="65" y="177"/>
                  <a:pt x="63" y="173"/>
                </a:cubicBezTo>
                <a:cubicBezTo>
                  <a:pt x="58" y="164"/>
                  <a:pt x="47" y="163"/>
                  <a:pt x="38" y="160"/>
                </a:cubicBezTo>
                <a:cubicBezTo>
                  <a:pt x="35" y="159"/>
                  <a:pt x="32" y="159"/>
                  <a:pt x="30" y="158"/>
                </a:cubicBezTo>
                <a:cubicBezTo>
                  <a:pt x="26" y="152"/>
                  <a:pt x="23" y="145"/>
                  <a:pt x="19" y="139"/>
                </a:cubicBezTo>
                <a:cubicBezTo>
                  <a:pt x="13" y="133"/>
                  <a:pt x="6" y="127"/>
                  <a:pt x="0" y="122"/>
                </a:cubicBezTo>
                <a:cubicBezTo>
                  <a:pt x="0" y="126"/>
                  <a:pt x="0" y="126"/>
                  <a:pt x="0" y="126"/>
                </a:cubicBezTo>
                <a:cubicBezTo>
                  <a:pt x="1" y="127"/>
                  <a:pt x="2" y="128"/>
                  <a:pt x="3" y="129"/>
                </a:cubicBezTo>
                <a:cubicBezTo>
                  <a:pt x="9" y="134"/>
                  <a:pt x="15" y="139"/>
                  <a:pt x="19" y="145"/>
                </a:cubicBezTo>
                <a:cubicBezTo>
                  <a:pt x="22" y="149"/>
                  <a:pt x="24" y="154"/>
                  <a:pt x="27" y="158"/>
                </a:cubicBezTo>
                <a:cubicBezTo>
                  <a:pt x="20" y="157"/>
                  <a:pt x="13" y="158"/>
                  <a:pt x="5" y="160"/>
                </a:cubicBezTo>
                <a:cubicBezTo>
                  <a:pt x="4" y="160"/>
                  <a:pt x="2" y="161"/>
                  <a:pt x="0" y="162"/>
                </a:cubicBezTo>
                <a:cubicBezTo>
                  <a:pt x="1" y="160"/>
                  <a:pt x="0" y="159"/>
                  <a:pt x="0" y="157"/>
                </a:cubicBezTo>
                <a:cubicBezTo>
                  <a:pt x="0" y="166"/>
                  <a:pt x="0" y="166"/>
                  <a:pt x="0" y="166"/>
                </a:cubicBezTo>
                <a:cubicBezTo>
                  <a:pt x="5" y="163"/>
                  <a:pt x="10" y="162"/>
                  <a:pt x="15" y="162"/>
                </a:cubicBezTo>
                <a:cubicBezTo>
                  <a:pt x="27" y="159"/>
                  <a:pt x="38" y="163"/>
                  <a:pt x="49" y="167"/>
                </a:cubicBezTo>
                <a:cubicBezTo>
                  <a:pt x="52" y="168"/>
                  <a:pt x="57" y="169"/>
                  <a:pt x="59" y="173"/>
                </a:cubicBezTo>
                <a:cubicBezTo>
                  <a:pt x="60" y="174"/>
                  <a:pt x="61" y="176"/>
                  <a:pt x="62" y="178"/>
                </a:cubicBezTo>
                <a:cubicBezTo>
                  <a:pt x="65" y="182"/>
                  <a:pt x="70" y="183"/>
                  <a:pt x="73" y="188"/>
                </a:cubicBezTo>
                <a:cubicBezTo>
                  <a:pt x="79" y="197"/>
                  <a:pt x="80" y="209"/>
                  <a:pt x="81" y="220"/>
                </a:cubicBezTo>
                <a:cubicBezTo>
                  <a:pt x="81" y="231"/>
                  <a:pt x="82" y="242"/>
                  <a:pt x="84" y="253"/>
                </a:cubicBezTo>
                <a:cubicBezTo>
                  <a:pt x="86" y="264"/>
                  <a:pt x="87" y="275"/>
                  <a:pt x="90" y="285"/>
                </a:cubicBezTo>
                <a:cubicBezTo>
                  <a:pt x="97" y="304"/>
                  <a:pt x="108" y="320"/>
                  <a:pt x="114" y="338"/>
                </a:cubicBezTo>
                <a:cubicBezTo>
                  <a:pt x="114" y="339"/>
                  <a:pt x="114" y="339"/>
                  <a:pt x="115" y="339"/>
                </a:cubicBezTo>
                <a:cubicBezTo>
                  <a:pt x="115" y="339"/>
                  <a:pt x="115" y="340"/>
                  <a:pt x="115" y="340"/>
                </a:cubicBezTo>
                <a:cubicBezTo>
                  <a:pt x="114" y="343"/>
                  <a:pt x="115" y="346"/>
                  <a:pt x="118" y="348"/>
                </a:cubicBezTo>
                <a:cubicBezTo>
                  <a:pt x="122" y="353"/>
                  <a:pt x="124" y="359"/>
                  <a:pt x="127" y="365"/>
                </a:cubicBezTo>
                <a:cubicBezTo>
                  <a:pt x="128" y="366"/>
                  <a:pt x="131" y="374"/>
                  <a:pt x="129" y="374"/>
                </a:cubicBezTo>
                <a:cubicBezTo>
                  <a:pt x="128" y="374"/>
                  <a:pt x="126" y="374"/>
                  <a:pt x="125" y="374"/>
                </a:cubicBezTo>
                <a:cubicBezTo>
                  <a:pt x="124" y="376"/>
                  <a:pt x="123" y="377"/>
                  <a:pt x="124" y="378"/>
                </a:cubicBezTo>
                <a:cubicBezTo>
                  <a:pt x="118" y="374"/>
                  <a:pt x="115" y="366"/>
                  <a:pt x="109" y="361"/>
                </a:cubicBezTo>
                <a:cubicBezTo>
                  <a:pt x="108" y="360"/>
                  <a:pt x="106" y="360"/>
                  <a:pt x="106" y="362"/>
                </a:cubicBezTo>
                <a:cubicBezTo>
                  <a:pt x="105" y="367"/>
                  <a:pt x="108" y="371"/>
                  <a:pt x="110" y="375"/>
                </a:cubicBezTo>
                <a:cubicBezTo>
                  <a:pt x="110" y="375"/>
                  <a:pt x="114" y="383"/>
                  <a:pt x="112" y="382"/>
                </a:cubicBezTo>
                <a:cubicBezTo>
                  <a:pt x="110" y="382"/>
                  <a:pt x="107" y="380"/>
                  <a:pt x="105" y="379"/>
                </a:cubicBezTo>
                <a:cubicBezTo>
                  <a:pt x="102" y="378"/>
                  <a:pt x="98" y="378"/>
                  <a:pt x="97" y="381"/>
                </a:cubicBezTo>
                <a:cubicBezTo>
                  <a:pt x="96" y="382"/>
                  <a:pt x="96" y="382"/>
                  <a:pt x="96" y="382"/>
                </a:cubicBezTo>
                <a:cubicBezTo>
                  <a:pt x="90" y="377"/>
                  <a:pt x="82" y="372"/>
                  <a:pt x="75" y="368"/>
                </a:cubicBezTo>
                <a:cubicBezTo>
                  <a:pt x="66" y="363"/>
                  <a:pt x="57" y="357"/>
                  <a:pt x="47" y="352"/>
                </a:cubicBezTo>
                <a:cubicBezTo>
                  <a:pt x="38" y="348"/>
                  <a:pt x="29" y="342"/>
                  <a:pt x="20" y="337"/>
                </a:cubicBezTo>
                <a:cubicBezTo>
                  <a:pt x="13" y="333"/>
                  <a:pt x="7" y="329"/>
                  <a:pt x="0" y="326"/>
                </a:cubicBezTo>
                <a:cubicBezTo>
                  <a:pt x="0" y="330"/>
                  <a:pt x="0" y="330"/>
                  <a:pt x="0" y="330"/>
                </a:cubicBezTo>
                <a:cubicBezTo>
                  <a:pt x="7" y="333"/>
                  <a:pt x="13" y="337"/>
                  <a:pt x="20" y="341"/>
                </a:cubicBezTo>
                <a:cubicBezTo>
                  <a:pt x="29" y="346"/>
                  <a:pt x="38" y="351"/>
                  <a:pt x="47" y="356"/>
                </a:cubicBezTo>
                <a:cubicBezTo>
                  <a:pt x="52" y="359"/>
                  <a:pt x="56" y="361"/>
                  <a:pt x="61" y="363"/>
                </a:cubicBezTo>
                <a:cubicBezTo>
                  <a:pt x="60" y="363"/>
                  <a:pt x="59" y="363"/>
                  <a:pt x="58" y="363"/>
                </a:cubicBezTo>
                <a:cubicBezTo>
                  <a:pt x="56" y="362"/>
                  <a:pt x="54" y="360"/>
                  <a:pt x="51" y="359"/>
                </a:cubicBezTo>
                <a:cubicBezTo>
                  <a:pt x="51" y="359"/>
                  <a:pt x="50" y="359"/>
                  <a:pt x="50" y="359"/>
                </a:cubicBezTo>
                <a:cubicBezTo>
                  <a:pt x="48" y="357"/>
                  <a:pt x="45" y="356"/>
                  <a:pt x="43" y="356"/>
                </a:cubicBezTo>
                <a:cubicBezTo>
                  <a:pt x="32" y="352"/>
                  <a:pt x="20" y="349"/>
                  <a:pt x="9" y="348"/>
                </a:cubicBezTo>
                <a:cubicBezTo>
                  <a:pt x="6" y="348"/>
                  <a:pt x="3" y="348"/>
                  <a:pt x="0" y="347"/>
                </a:cubicBezTo>
                <a:cubicBezTo>
                  <a:pt x="0" y="350"/>
                  <a:pt x="0" y="350"/>
                  <a:pt x="0" y="350"/>
                </a:cubicBezTo>
                <a:cubicBezTo>
                  <a:pt x="12" y="352"/>
                  <a:pt x="25" y="353"/>
                  <a:pt x="37" y="356"/>
                </a:cubicBezTo>
                <a:cubicBezTo>
                  <a:pt x="41" y="357"/>
                  <a:pt x="45" y="359"/>
                  <a:pt x="48" y="360"/>
                </a:cubicBezTo>
                <a:cubicBezTo>
                  <a:pt x="48" y="360"/>
                  <a:pt x="48" y="361"/>
                  <a:pt x="48" y="361"/>
                </a:cubicBezTo>
                <a:cubicBezTo>
                  <a:pt x="51" y="366"/>
                  <a:pt x="54" y="370"/>
                  <a:pt x="56" y="374"/>
                </a:cubicBezTo>
                <a:cubicBezTo>
                  <a:pt x="59" y="380"/>
                  <a:pt x="61" y="386"/>
                  <a:pt x="64" y="392"/>
                </a:cubicBezTo>
                <a:cubicBezTo>
                  <a:pt x="70" y="403"/>
                  <a:pt x="78" y="412"/>
                  <a:pt x="87" y="421"/>
                </a:cubicBezTo>
                <a:cubicBezTo>
                  <a:pt x="91" y="425"/>
                  <a:pt x="96" y="428"/>
                  <a:pt x="101" y="432"/>
                </a:cubicBezTo>
                <a:cubicBezTo>
                  <a:pt x="107" y="436"/>
                  <a:pt x="111" y="442"/>
                  <a:pt x="115" y="448"/>
                </a:cubicBezTo>
                <a:cubicBezTo>
                  <a:pt x="122" y="460"/>
                  <a:pt x="126" y="473"/>
                  <a:pt x="131" y="485"/>
                </a:cubicBezTo>
                <a:cubicBezTo>
                  <a:pt x="131" y="485"/>
                  <a:pt x="131" y="486"/>
                  <a:pt x="131" y="486"/>
                </a:cubicBezTo>
                <a:cubicBezTo>
                  <a:pt x="130" y="489"/>
                  <a:pt x="131" y="492"/>
                  <a:pt x="132" y="495"/>
                </a:cubicBezTo>
                <a:cubicBezTo>
                  <a:pt x="134" y="499"/>
                  <a:pt x="135" y="503"/>
                  <a:pt x="135" y="507"/>
                </a:cubicBezTo>
                <a:cubicBezTo>
                  <a:pt x="136" y="515"/>
                  <a:pt x="137" y="524"/>
                  <a:pt x="142" y="531"/>
                </a:cubicBezTo>
                <a:cubicBezTo>
                  <a:pt x="146" y="535"/>
                  <a:pt x="151" y="538"/>
                  <a:pt x="154" y="542"/>
                </a:cubicBezTo>
                <a:cubicBezTo>
                  <a:pt x="158" y="545"/>
                  <a:pt x="162" y="549"/>
                  <a:pt x="166" y="553"/>
                </a:cubicBezTo>
                <a:cubicBezTo>
                  <a:pt x="175" y="561"/>
                  <a:pt x="184" y="569"/>
                  <a:pt x="194" y="575"/>
                </a:cubicBezTo>
                <a:cubicBezTo>
                  <a:pt x="204" y="582"/>
                  <a:pt x="213" y="588"/>
                  <a:pt x="224" y="594"/>
                </a:cubicBezTo>
                <a:cubicBezTo>
                  <a:pt x="228" y="596"/>
                  <a:pt x="232" y="598"/>
                  <a:pt x="237" y="599"/>
                </a:cubicBezTo>
                <a:cubicBezTo>
                  <a:pt x="243" y="600"/>
                  <a:pt x="248" y="602"/>
                  <a:pt x="253" y="606"/>
                </a:cubicBezTo>
                <a:cubicBezTo>
                  <a:pt x="257" y="609"/>
                  <a:pt x="261" y="612"/>
                  <a:pt x="265" y="615"/>
                </a:cubicBezTo>
                <a:cubicBezTo>
                  <a:pt x="270" y="618"/>
                  <a:pt x="272" y="621"/>
                  <a:pt x="275" y="626"/>
                </a:cubicBezTo>
                <a:cubicBezTo>
                  <a:pt x="270" y="632"/>
                  <a:pt x="277" y="639"/>
                  <a:pt x="281" y="643"/>
                </a:cubicBezTo>
                <a:cubicBezTo>
                  <a:pt x="291" y="651"/>
                  <a:pt x="296" y="663"/>
                  <a:pt x="303" y="673"/>
                </a:cubicBezTo>
                <a:cubicBezTo>
                  <a:pt x="312" y="684"/>
                  <a:pt x="322" y="694"/>
                  <a:pt x="329" y="706"/>
                </a:cubicBezTo>
                <a:cubicBezTo>
                  <a:pt x="334" y="716"/>
                  <a:pt x="340" y="726"/>
                  <a:pt x="345" y="736"/>
                </a:cubicBezTo>
                <a:cubicBezTo>
                  <a:pt x="348" y="741"/>
                  <a:pt x="351" y="747"/>
                  <a:pt x="353" y="753"/>
                </a:cubicBezTo>
                <a:cubicBezTo>
                  <a:pt x="354" y="758"/>
                  <a:pt x="352" y="762"/>
                  <a:pt x="352" y="766"/>
                </a:cubicBezTo>
                <a:cubicBezTo>
                  <a:pt x="352" y="768"/>
                  <a:pt x="353" y="770"/>
                  <a:pt x="353" y="771"/>
                </a:cubicBezTo>
                <a:cubicBezTo>
                  <a:pt x="353" y="771"/>
                  <a:pt x="353" y="772"/>
                  <a:pt x="353" y="772"/>
                </a:cubicBezTo>
                <a:cubicBezTo>
                  <a:pt x="352" y="777"/>
                  <a:pt x="353" y="783"/>
                  <a:pt x="353" y="789"/>
                </a:cubicBezTo>
                <a:cubicBezTo>
                  <a:pt x="354" y="795"/>
                  <a:pt x="354" y="800"/>
                  <a:pt x="354" y="806"/>
                </a:cubicBezTo>
                <a:cubicBezTo>
                  <a:pt x="353" y="809"/>
                  <a:pt x="353" y="812"/>
                  <a:pt x="352" y="815"/>
                </a:cubicBezTo>
                <a:cubicBezTo>
                  <a:pt x="356" y="815"/>
                  <a:pt x="356" y="815"/>
                  <a:pt x="356" y="815"/>
                </a:cubicBezTo>
                <a:cubicBezTo>
                  <a:pt x="357" y="810"/>
                  <a:pt x="357" y="805"/>
                  <a:pt x="357" y="800"/>
                </a:cubicBezTo>
                <a:cubicBezTo>
                  <a:pt x="357" y="791"/>
                  <a:pt x="357" y="782"/>
                  <a:pt x="356" y="774"/>
                </a:cubicBezTo>
                <a:cubicBezTo>
                  <a:pt x="358" y="775"/>
                  <a:pt x="362" y="775"/>
                  <a:pt x="366" y="773"/>
                </a:cubicBezTo>
                <a:cubicBezTo>
                  <a:pt x="373" y="770"/>
                  <a:pt x="385" y="768"/>
                  <a:pt x="389" y="760"/>
                </a:cubicBezTo>
                <a:cubicBezTo>
                  <a:pt x="393" y="752"/>
                  <a:pt x="394" y="744"/>
                  <a:pt x="392" y="735"/>
                </a:cubicBezTo>
                <a:cubicBezTo>
                  <a:pt x="392" y="735"/>
                  <a:pt x="393" y="735"/>
                  <a:pt x="393" y="735"/>
                </a:cubicBezTo>
                <a:cubicBezTo>
                  <a:pt x="393" y="735"/>
                  <a:pt x="394" y="734"/>
                  <a:pt x="393" y="734"/>
                </a:cubicBezTo>
                <a:cubicBezTo>
                  <a:pt x="392" y="731"/>
                  <a:pt x="391" y="729"/>
                  <a:pt x="390" y="726"/>
                </a:cubicBezTo>
                <a:cubicBezTo>
                  <a:pt x="391" y="727"/>
                  <a:pt x="393" y="728"/>
                  <a:pt x="394" y="729"/>
                </a:cubicBezTo>
                <a:cubicBezTo>
                  <a:pt x="397" y="730"/>
                  <a:pt x="399" y="731"/>
                  <a:pt x="402" y="732"/>
                </a:cubicBezTo>
                <a:cubicBezTo>
                  <a:pt x="398" y="732"/>
                  <a:pt x="396" y="739"/>
                  <a:pt x="397" y="743"/>
                </a:cubicBezTo>
                <a:cubicBezTo>
                  <a:pt x="397" y="743"/>
                  <a:pt x="398" y="743"/>
                  <a:pt x="398" y="743"/>
                </a:cubicBezTo>
                <a:cubicBezTo>
                  <a:pt x="399" y="740"/>
                  <a:pt x="400" y="732"/>
                  <a:pt x="404" y="733"/>
                </a:cubicBezTo>
                <a:cubicBezTo>
                  <a:pt x="405" y="733"/>
                  <a:pt x="405" y="732"/>
                  <a:pt x="405" y="732"/>
                </a:cubicBezTo>
                <a:cubicBezTo>
                  <a:pt x="411" y="732"/>
                  <a:pt x="417" y="731"/>
                  <a:pt x="421" y="726"/>
                </a:cubicBezTo>
                <a:cubicBezTo>
                  <a:pt x="420" y="728"/>
                  <a:pt x="421" y="730"/>
                  <a:pt x="421" y="732"/>
                </a:cubicBezTo>
                <a:cubicBezTo>
                  <a:pt x="427" y="752"/>
                  <a:pt x="465" y="751"/>
                  <a:pt x="469" y="732"/>
                </a:cubicBezTo>
                <a:cubicBezTo>
                  <a:pt x="469" y="732"/>
                  <a:pt x="470" y="731"/>
                  <a:pt x="470" y="731"/>
                </a:cubicBezTo>
                <a:cubicBezTo>
                  <a:pt x="469" y="734"/>
                  <a:pt x="468" y="736"/>
                  <a:pt x="467" y="738"/>
                </a:cubicBezTo>
                <a:cubicBezTo>
                  <a:pt x="463" y="745"/>
                  <a:pt x="455" y="749"/>
                  <a:pt x="447" y="750"/>
                </a:cubicBezTo>
                <a:cubicBezTo>
                  <a:pt x="439" y="751"/>
                  <a:pt x="431" y="750"/>
                  <a:pt x="425" y="746"/>
                </a:cubicBezTo>
                <a:cubicBezTo>
                  <a:pt x="419" y="743"/>
                  <a:pt x="415" y="738"/>
                  <a:pt x="411" y="732"/>
                </a:cubicBezTo>
                <a:cubicBezTo>
                  <a:pt x="411" y="732"/>
                  <a:pt x="410" y="732"/>
                  <a:pt x="410" y="733"/>
                </a:cubicBezTo>
                <a:cubicBezTo>
                  <a:pt x="412" y="749"/>
                  <a:pt x="433" y="756"/>
                  <a:pt x="447" y="753"/>
                </a:cubicBezTo>
                <a:cubicBezTo>
                  <a:pt x="453" y="752"/>
                  <a:pt x="459" y="751"/>
                  <a:pt x="463" y="748"/>
                </a:cubicBezTo>
                <a:cubicBezTo>
                  <a:pt x="461" y="759"/>
                  <a:pt x="460" y="772"/>
                  <a:pt x="458" y="784"/>
                </a:cubicBezTo>
                <a:cubicBezTo>
                  <a:pt x="456" y="793"/>
                  <a:pt x="454" y="803"/>
                  <a:pt x="454" y="812"/>
                </a:cubicBezTo>
                <a:cubicBezTo>
                  <a:pt x="454" y="813"/>
                  <a:pt x="454" y="813"/>
                  <a:pt x="454" y="813"/>
                </a:cubicBezTo>
                <a:cubicBezTo>
                  <a:pt x="453" y="805"/>
                  <a:pt x="453" y="798"/>
                  <a:pt x="455" y="791"/>
                </a:cubicBezTo>
                <a:cubicBezTo>
                  <a:pt x="455" y="790"/>
                  <a:pt x="454" y="790"/>
                  <a:pt x="454" y="790"/>
                </a:cubicBezTo>
                <a:cubicBezTo>
                  <a:pt x="450" y="797"/>
                  <a:pt x="450" y="806"/>
                  <a:pt x="451" y="814"/>
                </a:cubicBezTo>
                <a:cubicBezTo>
                  <a:pt x="451" y="814"/>
                  <a:pt x="451" y="815"/>
                  <a:pt x="451" y="815"/>
                </a:cubicBezTo>
                <a:cubicBezTo>
                  <a:pt x="459" y="815"/>
                  <a:pt x="459" y="815"/>
                  <a:pt x="459" y="815"/>
                </a:cubicBezTo>
                <a:cubicBezTo>
                  <a:pt x="476" y="808"/>
                  <a:pt x="492" y="798"/>
                  <a:pt x="507" y="788"/>
                </a:cubicBezTo>
                <a:cubicBezTo>
                  <a:pt x="525" y="776"/>
                  <a:pt x="543" y="763"/>
                  <a:pt x="561" y="752"/>
                </a:cubicBezTo>
                <a:cubicBezTo>
                  <a:pt x="579" y="740"/>
                  <a:pt x="597" y="727"/>
                  <a:pt x="616" y="716"/>
                </a:cubicBezTo>
                <a:cubicBezTo>
                  <a:pt x="631" y="707"/>
                  <a:pt x="645" y="697"/>
                  <a:pt x="658" y="686"/>
                </a:cubicBezTo>
                <a:cubicBezTo>
                  <a:pt x="653" y="695"/>
                  <a:pt x="653" y="705"/>
                  <a:pt x="660" y="713"/>
                </a:cubicBezTo>
                <a:cubicBezTo>
                  <a:pt x="662" y="716"/>
                  <a:pt x="665" y="718"/>
                  <a:pt x="668" y="720"/>
                </a:cubicBezTo>
                <a:cubicBezTo>
                  <a:pt x="664" y="721"/>
                  <a:pt x="661" y="724"/>
                  <a:pt x="658" y="726"/>
                </a:cubicBezTo>
                <a:cubicBezTo>
                  <a:pt x="651" y="731"/>
                  <a:pt x="645" y="736"/>
                  <a:pt x="638" y="741"/>
                </a:cubicBezTo>
                <a:cubicBezTo>
                  <a:pt x="628" y="749"/>
                  <a:pt x="617" y="756"/>
                  <a:pt x="606" y="762"/>
                </a:cubicBezTo>
                <a:cubicBezTo>
                  <a:pt x="596" y="767"/>
                  <a:pt x="586" y="774"/>
                  <a:pt x="577" y="781"/>
                </a:cubicBezTo>
                <a:cubicBezTo>
                  <a:pt x="560" y="794"/>
                  <a:pt x="541" y="804"/>
                  <a:pt x="523" y="815"/>
                </a:cubicBezTo>
                <a:cubicBezTo>
                  <a:pt x="530" y="815"/>
                  <a:pt x="530" y="815"/>
                  <a:pt x="530" y="815"/>
                </a:cubicBezTo>
                <a:cubicBezTo>
                  <a:pt x="546" y="805"/>
                  <a:pt x="563" y="795"/>
                  <a:pt x="578" y="784"/>
                </a:cubicBezTo>
                <a:cubicBezTo>
                  <a:pt x="597" y="771"/>
                  <a:pt x="617" y="760"/>
                  <a:pt x="636" y="747"/>
                </a:cubicBezTo>
                <a:cubicBezTo>
                  <a:pt x="643" y="742"/>
                  <a:pt x="649" y="738"/>
                  <a:pt x="656" y="732"/>
                </a:cubicBezTo>
                <a:cubicBezTo>
                  <a:pt x="660" y="729"/>
                  <a:pt x="666" y="721"/>
                  <a:pt x="672" y="721"/>
                </a:cubicBezTo>
                <a:cubicBezTo>
                  <a:pt x="676" y="721"/>
                  <a:pt x="680" y="721"/>
                  <a:pt x="684" y="720"/>
                </a:cubicBezTo>
                <a:cubicBezTo>
                  <a:pt x="689" y="718"/>
                  <a:pt x="693" y="716"/>
                  <a:pt x="698" y="714"/>
                </a:cubicBezTo>
                <a:cubicBezTo>
                  <a:pt x="702" y="713"/>
                  <a:pt x="706" y="713"/>
                  <a:pt x="710" y="712"/>
                </a:cubicBezTo>
                <a:cubicBezTo>
                  <a:pt x="712" y="713"/>
                  <a:pt x="715" y="714"/>
                  <a:pt x="719" y="714"/>
                </a:cubicBezTo>
                <a:cubicBezTo>
                  <a:pt x="727" y="715"/>
                  <a:pt x="736" y="713"/>
                  <a:pt x="741" y="706"/>
                </a:cubicBezTo>
                <a:cubicBezTo>
                  <a:pt x="744" y="702"/>
                  <a:pt x="747" y="698"/>
                  <a:pt x="747" y="693"/>
                </a:cubicBezTo>
                <a:cubicBezTo>
                  <a:pt x="747" y="692"/>
                  <a:pt x="748" y="691"/>
                  <a:pt x="748" y="690"/>
                </a:cubicBezTo>
                <a:cubicBezTo>
                  <a:pt x="751" y="688"/>
                  <a:pt x="754" y="686"/>
                  <a:pt x="757" y="683"/>
                </a:cubicBezTo>
                <a:cubicBezTo>
                  <a:pt x="769" y="675"/>
                  <a:pt x="780" y="665"/>
                  <a:pt x="792" y="656"/>
                </a:cubicBezTo>
                <a:cubicBezTo>
                  <a:pt x="802" y="647"/>
                  <a:pt x="813" y="639"/>
                  <a:pt x="821" y="628"/>
                </a:cubicBezTo>
                <a:cubicBezTo>
                  <a:pt x="821" y="628"/>
                  <a:pt x="821" y="628"/>
                  <a:pt x="821" y="629"/>
                </a:cubicBezTo>
                <a:cubicBezTo>
                  <a:pt x="822" y="644"/>
                  <a:pt x="825" y="659"/>
                  <a:pt x="830" y="673"/>
                </a:cubicBezTo>
                <a:cubicBezTo>
                  <a:pt x="833" y="681"/>
                  <a:pt x="836" y="688"/>
                  <a:pt x="840" y="695"/>
                </a:cubicBezTo>
                <a:cubicBezTo>
                  <a:pt x="843" y="702"/>
                  <a:pt x="846" y="709"/>
                  <a:pt x="850" y="715"/>
                </a:cubicBezTo>
                <a:cubicBezTo>
                  <a:pt x="858" y="725"/>
                  <a:pt x="868" y="734"/>
                  <a:pt x="881" y="735"/>
                </a:cubicBezTo>
                <a:cubicBezTo>
                  <a:pt x="888" y="736"/>
                  <a:pt x="895" y="735"/>
                  <a:pt x="902" y="735"/>
                </a:cubicBezTo>
                <a:cubicBezTo>
                  <a:pt x="910" y="735"/>
                  <a:pt x="917" y="735"/>
                  <a:pt x="924" y="734"/>
                </a:cubicBezTo>
                <a:cubicBezTo>
                  <a:pt x="932" y="733"/>
                  <a:pt x="940" y="732"/>
                  <a:pt x="948" y="729"/>
                </a:cubicBezTo>
                <a:cubicBezTo>
                  <a:pt x="953" y="727"/>
                  <a:pt x="960" y="725"/>
                  <a:pt x="965" y="721"/>
                </a:cubicBezTo>
                <a:cubicBezTo>
                  <a:pt x="973" y="712"/>
                  <a:pt x="980" y="697"/>
                  <a:pt x="980" y="684"/>
                </a:cubicBezTo>
                <a:cubicBezTo>
                  <a:pt x="980" y="670"/>
                  <a:pt x="973" y="658"/>
                  <a:pt x="967" y="646"/>
                </a:cubicBezTo>
                <a:cubicBezTo>
                  <a:pt x="960" y="631"/>
                  <a:pt x="953" y="616"/>
                  <a:pt x="943" y="603"/>
                </a:cubicBezTo>
                <a:cubicBezTo>
                  <a:pt x="940" y="599"/>
                  <a:pt x="936" y="593"/>
                  <a:pt x="931" y="588"/>
                </a:cubicBezTo>
                <a:cubicBezTo>
                  <a:pt x="935" y="588"/>
                  <a:pt x="939" y="588"/>
                  <a:pt x="942" y="588"/>
                </a:cubicBezTo>
                <a:cubicBezTo>
                  <a:pt x="943" y="589"/>
                  <a:pt x="943" y="589"/>
                  <a:pt x="944" y="589"/>
                </a:cubicBezTo>
                <a:cubicBezTo>
                  <a:pt x="947" y="588"/>
                  <a:pt x="954" y="592"/>
                  <a:pt x="957" y="593"/>
                </a:cubicBezTo>
                <a:cubicBezTo>
                  <a:pt x="961" y="594"/>
                  <a:pt x="966" y="596"/>
                  <a:pt x="970" y="598"/>
                </a:cubicBezTo>
                <a:cubicBezTo>
                  <a:pt x="977" y="600"/>
                  <a:pt x="984" y="600"/>
                  <a:pt x="991" y="600"/>
                </a:cubicBezTo>
                <a:cubicBezTo>
                  <a:pt x="997" y="601"/>
                  <a:pt x="1003" y="601"/>
                  <a:pt x="1009" y="600"/>
                </a:cubicBezTo>
                <a:cubicBezTo>
                  <a:pt x="1023" y="598"/>
                  <a:pt x="1036" y="595"/>
                  <a:pt x="1050" y="593"/>
                </a:cubicBezTo>
                <a:cubicBezTo>
                  <a:pt x="1057" y="592"/>
                  <a:pt x="1064" y="590"/>
                  <a:pt x="1071" y="589"/>
                </a:cubicBezTo>
                <a:cubicBezTo>
                  <a:pt x="1078" y="589"/>
                  <a:pt x="1084" y="588"/>
                  <a:pt x="1091" y="588"/>
                </a:cubicBezTo>
                <a:cubicBezTo>
                  <a:pt x="1098" y="587"/>
                  <a:pt x="1105" y="585"/>
                  <a:pt x="1112" y="582"/>
                </a:cubicBezTo>
                <a:cubicBezTo>
                  <a:pt x="1119" y="579"/>
                  <a:pt x="1127" y="576"/>
                  <a:pt x="1135" y="574"/>
                </a:cubicBezTo>
                <a:cubicBezTo>
                  <a:pt x="1143" y="571"/>
                  <a:pt x="1155" y="567"/>
                  <a:pt x="1159" y="560"/>
                </a:cubicBezTo>
                <a:cubicBezTo>
                  <a:pt x="1161" y="558"/>
                  <a:pt x="1162" y="554"/>
                  <a:pt x="1160" y="552"/>
                </a:cubicBezTo>
                <a:close/>
                <a:moveTo>
                  <a:pt x="1016" y="424"/>
                </a:moveTo>
                <a:cubicBezTo>
                  <a:pt x="1028" y="421"/>
                  <a:pt x="1041" y="418"/>
                  <a:pt x="1054" y="415"/>
                </a:cubicBezTo>
                <a:cubicBezTo>
                  <a:pt x="1065" y="413"/>
                  <a:pt x="1078" y="410"/>
                  <a:pt x="1090" y="412"/>
                </a:cubicBezTo>
                <a:cubicBezTo>
                  <a:pt x="1103" y="414"/>
                  <a:pt x="1115" y="423"/>
                  <a:pt x="1117" y="436"/>
                </a:cubicBezTo>
                <a:cubicBezTo>
                  <a:pt x="1118" y="439"/>
                  <a:pt x="1117" y="445"/>
                  <a:pt x="1120" y="447"/>
                </a:cubicBezTo>
                <a:cubicBezTo>
                  <a:pt x="1125" y="449"/>
                  <a:pt x="1129" y="449"/>
                  <a:pt x="1132" y="454"/>
                </a:cubicBezTo>
                <a:cubicBezTo>
                  <a:pt x="1137" y="464"/>
                  <a:pt x="1134" y="477"/>
                  <a:pt x="1129" y="486"/>
                </a:cubicBezTo>
                <a:cubicBezTo>
                  <a:pt x="1123" y="498"/>
                  <a:pt x="1116" y="510"/>
                  <a:pt x="1108" y="519"/>
                </a:cubicBezTo>
                <a:cubicBezTo>
                  <a:pt x="1103" y="524"/>
                  <a:pt x="1099" y="528"/>
                  <a:pt x="1095" y="533"/>
                </a:cubicBezTo>
                <a:cubicBezTo>
                  <a:pt x="1092" y="536"/>
                  <a:pt x="1089" y="540"/>
                  <a:pt x="1084" y="541"/>
                </a:cubicBezTo>
                <a:cubicBezTo>
                  <a:pt x="1084" y="541"/>
                  <a:pt x="1084" y="541"/>
                  <a:pt x="1084" y="541"/>
                </a:cubicBezTo>
                <a:cubicBezTo>
                  <a:pt x="1078" y="541"/>
                  <a:pt x="1072" y="542"/>
                  <a:pt x="1066" y="542"/>
                </a:cubicBezTo>
                <a:cubicBezTo>
                  <a:pt x="1049" y="544"/>
                  <a:pt x="1033" y="545"/>
                  <a:pt x="1016" y="545"/>
                </a:cubicBezTo>
                <a:cubicBezTo>
                  <a:pt x="1007" y="545"/>
                  <a:pt x="998" y="545"/>
                  <a:pt x="989" y="545"/>
                </a:cubicBezTo>
                <a:cubicBezTo>
                  <a:pt x="991" y="544"/>
                  <a:pt x="992" y="544"/>
                  <a:pt x="994" y="544"/>
                </a:cubicBezTo>
                <a:cubicBezTo>
                  <a:pt x="996" y="544"/>
                  <a:pt x="999" y="544"/>
                  <a:pt x="1002" y="544"/>
                </a:cubicBezTo>
                <a:cubicBezTo>
                  <a:pt x="1001" y="544"/>
                  <a:pt x="1001" y="544"/>
                  <a:pt x="1001" y="544"/>
                </a:cubicBezTo>
                <a:cubicBezTo>
                  <a:pt x="1001" y="544"/>
                  <a:pt x="1001" y="545"/>
                  <a:pt x="1001" y="545"/>
                </a:cubicBezTo>
                <a:cubicBezTo>
                  <a:pt x="1005" y="545"/>
                  <a:pt x="1008" y="544"/>
                  <a:pt x="1012" y="544"/>
                </a:cubicBezTo>
                <a:cubicBezTo>
                  <a:pt x="1013" y="544"/>
                  <a:pt x="1014" y="544"/>
                  <a:pt x="1015" y="544"/>
                </a:cubicBezTo>
                <a:cubicBezTo>
                  <a:pt x="1021" y="544"/>
                  <a:pt x="1027" y="544"/>
                  <a:pt x="1033" y="543"/>
                </a:cubicBezTo>
                <a:cubicBezTo>
                  <a:pt x="1040" y="541"/>
                  <a:pt x="1045" y="539"/>
                  <a:pt x="1051" y="537"/>
                </a:cubicBezTo>
                <a:cubicBezTo>
                  <a:pt x="1052" y="537"/>
                  <a:pt x="1051" y="536"/>
                  <a:pt x="1051" y="536"/>
                </a:cubicBezTo>
                <a:cubicBezTo>
                  <a:pt x="1045" y="538"/>
                  <a:pt x="1038" y="540"/>
                  <a:pt x="1031" y="541"/>
                </a:cubicBezTo>
                <a:cubicBezTo>
                  <a:pt x="1030" y="541"/>
                  <a:pt x="1028" y="541"/>
                  <a:pt x="1026" y="541"/>
                </a:cubicBezTo>
                <a:cubicBezTo>
                  <a:pt x="1033" y="540"/>
                  <a:pt x="1038" y="537"/>
                  <a:pt x="1044" y="536"/>
                </a:cubicBezTo>
                <a:cubicBezTo>
                  <a:pt x="1045" y="535"/>
                  <a:pt x="1045" y="535"/>
                  <a:pt x="1044" y="535"/>
                </a:cubicBezTo>
                <a:cubicBezTo>
                  <a:pt x="1037" y="536"/>
                  <a:pt x="1029" y="539"/>
                  <a:pt x="1022" y="540"/>
                </a:cubicBezTo>
                <a:cubicBezTo>
                  <a:pt x="1018" y="541"/>
                  <a:pt x="1015" y="541"/>
                  <a:pt x="1011" y="541"/>
                </a:cubicBezTo>
                <a:cubicBezTo>
                  <a:pt x="1011" y="541"/>
                  <a:pt x="1010" y="541"/>
                  <a:pt x="1010" y="541"/>
                </a:cubicBezTo>
                <a:cubicBezTo>
                  <a:pt x="1007" y="541"/>
                  <a:pt x="1003" y="541"/>
                  <a:pt x="1000" y="541"/>
                </a:cubicBezTo>
                <a:cubicBezTo>
                  <a:pt x="1007" y="539"/>
                  <a:pt x="1014" y="536"/>
                  <a:pt x="1020" y="534"/>
                </a:cubicBezTo>
                <a:cubicBezTo>
                  <a:pt x="1021" y="534"/>
                  <a:pt x="1020" y="533"/>
                  <a:pt x="1020" y="533"/>
                </a:cubicBezTo>
                <a:cubicBezTo>
                  <a:pt x="1008" y="537"/>
                  <a:pt x="996" y="540"/>
                  <a:pt x="984" y="543"/>
                </a:cubicBezTo>
                <a:cubicBezTo>
                  <a:pt x="984" y="543"/>
                  <a:pt x="984" y="543"/>
                  <a:pt x="984" y="543"/>
                </a:cubicBezTo>
                <a:cubicBezTo>
                  <a:pt x="982" y="543"/>
                  <a:pt x="981" y="543"/>
                  <a:pt x="979" y="544"/>
                </a:cubicBezTo>
                <a:cubicBezTo>
                  <a:pt x="978" y="544"/>
                  <a:pt x="977" y="544"/>
                  <a:pt x="977" y="544"/>
                </a:cubicBezTo>
                <a:cubicBezTo>
                  <a:pt x="981" y="542"/>
                  <a:pt x="985" y="539"/>
                  <a:pt x="989" y="537"/>
                </a:cubicBezTo>
                <a:cubicBezTo>
                  <a:pt x="996" y="533"/>
                  <a:pt x="1004" y="529"/>
                  <a:pt x="1012" y="527"/>
                </a:cubicBezTo>
                <a:cubicBezTo>
                  <a:pt x="1012" y="527"/>
                  <a:pt x="1012" y="526"/>
                  <a:pt x="1012" y="526"/>
                </a:cubicBezTo>
                <a:cubicBezTo>
                  <a:pt x="1003" y="528"/>
                  <a:pt x="997" y="531"/>
                  <a:pt x="989" y="535"/>
                </a:cubicBezTo>
                <a:cubicBezTo>
                  <a:pt x="985" y="536"/>
                  <a:pt x="982" y="538"/>
                  <a:pt x="978" y="540"/>
                </a:cubicBezTo>
                <a:cubicBezTo>
                  <a:pt x="976" y="541"/>
                  <a:pt x="973" y="542"/>
                  <a:pt x="971" y="543"/>
                </a:cubicBezTo>
                <a:cubicBezTo>
                  <a:pt x="970" y="543"/>
                  <a:pt x="969" y="543"/>
                  <a:pt x="968" y="543"/>
                </a:cubicBezTo>
                <a:cubicBezTo>
                  <a:pt x="962" y="542"/>
                  <a:pt x="955" y="541"/>
                  <a:pt x="950" y="544"/>
                </a:cubicBezTo>
                <a:cubicBezTo>
                  <a:pt x="946" y="546"/>
                  <a:pt x="943" y="548"/>
                  <a:pt x="941" y="552"/>
                </a:cubicBezTo>
                <a:cubicBezTo>
                  <a:pt x="938" y="550"/>
                  <a:pt x="933" y="551"/>
                  <a:pt x="930" y="551"/>
                </a:cubicBezTo>
                <a:cubicBezTo>
                  <a:pt x="929" y="551"/>
                  <a:pt x="928" y="551"/>
                  <a:pt x="927" y="551"/>
                </a:cubicBezTo>
                <a:cubicBezTo>
                  <a:pt x="937" y="549"/>
                  <a:pt x="947" y="544"/>
                  <a:pt x="956" y="541"/>
                </a:cubicBezTo>
                <a:cubicBezTo>
                  <a:pt x="964" y="538"/>
                  <a:pt x="971" y="535"/>
                  <a:pt x="978" y="532"/>
                </a:cubicBezTo>
                <a:cubicBezTo>
                  <a:pt x="985" y="528"/>
                  <a:pt x="993" y="524"/>
                  <a:pt x="1001" y="521"/>
                </a:cubicBezTo>
                <a:cubicBezTo>
                  <a:pt x="1001" y="520"/>
                  <a:pt x="1001" y="519"/>
                  <a:pt x="1000" y="520"/>
                </a:cubicBezTo>
                <a:cubicBezTo>
                  <a:pt x="992" y="523"/>
                  <a:pt x="985" y="527"/>
                  <a:pt x="977" y="530"/>
                </a:cubicBezTo>
                <a:cubicBezTo>
                  <a:pt x="970" y="533"/>
                  <a:pt x="963" y="535"/>
                  <a:pt x="955" y="538"/>
                </a:cubicBezTo>
                <a:cubicBezTo>
                  <a:pt x="942" y="543"/>
                  <a:pt x="928" y="548"/>
                  <a:pt x="914" y="549"/>
                </a:cubicBezTo>
                <a:cubicBezTo>
                  <a:pt x="913" y="549"/>
                  <a:pt x="913" y="550"/>
                  <a:pt x="912" y="550"/>
                </a:cubicBezTo>
                <a:cubicBezTo>
                  <a:pt x="912" y="550"/>
                  <a:pt x="911" y="550"/>
                  <a:pt x="911" y="550"/>
                </a:cubicBezTo>
                <a:cubicBezTo>
                  <a:pt x="909" y="550"/>
                  <a:pt x="907" y="550"/>
                  <a:pt x="905" y="550"/>
                </a:cubicBezTo>
                <a:cubicBezTo>
                  <a:pt x="905" y="550"/>
                  <a:pt x="906" y="549"/>
                  <a:pt x="906" y="549"/>
                </a:cubicBezTo>
                <a:cubicBezTo>
                  <a:pt x="906" y="549"/>
                  <a:pt x="907" y="549"/>
                  <a:pt x="907" y="549"/>
                </a:cubicBezTo>
                <a:cubicBezTo>
                  <a:pt x="911" y="549"/>
                  <a:pt x="915" y="547"/>
                  <a:pt x="919" y="545"/>
                </a:cubicBezTo>
                <a:cubicBezTo>
                  <a:pt x="924" y="543"/>
                  <a:pt x="929" y="540"/>
                  <a:pt x="934" y="538"/>
                </a:cubicBezTo>
                <a:cubicBezTo>
                  <a:pt x="944" y="532"/>
                  <a:pt x="954" y="526"/>
                  <a:pt x="965" y="523"/>
                </a:cubicBezTo>
                <a:cubicBezTo>
                  <a:pt x="966" y="522"/>
                  <a:pt x="966" y="521"/>
                  <a:pt x="965" y="521"/>
                </a:cubicBezTo>
                <a:cubicBezTo>
                  <a:pt x="954" y="525"/>
                  <a:pt x="944" y="529"/>
                  <a:pt x="934" y="534"/>
                </a:cubicBezTo>
                <a:cubicBezTo>
                  <a:pt x="929" y="536"/>
                  <a:pt x="924" y="539"/>
                  <a:pt x="919" y="541"/>
                </a:cubicBezTo>
                <a:cubicBezTo>
                  <a:pt x="916" y="543"/>
                  <a:pt x="912" y="544"/>
                  <a:pt x="909" y="545"/>
                </a:cubicBezTo>
                <a:cubicBezTo>
                  <a:pt x="910" y="545"/>
                  <a:pt x="910" y="544"/>
                  <a:pt x="910" y="544"/>
                </a:cubicBezTo>
                <a:cubicBezTo>
                  <a:pt x="911" y="543"/>
                  <a:pt x="912" y="543"/>
                  <a:pt x="913" y="542"/>
                </a:cubicBezTo>
                <a:cubicBezTo>
                  <a:pt x="916" y="541"/>
                  <a:pt x="919" y="539"/>
                  <a:pt x="921" y="538"/>
                </a:cubicBezTo>
                <a:cubicBezTo>
                  <a:pt x="928" y="534"/>
                  <a:pt x="934" y="529"/>
                  <a:pt x="940" y="525"/>
                </a:cubicBezTo>
                <a:cubicBezTo>
                  <a:pt x="947" y="521"/>
                  <a:pt x="954" y="517"/>
                  <a:pt x="960" y="513"/>
                </a:cubicBezTo>
                <a:cubicBezTo>
                  <a:pt x="967" y="508"/>
                  <a:pt x="974" y="504"/>
                  <a:pt x="980" y="500"/>
                </a:cubicBezTo>
                <a:cubicBezTo>
                  <a:pt x="981" y="500"/>
                  <a:pt x="980" y="500"/>
                  <a:pt x="980" y="500"/>
                </a:cubicBezTo>
                <a:cubicBezTo>
                  <a:pt x="964" y="508"/>
                  <a:pt x="950" y="518"/>
                  <a:pt x="934" y="527"/>
                </a:cubicBezTo>
                <a:cubicBezTo>
                  <a:pt x="928" y="531"/>
                  <a:pt x="923" y="534"/>
                  <a:pt x="917" y="537"/>
                </a:cubicBezTo>
                <a:cubicBezTo>
                  <a:pt x="918" y="535"/>
                  <a:pt x="920" y="534"/>
                  <a:pt x="921" y="532"/>
                </a:cubicBezTo>
                <a:cubicBezTo>
                  <a:pt x="921" y="532"/>
                  <a:pt x="921" y="532"/>
                  <a:pt x="921" y="532"/>
                </a:cubicBezTo>
                <a:cubicBezTo>
                  <a:pt x="926" y="532"/>
                  <a:pt x="930" y="529"/>
                  <a:pt x="934" y="526"/>
                </a:cubicBezTo>
                <a:cubicBezTo>
                  <a:pt x="939" y="523"/>
                  <a:pt x="943" y="520"/>
                  <a:pt x="948" y="517"/>
                </a:cubicBezTo>
                <a:cubicBezTo>
                  <a:pt x="957" y="510"/>
                  <a:pt x="965" y="503"/>
                  <a:pt x="972" y="495"/>
                </a:cubicBezTo>
                <a:cubicBezTo>
                  <a:pt x="973" y="494"/>
                  <a:pt x="972" y="494"/>
                  <a:pt x="972" y="494"/>
                </a:cubicBezTo>
                <a:cubicBezTo>
                  <a:pt x="964" y="503"/>
                  <a:pt x="955" y="510"/>
                  <a:pt x="945" y="516"/>
                </a:cubicBezTo>
                <a:cubicBezTo>
                  <a:pt x="940" y="519"/>
                  <a:pt x="936" y="522"/>
                  <a:pt x="931" y="524"/>
                </a:cubicBezTo>
                <a:cubicBezTo>
                  <a:pt x="930" y="525"/>
                  <a:pt x="929" y="525"/>
                  <a:pt x="928" y="526"/>
                </a:cubicBezTo>
                <a:cubicBezTo>
                  <a:pt x="928" y="526"/>
                  <a:pt x="928" y="526"/>
                  <a:pt x="928" y="525"/>
                </a:cubicBezTo>
                <a:cubicBezTo>
                  <a:pt x="928" y="525"/>
                  <a:pt x="928" y="525"/>
                  <a:pt x="928" y="525"/>
                </a:cubicBezTo>
                <a:cubicBezTo>
                  <a:pt x="934" y="521"/>
                  <a:pt x="939" y="517"/>
                  <a:pt x="945" y="513"/>
                </a:cubicBezTo>
                <a:cubicBezTo>
                  <a:pt x="950" y="510"/>
                  <a:pt x="953" y="508"/>
                  <a:pt x="957" y="502"/>
                </a:cubicBezTo>
                <a:cubicBezTo>
                  <a:pt x="957" y="502"/>
                  <a:pt x="957" y="502"/>
                  <a:pt x="957" y="502"/>
                </a:cubicBezTo>
                <a:cubicBezTo>
                  <a:pt x="960" y="499"/>
                  <a:pt x="963" y="496"/>
                  <a:pt x="965" y="494"/>
                </a:cubicBezTo>
                <a:cubicBezTo>
                  <a:pt x="974" y="485"/>
                  <a:pt x="983" y="476"/>
                  <a:pt x="994" y="469"/>
                </a:cubicBezTo>
                <a:cubicBezTo>
                  <a:pt x="994" y="469"/>
                  <a:pt x="994" y="468"/>
                  <a:pt x="993" y="469"/>
                </a:cubicBezTo>
                <a:cubicBezTo>
                  <a:pt x="983" y="474"/>
                  <a:pt x="975" y="483"/>
                  <a:pt x="966" y="491"/>
                </a:cubicBezTo>
                <a:cubicBezTo>
                  <a:pt x="964" y="492"/>
                  <a:pt x="962" y="494"/>
                  <a:pt x="960" y="496"/>
                </a:cubicBezTo>
                <a:cubicBezTo>
                  <a:pt x="957" y="497"/>
                  <a:pt x="954" y="499"/>
                  <a:pt x="951" y="501"/>
                </a:cubicBezTo>
                <a:cubicBezTo>
                  <a:pt x="953" y="499"/>
                  <a:pt x="955" y="497"/>
                  <a:pt x="957" y="495"/>
                </a:cubicBezTo>
                <a:cubicBezTo>
                  <a:pt x="964" y="488"/>
                  <a:pt x="972" y="481"/>
                  <a:pt x="979" y="475"/>
                </a:cubicBezTo>
                <a:cubicBezTo>
                  <a:pt x="982" y="471"/>
                  <a:pt x="986" y="468"/>
                  <a:pt x="989" y="465"/>
                </a:cubicBezTo>
                <a:cubicBezTo>
                  <a:pt x="993" y="461"/>
                  <a:pt x="997" y="459"/>
                  <a:pt x="1001" y="457"/>
                </a:cubicBezTo>
                <a:cubicBezTo>
                  <a:pt x="1006" y="453"/>
                  <a:pt x="1012" y="448"/>
                  <a:pt x="1019" y="447"/>
                </a:cubicBezTo>
                <a:cubicBezTo>
                  <a:pt x="1019" y="447"/>
                  <a:pt x="1019" y="446"/>
                  <a:pt x="1019" y="446"/>
                </a:cubicBezTo>
                <a:cubicBezTo>
                  <a:pt x="1013" y="446"/>
                  <a:pt x="1008" y="449"/>
                  <a:pt x="1003" y="453"/>
                </a:cubicBezTo>
                <a:cubicBezTo>
                  <a:pt x="997" y="458"/>
                  <a:pt x="990" y="462"/>
                  <a:pt x="984" y="468"/>
                </a:cubicBezTo>
                <a:cubicBezTo>
                  <a:pt x="975" y="474"/>
                  <a:pt x="967" y="481"/>
                  <a:pt x="959" y="489"/>
                </a:cubicBezTo>
                <a:cubicBezTo>
                  <a:pt x="955" y="492"/>
                  <a:pt x="951" y="497"/>
                  <a:pt x="947" y="501"/>
                </a:cubicBezTo>
                <a:cubicBezTo>
                  <a:pt x="955" y="492"/>
                  <a:pt x="964" y="484"/>
                  <a:pt x="972" y="476"/>
                </a:cubicBezTo>
                <a:cubicBezTo>
                  <a:pt x="977" y="471"/>
                  <a:pt x="982" y="465"/>
                  <a:pt x="987" y="462"/>
                </a:cubicBezTo>
                <a:cubicBezTo>
                  <a:pt x="992" y="459"/>
                  <a:pt x="996" y="457"/>
                  <a:pt x="1000" y="452"/>
                </a:cubicBezTo>
                <a:cubicBezTo>
                  <a:pt x="1001" y="452"/>
                  <a:pt x="1000" y="451"/>
                  <a:pt x="999" y="451"/>
                </a:cubicBezTo>
                <a:cubicBezTo>
                  <a:pt x="990" y="461"/>
                  <a:pt x="978" y="467"/>
                  <a:pt x="969" y="476"/>
                </a:cubicBezTo>
                <a:cubicBezTo>
                  <a:pt x="962" y="483"/>
                  <a:pt x="954" y="489"/>
                  <a:pt x="948" y="496"/>
                </a:cubicBezTo>
                <a:cubicBezTo>
                  <a:pt x="949" y="494"/>
                  <a:pt x="950" y="492"/>
                  <a:pt x="951" y="490"/>
                </a:cubicBezTo>
                <a:cubicBezTo>
                  <a:pt x="952" y="491"/>
                  <a:pt x="952" y="491"/>
                  <a:pt x="953" y="491"/>
                </a:cubicBezTo>
                <a:cubicBezTo>
                  <a:pt x="958" y="487"/>
                  <a:pt x="962" y="481"/>
                  <a:pt x="966" y="476"/>
                </a:cubicBezTo>
                <a:cubicBezTo>
                  <a:pt x="970" y="471"/>
                  <a:pt x="974" y="467"/>
                  <a:pt x="979" y="463"/>
                </a:cubicBezTo>
                <a:cubicBezTo>
                  <a:pt x="988" y="454"/>
                  <a:pt x="999" y="447"/>
                  <a:pt x="1008" y="439"/>
                </a:cubicBezTo>
                <a:cubicBezTo>
                  <a:pt x="1009" y="439"/>
                  <a:pt x="1008" y="439"/>
                  <a:pt x="1008" y="439"/>
                </a:cubicBezTo>
                <a:cubicBezTo>
                  <a:pt x="996" y="444"/>
                  <a:pt x="987" y="453"/>
                  <a:pt x="977" y="461"/>
                </a:cubicBezTo>
                <a:cubicBezTo>
                  <a:pt x="972" y="466"/>
                  <a:pt x="968" y="471"/>
                  <a:pt x="963" y="475"/>
                </a:cubicBezTo>
                <a:cubicBezTo>
                  <a:pt x="961" y="478"/>
                  <a:pt x="959" y="480"/>
                  <a:pt x="957" y="482"/>
                </a:cubicBezTo>
                <a:cubicBezTo>
                  <a:pt x="965" y="470"/>
                  <a:pt x="972" y="457"/>
                  <a:pt x="976" y="443"/>
                </a:cubicBezTo>
                <a:cubicBezTo>
                  <a:pt x="977" y="441"/>
                  <a:pt x="977" y="439"/>
                  <a:pt x="978" y="438"/>
                </a:cubicBezTo>
                <a:cubicBezTo>
                  <a:pt x="978" y="438"/>
                  <a:pt x="979" y="437"/>
                  <a:pt x="979" y="437"/>
                </a:cubicBezTo>
                <a:cubicBezTo>
                  <a:pt x="990" y="431"/>
                  <a:pt x="1004" y="428"/>
                  <a:pt x="1016" y="424"/>
                </a:cubicBezTo>
                <a:close/>
                <a:moveTo>
                  <a:pt x="893" y="481"/>
                </a:moveTo>
                <a:cubicBezTo>
                  <a:pt x="893" y="481"/>
                  <a:pt x="893" y="481"/>
                  <a:pt x="893" y="481"/>
                </a:cubicBezTo>
                <a:cubicBezTo>
                  <a:pt x="893" y="481"/>
                  <a:pt x="893" y="481"/>
                  <a:pt x="894" y="481"/>
                </a:cubicBezTo>
                <a:cubicBezTo>
                  <a:pt x="895" y="480"/>
                  <a:pt x="894" y="478"/>
                  <a:pt x="894" y="477"/>
                </a:cubicBezTo>
                <a:cubicBezTo>
                  <a:pt x="895" y="474"/>
                  <a:pt x="895" y="471"/>
                  <a:pt x="896" y="469"/>
                </a:cubicBezTo>
                <a:cubicBezTo>
                  <a:pt x="896" y="466"/>
                  <a:pt x="896" y="462"/>
                  <a:pt x="895" y="459"/>
                </a:cubicBezTo>
                <a:cubicBezTo>
                  <a:pt x="895" y="456"/>
                  <a:pt x="896" y="452"/>
                  <a:pt x="895" y="448"/>
                </a:cubicBezTo>
                <a:cubicBezTo>
                  <a:pt x="895" y="448"/>
                  <a:pt x="894" y="448"/>
                  <a:pt x="894" y="448"/>
                </a:cubicBezTo>
                <a:cubicBezTo>
                  <a:pt x="893" y="452"/>
                  <a:pt x="894" y="455"/>
                  <a:pt x="894" y="459"/>
                </a:cubicBezTo>
                <a:cubicBezTo>
                  <a:pt x="894" y="462"/>
                  <a:pt x="893" y="466"/>
                  <a:pt x="894" y="469"/>
                </a:cubicBezTo>
                <a:cubicBezTo>
                  <a:pt x="894" y="471"/>
                  <a:pt x="893" y="474"/>
                  <a:pt x="892" y="477"/>
                </a:cubicBezTo>
                <a:cubicBezTo>
                  <a:pt x="892" y="476"/>
                  <a:pt x="892" y="475"/>
                  <a:pt x="892" y="475"/>
                </a:cubicBezTo>
                <a:cubicBezTo>
                  <a:pt x="890" y="465"/>
                  <a:pt x="889" y="455"/>
                  <a:pt x="885" y="446"/>
                </a:cubicBezTo>
                <a:cubicBezTo>
                  <a:pt x="883" y="441"/>
                  <a:pt x="880" y="437"/>
                  <a:pt x="877" y="432"/>
                </a:cubicBezTo>
                <a:cubicBezTo>
                  <a:pt x="877" y="428"/>
                  <a:pt x="875" y="424"/>
                  <a:pt x="874" y="420"/>
                </a:cubicBezTo>
                <a:cubicBezTo>
                  <a:pt x="873" y="414"/>
                  <a:pt x="872" y="408"/>
                  <a:pt x="873" y="403"/>
                </a:cubicBezTo>
                <a:cubicBezTo>
                  <a:pt x="873" y="402"/>
                  <a:pt x="871" y="401"/>
                  <a:pt x="871" y="402"/>
                </a:cubicBezTo>
                <a:cubicBezTo>
                  <a:pt x="871" y="408"/>
                  <a:pt x="871" y="413"/>
                  <a:pt x="872" y="419"/>
                </a:cubicBezTo>
                <a:cubicBezTo>
                  <a:pt x="872" y="422"/>
                  <a:pt x="873" y="425"/>
                  <a:pt x="874" y="427"/>
                </a:cubicBezTo>
                <a:cubicBezTo>
                  <a:pt x="870" y="422"/>
                  <a:pt x="865" y="417"/>
                  <a:pt x="859" y="412"/>
                </a:cubicBezTo>
                <a:cubicBezTo>
                  <a:pt x="859" y="408"/>
                  <a:pt x="858" y="405"/>
                  <a:pt x="857" y="402"/>
                </a:cubicBezTo>
                <a:cubicBezTo>
                  <a:pt x="856" y="397"/>
                  <a:pt x="856" y="390"/>
                  <a:pt x="857" y="385"/>
                </a:cubicBezTo>
                <a:cubicBezTo>
                  <a:pt x="857" y="384"/>
                  <a:pt x="855" y="383"/>
                  <a:pt x="855" y="385"/>
                </a:cubicBezTo>
                <a:cubicBezTo>
                  <a:pt x="855" y="391"/>
                  <a:pt x="855" y="396"/>
                  <a:pt x="856" y="402"/>
                </a:cubicBezTo>
                <a:cubicBezTo>
                  <a:pt x="856" y="404"/>
                  <a:pt x="856" y="407"/>
                  <a:pt x="857" y="410"/>
                </a:cubicBezTo>
                <a:cubicBezTo>
                  <a:pt x="855" y="408"/>
                  <a:pt x="853" y="407"/>
                  <a:pt x="851" y="405"/>
                </a:cubicBezTo>
                <a:cubicBezTo>
                  <a:pt x="851" y="404"/>
                  <a:pt x="851" y="403"/>
                  <a:pt x="851" y="402"/>
                </a:cubicBezTo>
                <a:cubicBezTo>
                  <a:pt x="851" y="401"/>
                  <a:pt x="850" y="400"/>
                  <a:pt x="850" y="399"/>
                </a:cubicBezTo>
                <a:cubicBezTo>
                  <a:pt x="850" y="398"/>
                  <a:pt x="848" y="398"/>
                  <a:pt x="848" y="399"/>
                </a:cubicBezTo>
                <a:cubicBezTo>
                  <a:pt x="848" y="400"/>
                  <a:pt x="848" y="402"/>
                  <a:pt x="849" y="403"/>
                </a:cubicBezTo>
                <a:cubicBezTo>
                  <a:pt x="849" y="403"/>
                  <a:pt x="849" y="403"/>
                  <a:pt x="849" y="404"/>
                </a:cubicBezTo>
                <a:cubicBezTo>
                  <a:pt x="841" y="399"/>
                  <a:pt x="833" y="396"/>
                  <a:pt x="824" y="394"/>
                </a:cubicBezTo>
                <a:cubicBezTo>
                  <a:pt x="821" y="394"/>
                  <a:pt x="816" y="391"/>
                  <a:pt x="812" y="391"/>
                </a:cubicBezTo>
                <a:cubicBezTo>
                  <a:pt x="813" y="390"/>
                  <a:pt x="814" y="390"/>
                  <a:pt x="815" y="389"/>
                </a:cubicBezTo>
                <a:cubicBezTo>
                  <a:pt x="820" y="385"/>
                  <a:pt x="824" y="382"/>
                  <a:pt x="828" y="378"/>
                </a:cubicBezTo>
                <a:cubicBezTo>
                  <a:pt x="836" y="372"/>
                  <a:pt x="851" y="362"/>
                  <a:pt x="854" y="350"/>
                </a:cubicBezTo>
                <a:cubicBezTo>
                  <a:pt x="854" y="350"/>
                  <a:pt x="855" y="350"/>
                  <a:pt x="855" y="349"/>
                </a:cubicBezTo>
                <a:cubicBezTo>
                  <a:pt x="855" y="335"/>
                  <a:pt x="848" y="321"/>
                  <a:pt x="838" y="310"/>
                </a:cubicBezTo>
                <a:cubicBezTo>
                  <a:pt x="838" y="310"/>
                  <a:pt x="838" y="309"/>
                  <a:pt x="838" y="309"/>
                </a:cubicBezTo>
                <a:cubicBezTo>
                  <a:pt x="839" y="309"/>
                  <a:pt x="839" y="308"/>
                  <a:pt x="839" y="308"/>
                </a:cubicBezTo>
                <a:cubicBezTo>
                  <a:pt x="840" y="305"/>
                  <a:pt x="845" y="302"/>
                  <a:pt x="847" y="300"/>
                </a:cubicBezTo>
                <a:cubicBezTo>
                  <a:pt x="851" y="295"/>
                  <a:pt x="856" y="290"/>
                  <a:pt x="860" y="285"/>
                </a:cubicBezTo>
                <a:cubicBezTo>
                  <a:pt x="864" y="280"/>
                  <a:pt x="868" y="274"/>
                  <a:pt x="874" y="272"/>
                </a:cubicBezTo>
                <a:cubicBezTo>
                  <a:pt x="879" y="270"/>
                  <a:pt x="883" y="269"/>
                  <a:pt x="886" y="266"/>
                </a:cubicBezTo>
                <a:cubicBezTo>
                  <a:pt x="899" y="257"/>
                  <a:pt x="911" y="251"/>
                  <a:pt x="927" y="252"/>
                </a:cubicBezTo>
                <a:cubicBezTo>
                  <a:pt x="945" y="254"/>
                  <a:pt x="957" y="264"/>
                  <a:pt x="966" y="280"/>
                </a:cubicBezTo>
                <a:cubicBezTo>
                  <a:pt x="980" y="306"/>
                  <a:pt x="988" y="337"/>
                  <a:pt x="988" y="367"/>
                </a:cubicBezTo>
                <a:cubicBezTo>
                  <a:pt x="986" y="382"/>
                  <a:pt x="984" y="397"/>
                  <a:pt x="978" y="411"/>
                </a:cubicBezTo>
                <a:cubicBezTo>
                  <a:pt x="972" y="429"/>
                  <a:pt x="962" y="446"/>
                  <a:pt x="953" y="463"/>
                </a:cubicBezTo>
                <a:cubicBezTo>
                  <a:pt x="945" y="478"/>
                  <a:pt x="935" y="492"/>
                  <a:pt x="924" y="505"/>
                </a:cubicBezTo>
                <a:cubicBezTo>
                  <a:pt x="926" y="501"/>
                  <a:pt x="929" y="496"/>
                  <a:pt x="931" y="492"/>
                </a:cubicBezTo>
                <a:cubicBezTo>
                  <a:pt x="933" y="487"/>
                  <a:pt x="935" y="482"/>
                  <a:pt x="938" y="478"/>
                </a:cubicBezTo>
                <a:cubicBezTo>
                  <a:pt x="939" y="478"/>
                  <a:pt x="938" y="477"/>
                  <a:pt x="938" y="477"/>
                </a:cubicBezTo>
                <a:cubicBezTo>
                  <a:pt x="933" y="480"/>
                  <a:pt x="932" y="486"/>
                  <a:pt x="929" y="491"/>
                </a:cubicBezTo>
                <a:cubicBezTo>
                  <a:pt x="926" y="497"/>
                  <a:pt x="921" y="503"/>
                  <a:pt x="920" y="510"/>
                </a:cubicBezTo>
                <a:cubicBezTo>
                  <a:pt x="920" y="510"/>
                  <a:pt x="919" y="510"/>
                  <a:pt x="919" y="511"/>
                </a:cubicBezTo>
                <a:cubicBezTo>
                  <a:pt x="913" y="517"/>
                  <a:pt x="907" y="524"/>
                  <a:pt x="901" y="530"/>
                </a:cubicBezTo>
                <a:cubicBezTo>
                  <a:pt x="901" y="529"/>
                  <a:pt x="902" y="527"/>
                  <a:pt x="902" y="526"/>
                </a:cubicBezTo>
                <a:cubicBezTo>
                  <a:pt x="904" y="522"/>
                  <a:pt x="907" y="517"/>
                  <a:pt x="909" y="513"/>
                </a:cubicBezTo>
                <a:cubicBezTo>
                  <a:pt x="910" y="513"/>
                  <a:pt x="909" y="513"/>
                  <a:pt x="909" y="513"/>
                </a:cubicBezTo>
                <a:cubicBezTo>
                  <a:pt x="908" y="514"/>
                  <a:pt x="906" y="516"/>
                  <a:pt x="905" y="517"/>
                </a:cubicBezTo>
                <a:cubicBezTo>
                  <a:pt x="906" y="517"/>
                  <a:pt x="906" y="516"/>
                  <a:pt x="906" y="516"/>
                </a:cubicBezTo>
                <a:cubicBezTo>
                  <a:pt x="909" y="507"/>
                  <a:pt x="912" y="498"/>
                  <a:pt x="913" y="488"/>
                </a:cubicBezTo>
                <a:cubicBezTo>
                  <a:pt x="913" y="488"/>
                  <a:pt x="912" y="488"/>
                  <a:pt x="912" y="488"/>
                </a:cubicBezTo>
                <a:cubicBezTo>
                  <a:pt x="909" y="497"/>
                  <a:pt x="908" y="506"/>
                  <a:pt x="904" y="515"/>
                </a:cubicBezTo>
                <a:cubicBezTo>
                  <a:pt x="901" y="522"/>
                  <a:pt x="898" y="529"/>
                  <a:pt x="894" y="535"/>
                </a:cubicBezTo>
                <a:cubicBezTo>
                  <a:pt x="894" y="535"/>
                  <a:pt x="894" y="535"/>
                  <a:pt x="894" y="535"/>
                </a:cubicBezTo>
                <a:cubicBezTo>
                  <a:pt x="893" y="537"/>
                  <a:pt x="891" y="538"/>
                  <a:pt x="890" y="540"/>
                </a:cubicBezTo>
                <a:cubicBezTo>
                  <a:pt x="890" y="538"/>
                  <a:pt x="890" y="537"/>
                  <a:pt x="890" y="535"/>
                </a:cubicBezTo>
                <a:cubicBezTo>
                  <a:pt x="891" y="526"/>
                  <a:pt x="894" y="516"/>
                  <a:pt x="894" y="507"/>
                </a:cubicBezTo>
                <a:cubicBezTo>
                  <a:pt x="894" y="498"/>
                  <a:pt x="894" y="490"/>
                  <a:pt x="893" y="481"/>
                </a:cubicBezTo>
                <a:close/>
                <a:moveTo>
                  <a:pt x="713" y="477"/>
                </a:moveTo>
                <a:cubicBezTo>
                  <a:pt x="712" y="474"/>
                  <a:pt x="712" y="471"/>
                  <a:pt x="711" y="468"/>
                </a:cubicBezTo>
                <a:cubicBezTo>
                  <a:pt x="710" y="459"/>
                  <a:pt x="714" y="450"/>
                  <a:pt x="715" y="441"/>
                </a:cubicBezTo>
                <a:cubicBezTo>
                  <a:pt x="716" y="435"/>
                  <a:pt x="717" y="429"/>
                  <a:pt x="721" y="424"/>
                </a:cubicBezTo>
                <a:cubicBezTo>
                  <a:pt x="724" y="421"/>
                  <a:pt x="728" y="418"/>
                  <a:pt x="731" y="416"/>
                </a:cubicBezTo>
                <a:cubicBezTo>
                  <a:pt x="735" y="415"/>
                  <a:pt x="739" y="414"/>
                  <a:pt x="742" y="414"/>
                </a:cubicBezTo>
                <a:cubicBezTo>
                  <a:pt x="740" y="414"/>
                  <a:pt x="738" y="415"/>
                  <a:pt x="737" y="416"/>
                </a:cubicBezTo>
                <a:cubicBezTo>
                  <a:pt x="733" y="418"/>
                  <a:pt x="729" y="421"/>
                  <a:pt x="726" y="424"/>
                </a:cubicBezTo>
                <a:cubicBezTo>
                  <a:pt x="720" y="433"/>
                  <a:pt x="716" y="443"/>
                  <a:pt x="714" y="454"/>
                </a:cubicBezTo>
                <a:cubicBezTo>
                  <a:pt x="713" y="461"/>
                  <a:pt x="712" y="469"/>
                  <a:pt x="713" y="477"/>
                </a:cubicBezTo>
                <a:close/>
                <a:moveTo>
                  <a:pt x="712" y="421"/>
                </a:moveTo>
                <a:cubicBezTo>
                  <a:pt x="712" y="420"/>
                  <a:pt x="711" y="418"/>
                  <a:pt x="709" y="416"/>
                </a:cubicBezTo>
                <a:cubicBezTo>
                  <a:pt x="712" y="417"/>
                  <a:pt x="715" y="417"/>
                  <a:pt x="717" y="417"/>
                </a:cubicBezTo>
                <a:cubicBezTo>
                  <a:pt x="720" y="417"/>
                  <a:pt x="723" y="417"/>
                  <a:pt x="726" y="416"/>
                </a:cubicBezTo>
                <a:cubicBezTo>
                  <a:pt x="721" y="419"/>
                  <a:pt x="718" y="423"/>
                  <a:pt x="715" y="428"/>
                </a:cubicBezTo>
                <a:cubicBezTo>
                  <a:pt x="714" y="425"/>
                  <a:pt x="713" y="421"/>
                  <a:pt x="712" y="421"/>
                </a:cubicBezTo>
                <a:close/>
                <a:moveTo>
                  <a:pt x="741" y="410"/>
                </a:moveTo>
                <a:cubicBezTo>
                  <a:pt x="728" y="413"/>
                  <a:pt x="715" y="413"/>
                  <a:pt x="702" y="412"/>
                </a:cubicBezTo>
                <a:cubicBezTo>
                  <a:pt x="695" y="411"/>
                  <a:pt x="689" y="411"/>
                  <a:pt x="682" y="410"/>
                </a:cubicBezTo>
                <a:cubicBezTo>
                  <a:pt x="676" y="409"/>
                  <a:pt x="670" y="409"/>
                  <a:pt x="664" y="407"/>
                </a:cubicBezTo>
                <a:cubicBezTo>
                  <a:pt x="653" y="404"/>
                  <a:pt x="644" y="398"/>
                  <a:pt x="636" y="390"/>
                </a:cubicBezTo>
                <a:cubicBezTo>
                  <a:pt x="632" y="386"/>
                  <a:pt x="626" y="379"/>
                  <a:pt x="620" y="383"/>
                </a:cubicBezTo>
                <a:cubicBezTo>
                  <a:pt x="619" y="383"/>
                  <a:pt x="619" y="384"/>
                  <a:pt x="620" y="384"/>
                </a:cubicBezTo>
                <a:cubicBezTo>
                  <a:pt x="628" y="385"/>
                  <a:pt x="633" y="393"/>
                  <a:pt x="639" y="399"/>
                </a:cubicBezTo>
                <a:cubicBezTo>
                  <a:pt x="638" y="398"/>
                  <a:pt x="637" y="398"/>
                  <a:pt x="635" y="397"/>
                </a:cubicBezTo>
                <a:cubicBezTo>
                  <a:pt x="634" y="396"/>
                  <a:pt x="633" y="396"/>
                  <a:pt x="632" y="396"/>
                </a:cubicBezTo>
                <a:cubicBezTo>
                  <a:pt x="631" y="396"/>
                  <a:pt x="631" y="396"/>
                  <a:pt x="631" y="396"/>
                </a:cubicBezTo>
                <a:cubicBezTo>
                  <a:pt x="630" y="399"/>
                  <a:pt x="636" y="399"/>
                  <a:pt x="637" y="400"/>
                </a:cubicBezTo>
                <a:cubicBezTo>
                  <a:pt x="640" y="402"/>
                  <a:pt x="643" y="404"/>
                  <a:pt x="646" y="406"/>
                </a:cubicBezTo>
                <a:cubicBezTo>
                  <a:pt x="647" y="406"/>
                  <a:pt x="647" y="405"/>
                  <a:pt x="647" y="405"/>
                </a:cubicBezTo>
                <a:cubicBezTo>
                  <a:pt x="647" y="405"/>
                  <a:pt x="647" y="404"/>
                  <a:pt x="646" y="404"/>
                </a:cubicBezTo>
                <a:cubicBezTo>
                  <a:pt x="656" y="409"/>
                  <a:pt x="665" y="412"/>
                  <a:pt x="676" y="413"/>
                </a:cubicBezTo>
                <a:cubicBezTo>
                  <a:pt x="685" y="414"/>
                  <a:pt x="695" y="415"/>
                  <a:pt x="704" y="416"/>
                </a:cubicBezTo>
                <a:cubicBezTo>
                  <a:pt x="705" y="417"/>
                  <a:pt x="706" y="417"/>
                  <a:pt x="707" y="418"/>
                </a:cubicBezTo>
                <a:cubicBezTo>
                  <a:pt x="709" y="420"/>
                  <a:pt x="710" y="422"/>
                  <a:pt x="711" y="424"/>
                </a:cubicBezTo>
                <a:cubicBezTo>
                  <a:pt x="712" y="425"/>
                  <a:pt x="713" y="429"/>
                  <a:pt x="714" y="430"/>
                </a:cubicBezTo>
                <a:cubicBezTo>
                  <a:pt x="714" y="431"/>
                  <a:pt x="713" y="432"/>
                  <a:pt x="713" y="433"/>
                </a:cubicBezTo>
                <a:cubicBezTo>
                  <a:pt x="712" y="439"/>
                  <a:pt x="712" y="444"/>
                  <a:pt x="710" y="450"/>
                </a:cubicBezTo>
                <a:cubicBezTo>
                  <a:pt x="709" y="454"/>
                  <a:pt x="708" y="459"/>
                  <a:pt x="707" y="463"/>
                </a:cubicBezTo>
                <a:cubicBezTo>
                  <a:pt x="702" y="472"/>
                  <a:pt x="691" y="476"/>
                  <a:pt x="683" y="480"/>
                </a:cubicBezTo>
                <a:cubicBezTo>
                  <a:pt x="671" y="485"/>
                  <a:pt x="660" y="489"/>
                  <a:pt x="648" y="494"/>
                </a:cubicBezTo>
                <a:cubicBezTo>
                  <a:pt x="642" y="496"/>
                  <a:pt x="636" y="499"/>
                  <a:pt x="630" y="500"/>
                </a:cubicBezTo>
                <a:cubicBezTo>
                  <a:pt x="624" y="501"/>
                  <a:pt x="619" y="501"/>
                  <a:pt x="613" y="502"/>
                </a:cubicBezTo>
                <a:cubicBezTo>
                  <a:pt x="601" y="503"/>
                  <a:pt x="590" y="500"/>
                  <a:pt x="581" y="493"/>
                </a:cubicBezTo>
                <a:cubicBezTo>
                  <a:pt x="572" y="487"/>
                  <a:pt x="563" y="477"/>
                  <a:pt x="557" y="468"/>
                </a:cubicBezTo>
                <a:cubicBezTo>
                  <a:pt x="550" y="457"/>
                  <a:pt x="547" y="445"/>
                  <a:pt x="543" y="434"/>
                </a:cubicBezTo>
                <a:cubicBezTo>
                  <a:pt x="539" y="423"/>
                  <a:pt x="536" y="412"/>
                  <a:pt x="540" y="401"/>
                </a:cubicBezTo>
                <a:cubicBezTo>
                  <a:pt x="542" y="395"/>
                  <a:pt x="543" y="389"/>
                  <a:pt x="545" y="383"/>
                </a:cubicBezTo>
                <a:cubicBezTo>
                  <a:pt x="547" y="378"/>
                  <a:pt x="550" y="375"/>
                  <a:pt x="553" y="371"/>
                </a:cubicBezTo>
                <a:cubicBezTo>
                  <a:pt x="560" y="366"/>
                  <a:pt x="567" y="360"/>
                  <a:pt x="576" y="360"/>
                </a:cubicBezTo>
                <a:cubicBezTo>
                  <a:pt x="583" y="360"/>
                  <a:pt x="589" y="361"/>
                  <a:pt x="595" y="364"/>
                </a:cubicBezTo>
                <a:cubicBezTo>
                  <a:pt x="598" y="365"/>
                  <a:pt x="601" y="367"/>
                  <a:pt x="604" y="368"/>
                </a:cubicBezTo>
                <a:cubicBezTo>
                  <a:pt x="606" y="369"/>
                  <a:pt x="607" y="370"/>
                  <a:pt x="609" y="370"/>
                </a:cubicBezTo>
                <a:cubicBezTo>
                  <a:pt x="609" y="370"/>
                  <a:pt x="609" y="370"/>
                  <a:pt x="609" y="370"/>
                </a:cubicBezTo>
                <a:cubicBezTo>
                  <a:pt x="608" y="371"/>
                  <a:pt x="607" y="372"/>
                  <a:pt x="607" y="373"/>
                </a:cubicBezTo>
                <a:cubicBezTo>
                  <a:pt x="606" y="375"/>
                  <a:pt x="605" y="378"/>
                  <a:pt x="605" y="380"/>
                </a:cubicBezTo>
                <a:cubicBezTo>
                  <a:pt x="593" y="374"/>
                  <a:pt x="579" y="385"/>
                  <a:pt x="567" y="386"/>
                </a:cubicBezTo>
                <a:cubicBezTo>
                  <a:pt x="566" y="386"/>
                  <a:pt x="566" y="388"/>
                  <a:pt x="567" y="388"/>
                </a:cubicBezTo>
                <a:cubicBezTo>
                  <a:pt x="573" y="387"/>
                  <a:pt x="579" y="384"/>
                  <a:pt x="584" y="383"/>
                </a:cubicBezTo>
                <a:cubicBezTo>
                  <a:pt x="591" y="381"/>
                  <a:pt x="598" y="380"/>
                  <a:pt x="604" y="381"/>
                </a:cubicBezTo>
                <a:cubicBezTo>
                  <a:pt x="605" y="381"/>
                  <a:pt x="605" y="381"/>
                  <a:pt x="605" y="381"/>
                </a:cubicBezTo>
                <a:cubicBezTo>
                  <a:pt x="605" y="381"/>
                  <a:pt x="605" y="382"/>
                  <a:pt x="605" y="383"/>
                </a:cubicBezTo>
                <a:cubicBezTo>
                  <a:pt x="604" y="383"/>
                  <a:pt x="604" y="383"/>
                  <a:pt x="603" y="384"/>
                </a:cubicBezTo>
                <a:cubicBezTo>
                  <a:pt x="602" y="386"/>
                  <a:pt x="601" y="389"/>
                  <a:pt x="601" y="391"/>
                </a:cubicBezTo>
                <a:cubicBezTo>
                  <a:pt x="595" y="392"/>
                  <a:pt x="592" y="397"/>
                  <a:pt x="587" y="400"/>
                </a:cubicBezTo>
                <a:cubicBezTo>
                  <a:pt x="583" y="402"/>
                  <a:pt x="581" y="404"/>
                  <a:pt x="578" y="407"/>
                </a:cubicBezTo>
                <a:cubicBezTo>
                  <a:pt x="576" y="409"/>
                  <a:pt x="574" y="410"/>
                  <a:pt x="571" y="412"/>
                </a:cubicBezTo>
                <a:cubicBezTo>
                  <a:pt x="571" y="412"/>
                  <a:pt x="571" y="412"/>
                  <a:pt x="570" y="412"/>
                </a:cubicBezTo>
                <a:cubicBezTo>
                  <a:pt x="570" y="413"/>
                  <a:pt x="569" y="414"/>
                  <a:pt x="568" y="414"/>
                </a:cubicBezTo>
                <a:cubicBezTo>
                  <a:pt x="567" y="415"/>
                  <a:pt x="569" y="418"/>
                  <a:pt x="571" y="416"/>
                </a:cubicBezTo>
                <a:cubicBezTo>
                  <a:pt x="574" y="413"/>
                  <a:pt x="577" y="410"/>
                  <a:pt x="581" y="407"/>
                </a:cubicBezTo>
                <a:cubicBezTo>
                  <a:pt x="583" y="406"/>
                  <a:pt x="585" y="404"/>
                  <a:pt x="587" y="402"/>
                </a:cubicBezTo>
                <a:cubicBezTo>
                  <a:pt x="590" y="398"/>
                  <a:pt x="596" y="393"/>
                  <a:pt x="601" y="391"/>
                </a:cubicBezTo>
                <a:cubicBezTo>
                  <a:pt x="602" y="392"/>
                  <a:pt x="602" y="392"/>
                  <a:pt x="602" y="393"/>
                </a:cubicBezTo>
                <a:cubicBezTo>
                  <a:pt x="599" y="395"/>
                  <a:pt x="597" y="398"/>
                  <a:pt x="595" y="401"/>
                </a:cubicBezTo>
                <a:cubicBezTo>
                  <a:pt x="595" y="401"/>
                  <a:pt x="595" y="401"/>
                  <a:pt x="596" y="401"/>
                </a:cubicBezTo>
                <a:cubicBezTo>
                  <a:pt x="598" y="399"/>
                  <a:pt x="600" y="396"/>
                  <a:pt x="602" y="394"/>
                </a:cubicBezTo>
                <a:cubicBezTo>
                  <a:pt x="603" y="394"/>
                  <a:pt x="603" y="395"/>
                  <a:pt x="604" y="395"/>
                </a:cubicBezTo>
                <a:cubicBezTo>
                  <a:pt x="602" y="397"/>
                  <a:pt x="601" y="400"/>
                  <a:pt x="600" y="403"/>
                </a:cubicBezTo>
                <a:cubicBezTo>
                  <a:pt x="600" y="403"/>
                  <a:pt x="600" y="403"/>
                  <a:pt x="600" y="403"/>
                </a:cubicBezTo>
                <a:cubicBezTo>
                  <a:pt x="601" y="400"/>
                  <a:pt x="603" y="398"/>
                  <a:pt x="605" y="396"/>
                </a:cubicBezTo>
                <a:cubicBezTo>
                  <a:pt x="606" y="397"/>
                  <a:pt x="608" y="397"/>
                  <a:pt x="610" y="397"/>
                </a:cubicBezTo>
                <a:cubicBezTo>
                  <a:pt x="612" y="397"/>
                  <a:pt x="614" y="397"/>
                  <a:pt x="617" y="397"/>
                </a:cubicBezTo>
                <a:cubicBezTo>
                  <a:pt x="617" y="397"/>
                  <a:pt x="617" y="397"/>
                  <a:pt x="617" y="397"/>
                </a:cubicBezTo>
                <a:cubicBezTo>
                  <a:pt x="617" y="404"/>
                  <a:pt x="621" y="410"/>
                  <a:pt x="625" y="414"/>
                </a:cubicBezTo>
                <a:cubicBezTo>
                  <a:pt x="631" y="421"/>
                  <a:pt x="637" y="428"/>
                  <a:pt x="644" y="433"/>
                </a:cubicBezTo>
                <a:cubicBezTo>
                  <a:pt x="644" y="434"/>
                  <a:pt x="645" y="433"/>
                  <a:pt x="644" y="433"/>
                </a:cubicBezTo>
                <a:cubicBezTo>
                  <a:pt x="638" y="428"/>
                  <a:pt x="633" y="421"/>
                  <a:pt x="628" y="415"/>
                </a:cubicBezTo>
                <a:cubicBezTo>
                  <a:pt x="626" y="412"/>
                  <a:pt x="623" y="410"/>
                  <a:pt x="622" y="407"/>
                </a:cubicBezTo>
                <a:cubicBezTo>
                  <a:pt x="620" y="404"/>
                  <a:pt x="620" y="401"/>
                  <a:pt x="619" y="398"/>
                </a:cubicBezTo>
                <a:cubicBezTo>
                  <a:pt x="619" y="398"/>
                  <a:pt x="619" y="398"/>
                  <a:pt x="619" y="398"/>
                </a:cubicBezTo>
                <a:cubicBezTo>
                  <a:pt x="619" y="398"/>
                  <a:pt x="619" y="397"/>
                  <a:pt x="619" y="397"/>
                </a:cubicBezTo>
                <a:cubicBezTo>
                  <a:pt x="619" y="397"/>
                  <a:pt x="618" y="397"/>
                  <a:pt x="618" y="397"/>
                </a:cubicBezTo>
                <a:cubicBezTo>
                  <a:pt x="619" y="396"/>
                  <a:pt x="620" y="396"/>
                  <a:pt x="622" y="396"/>
                </a:cubicBezTo>
                <a:cubicBezTo>
                  <a:pt x="622" y="398"/>
                  <a:pt x="623" y="400"/>
                  <a:pt x="625" y="401"/>
                </a:cubicBezTo>
                <a:cubicBezTo>
                  <a:pt x="626" y="404"/>
                  <a:pt x="629" y="405"/>
                  <a:pt x="630" y="406"/>
                </a:cubicBezTo>
                <a:cubicBezTo>
                  <a:pt x="630" y="407"/>
                  <a:pt x="631" y="406"/>
                  <a:pt x="631" y="406"/>
                </a:cubicBezTo>
                <a:cubicBezTo>
                  <a:pt x="629" y="405"/>
                  <a:pt x="628" y="403"/>
                  <a:pt x="627" y="401"/>
                </a:cubicBezTo>
                <a:cubicBezTo>
                  <a:pt x="625" y="399"/>
                  <a:pt x="624" y="398"/>
                  <a:pt x="623" y="396"/>
                </a:cubicBezTo>
                <a:cubicBezTo>
                  <a:pt x="624" y="396"/>
                  <a:pt x="625" y="395"/>
                  <a:pt x="625" y="395"/>
                </a:cubicBezTo>
                <a:cubicBezTo>
                  <a:pt x="625" y="396"/>
                  <a:pt x="625" y="396"/>
                  <a:pt x="626" y="397"/>
                </a:cubicBezTo>
                <a:cubicBezTo>
                  <a:pt x="632" y="405"/>
                  <a:pt x="641" y="409"/>
                  <a:pt x="651" y="412"/>
                </a:cubicBezTo>
                <a:cubicBezTo>
                  <a:pt x="651" y="412"/>
                  <a:pt x="651" y="412"/>
                  <a:pt x="651" y="412"/>
                </a:cubicBezTo>
                <a:cubicBezTo>
                  <a:pt x="641" y="409"/>
                  <a:pt x="634" y="402"/>
                  <a:pt x="627" y="395"/>
                </a:cubicBezTo>
                <a:cubicBezTo>
                  <a:pt x="627" y="395"/>
                  <a:pt x="627" y="395"/>
                  <a:pt x="627" y="395"/>
                </a:cubicBezTo>
                <a:cubicBezTo>
                  <a:pt x="628" y="394"/>
                  <a:pt x="629" y="394"/>
                  <a:pt x="630" y="394"/>
                </a:cubicBezTo>
                <a:cubicBezTo>
                  <a:pt x="631" y="393"/>
                  <a:pt x="631" y="392"/>
                  <a:pt x="630" y="392"/>
                </a:cubicBezTo>
                <a:cubicBezTo>
                  <a:pt x="626" y="392"/>
                  <a:pt x="622" y="392"/>
                  <a:pt x="619" y="393"/>
                </a:cubicBezTo>
                <a:cubicBezTo>
                  <a:pt x="615" y="393"/>
                  <a:pt x="612" y="393"/>
                  <a:pt x="610" y="390"/>
                </a:cubicBezTo>
                <a:cubicBezTo>
                  <a:pt x="608" y="387"/>
                  <a:pt x="607" y="383"/>
                  <a:pt x="608" y="380"/>
                </a:cubicBezTo>
                <a:cubicBezTo>
                  <a:pt x="610" y="372"/>
                  <a:pt x="619" y="365"/>
                  <a:pt x="627" y="371"/>
                </a:cubicBezTo>
                <a:cubicBezTo>
                  <a:pt x="631" y="374"/>
                  <a:pt x="634" y="378"/>
                  <a:pt x="639" y="380"/>
                </a:cubicBezTo>
                <a:cubicBezTo>
                  <a:pt x="643" y="382"/>
                  <a:pt x="648" y="382"/>
                  <a:pt x="652" y="383"/>
                </a:cubicBezTo>
                <a:cubicBezTo>
                  <a:pt x="665" y="384"/>
                  <a:pt x="677" y="388"/>
                  <a:pt x="689" y="392"/>
                </a:cubicBezTo>
                <a:cubicBezTo>
                  <a:pt x="700" y="394"/>
                  <a:pt x="711" y="398"/>
                  <a:pt x="722" y="400"/>
                </a:cubicBezTo>
                <a:cubicBezTo>
                  <a:pt x="731" y="401"/>
                  <a:pt x="741" y="399"/>
                  <a:pt x="750" y="398"/>
                </a:cubicBezTo>
                <a:cubicBezTo>
                  <a:pt x="758" y="397"/>
                  <a:pt x="766" y="395"/>
                  <a:pt x="774" y="394"/>
                </a:cubicBezTo>
                <a:cubicBezTo>
                  <a:pt x="778" y="393"/>
                  <a:pt x="785" y="392"/>
                  <a:pt x="787" y="388"/>
                </a:cubicBezTo>
                <a:cubicBezTo>
                  <a:pt x="787" y="387"/>
                  <a:pt x="786" y="386"/>
                  <a:pt x="786" y="387"/>
                </a:cubicBezTo>
                <a:cubicBezTo>
                  <a:pt x="784" y="390"/>
                  <a:pt x="778" y="390"/>
                  <a:pt x="775" y="391"/>
                </a:cubicBezTo>
                <a:cubicBezTo>
                  <a:pt x="771" y="392"/>
                  <a:pt x="767" y="392"/>
                  <a:pt x="764" y="393"/>
                </a:cubicBezTo>
                <a:cubicBezTo>
                  <a:pt x="758" y="394"/>
                  <a:pt x="752" y="395"/>
                  <a:pt x="746" y="395"/>
                </a:cubicBezTo>
                <a:cubicBezTo>
                  <a:pt x="740" y="396"/>
                  <a:pt x="733" y="397"/>
                  <a:pt x="727" y="396"/>
                </a:cubicBezTo>
                <a:cubicBezTo>
                  <a:pt x="720" y="396"/>
                  <a:pt x="712" y="394"/>
                  <a:pt x="705" y="392"/>
                </a:cubicBezTo>
                <a:cubicBezTo>
                  <a:pt x="709" y="392"/>
                  <a:pt x="712" y="391"/>
                  <a:pt x="715" y="390"/>
                </a:cubicBezTo>
                <a:cubicBezTo>
                  <a:pt x="723" y="388"/>
                  <a:pt x="731" y="387"/>
                  <a:pt x="740" y="387"/>
                </a:cubicBezTo>
                <a:cubicBezTo>
                  <a:pt x="740" y="387"/>
                  <a:pt x="740" y="386"/>
                  <a:pt x="740" y="386"/>
                </a:cubicBezTo>
                <a:cubicBezTo>
                  <a:pt x="733" y="385"/>
                  <a:pt x="727" y="386"/>
                  <a:pt x="721" y="388"/>
                </a:cubicBezTo>
                <a:cubicBezTo>
                  <a:pt x="717" y="389"/>
                  <a:pt x="712" y="390"/>
                  <a:pt x="707" y="390"/>
                </a:cubicBezTo>
                <a:cubicBezTo>
                  <a:pt x="704" y="390"/>
                  <a:pt x="700" y="389"/>
                  <a:pt x="697" y="390"/>
                </a:cubicBezTo>
                <a:cubicBezTo>
                  <a:pt x="694" y="389"/>
                  <a:pt x="691" y="388"/>
                  <a:pt x="688" y="387"/>
                </a:cubicBezTo>
                <a:cubicBezTo>
                  <a:pt x="688" y="387"/>
                  <a:pt x="688" y="387"/>
                  <a:pt x="688" y="387"/>
                </a:cubicBezTo>
                <a:cubicBezTo>
                  <a:pt x="690" y="387"/>
                  <a:pt x="693" y="386"/>
                  <a:pt x="695" y="386"/>
                </a:cubicBezTo>
                <a:cubicBezTo>
                  <a:pt x="706" y="385"/>
                  <a:pt x="716" y="383"/>
                  <a:pt x="726" y="381"/>
                </a:cubicBezTo>
                <a:cubicBezTo>
                  <a:pt x="727" y="381"/>
                  <a:pt x="727" y="380"/>
                  <a:pt x="726" y="380"/>
                </a:cubicBezTo>
                <a:cubicBezTo>
                  <a:pt x="717" y="382"/>
                  <a:pt x="708" y="384"/>
                  <a:pt x="698" y="384"/>
                </a:cubicBezTo>
                <a:cubicBezTo>
                  <a:pt x="694" y="384"/>
                  <a:pt x="690" y="385"/>
                  <a:pt x="686" y="385"/>
                </a:cubicBezTo>
                <a:cubicBezTo>
                  <a:pt x="683" y="385"/>
                  <a:pt x="680" y="384"/>
                  <a:pt x="678" y="383"/>
                </a:cubicBezTo>
                <a:cubicBezTo>
                  <a:pt x="678" y="383"/>
                  <a:pt x="679" y="383"/>
                  <a:pt x="680" y="383"/>
                </a:cubicBezTo>
                <a:cubicBezTo>
                  <a:pt x="687" y="382"/>
                  <a:pt x="694" y="380"/>
                  <a:pt x="701" y="378"/>
                </a:cubicBezTo>
                <a:cubicBezTo>
                  <a:pt x="717" y="375"/>
                  <a:pt x="732" y="370"/>
                  <a:pt x="748" y="367"/>
                </a:cubicBezTo>
                <a:cubicBezTo>
                  <a:pt x="749" y="366"/>
                  <a:pt x="748" y="366"/>
                  <a:pt x="748" y="366"/>
                </a:cubicBezTo>
                <a:cubicBezTo>
                  <a:pt x="740" y="366"/>
                  <a:pt x="734" y="369"/>
                  <a:pt x="726" y="371"/>
                </a:cubicBezTo>
                <a:cubicBezTo>
                  <a:pt x="718" y="372"/>
                  <a:pt x="711" y="375"/>
                  <a:pt x="703" y="376"/>
                </a:cubicBezTo>
                <a:cubicBezTo>
                  <a:pt x="695" y="377"/>
                  <a:pt x="688" y="379"/>
                  <a:pt x="681" y="380"/>
                </a:cubicBezTo>
                <a:cubicBezTo>
                  <a:pt x="675" y="381"/>
                  <a:pt x="669" y="380"/>
                  <a:pt x="664" y="379"/>
                </a:cubicBezTo>
                <a:cubicBezTo>
                  <a:pt x="667" y="378"/>
                  <a:pt x="670" y="378"/>
                  <a:pt x="673" y="377"/>
                </a:cubicBezTo>
                <a:cubicBezTo>
                  <a:pt x="678" y="376"/>
                  <a:pt x="684" y="377"/>
                  <a:pt x="689" y="375"/>
                </a:cubicBezTo>
                <a:cubicBezTo>
                  <a:pt x="694" y="374"/>
                  <a:pt x="699" y="372"/>
                  <a:pt x="704" y="371"/>
                </a:cubicBezTo>
                <a:cubicBezTo>
                  <a:pt x="705" y="371"/>
                  <a:pt x="704" y="370"/>
                  <a:pt x="704" y="370"/>
                </a:cubicBezTo>
                <a:cubicBezTo>
                  <a:pt x="694" y="372"/>
                  <a:pt x="684" y="374"/>
                  <a:pt x="674" y="375"/>
                </a:cubicBezTo>
                <a:cubicBezTo>
                  <a:pt x="675" y="375"/>
                  <a:pt x="676" y="374"/>
                  <a:pt x="677" y="374"/>
                </a:cubicBezTo>
                <a:cubicBezTo>
                  <a:pt x="687" y="369"/>
                  <a:pt x="698" y="363"/>
                  <a:pt x="709" y="359"/>
                </a:cubicBezTo>
                <a:cubicBezTo>
                  <a:pt x="710" y="359"/>
                  <a:pt x="710" y="359"/>
                  <a:pt x="709" y="359"/>
                </a:cubicBezTo>
                <a:cubicBezTo>
                  <a:pt x="690" y="363"/>
                  <a:pt x="674" y="378"/>
                  <a:pt x="654" y="376"/>
                </a:cubicBezTo>
                <a:cubicBezTo>
                  <a:pt x="654" y="376"/>
                  <a:pt x="654" y="377"/>
                  <a:pt x="653" y="377"/>
                </a:cubicBezTo>
                <a:cubicBezTo>
                  <a:pt x="652" y="377"/>
                  <a:pt x="651" y="377"/>
                  <a:pt x="650" y="377"/>
                </a:cubicBezTo>
                <a:cubicBezTo>
                  <a:pt x="657" y="376"/>
                  <a:pt x="664" y="374"/>
                  <a:pt x="670" y="371"/>
                </a:cubicBezTo>
                <a:cubicBezTo>
                  <a:pt x="680" y="368"/>
                  <a:pt x="689" y="364"/>
                  <a:pt x="698" y="360"/>
                </a:cubicBezTo>
                <a:cubicBezTo>
                  <a:pt x="718" y="351"/>
                  <a:pt x="738" y="342"/>
                  <a:pt x="760" y="338"/>
                </a:cubicBezTo>
                <a:cubicBezTo>
                  <a:pt x="761" y="337"/>
                  <a:pt x="760" y="336"/>
                  <a:pt x="760" y="336"/>
                </a:cubicBezTo>
                <a:cubicBezTo>
                  <a:pt x="739" y="340"/>
                  <a:pt x="720" y="349"/>
                  <a:pt x="701" y="357"/>
                </a:cubicBezTo>
                <a:cubicBezTo>
                  <a:pt x="691" y="361"/>
                  <a:pt x="681" y="365"/>
                  <a:pt x="671" y="369"/>
                </a:cubicBezTo>
                <a:cubicBezTo>
                  <a:pt x="663" y="371"/>
                  <a:pt x="655" y="373"/>
                  <a:pt x="647" y="375"/>
                </a:cubicBezTo>
                <a:cubicBezTo>
                  <a:pt x="647" y="374"/>
                  <a:pt x="647" y="374"/>
                  <a:pt x="647" y="374"/>
                </a:cubicBezTo>
                <a:cubicBezTo>
                  <a:pt x="654" y="373"/>
                  <a:pt x="661" y="370"/>
                  <a:pt x="667" y="367"/>
                </a:cubicBezTo>
                <a:cubicBezTo>
                  <a:pt x="680" y="362"/>
                  <a:pt x="691" y="352"/>
                  <a:pt x="705" y="349"/>
                </a:cubicBezTo>
                <a:cubicBezTo>
                  <a:pt x="705" y="349"/>
                  <a:pt x="705" y="349"/>
                  <a:pt x="705" y="349"/>
                </a:cubicBezTo>
                <a:cubicBezTo>
                  <a:pt x="698" y="350"/>
                  <a:pt x="693" y="352"/>
                  <a:pt x="687" y="356"/>
                </a:cubicBezTo>
                <a:cubicBezTo>
                  <a:pt x="679" y="360"/>
                  <a:pt x="671" y="364"/>
                  <a:pt x="663" y="367"/>
                </a:cubicBezTo>
                <a:cubicBezTo>
                  <a:pt x="661" y="368"/>
                  <a:pt x="658" y="369"/>
                  <a:pt x="656" y="369"/>
                </a:cubicBezTo>
                <a:cubicBezTo>
                  <a:pt x="658" y="368"/>
                  <a:pt x="661" y="366"/>
                  <a:pt x="663" y="365"/>
                </a:cubicBezTo>
                <a:cubicBezTo>
                  <a:pt x="663" y="365"/>
                  <a:pt x="663" y="365"/>
                  <a:pt x="663" y="365"/>
                </a:cubicBezTo>
                <a:cubicBezTo>
                  <a:pt x="660" y="366"/>
                  <a:pt x="657" y="366"/>
                  <a:pt x="654" y="367"/>
                </a:cubicBezTo>
                <a:cubicBezTo>
                  <a:pt x="651" y="369"/>
                  <a:pt x="648" y="370"/>
                  <a:pt x="644" y="371"/>
                </a:cubicBezTo>
                <a:cubicBezTo>
                  <a:pt x="644" y="371"/>
                  <a:pt x="644" y="371"/>
                  <a:pt x="643" y="371"/>
                </a:cubicBezTo>
                <a:cubicBezTo>
                  <a:pt x="647" y="369"/>
                  <a:pt x="650" y="367"/>
                  <a:pt x="654" y="365"/>
                </a:cubicBezTo>
                <a:cubicBezTo>
                  <a:pt x="659" y="362"/>
                  <a:pt x="664" y="359"/>
                  <a:pt x="668" y="355"/>
                </a:cubicBezTo>
                <a:cubicBezTo>
                  <a:pt x="677" y="349"/>
                  <a:pt x="687" y="343"/>
                  <a:pt x="697" y="338"/>
                </a:cubicBezTo>
                <a:cubicBezTo>
                  <a:pt x="698" y="338"/>
                  <a:pt x="697" y="337"/>
                  <a:pt x="696" y="337"/>
                </a:cubicBezTo>
                <a:cubicBezTo>
                  <a:pt x="686" y="342"/>
                  <a:pt x="675" y="347"/>
                  <a:pt x="665" y="354"/>
                </a:cubicBezTo>
                <a:cubicBezTo>
                  <a:pt x="660" y="358"/>
                  <a:pt x="655" y="361"/>
                  <a:pt x="649" y="364"/>
                </a:cubicBezTo>
                <a:cubicBezTo>
                  <a:pt x="648" y="365"/>
                  <a:pt x="647" y="366"/>
                  <a:pt x="646" y="366"/>
                </a:cubicBezTo>
                <a:cubicBezTo>
                  <a:pt x="646" y="366"/>
                  <a:pt x="646" y="366"/>
                  <a:pt x="647" y="365"/>
                </a:cubicBezTo>
                <a:cubicBezTo>
                  <a:pt x="649" y="364"/>
                  <a:pt x="651" y="362"/>
                  <a:pt x="653" y="361"/>
                </a:cubicBezTo>
                <a:cubicBezTo>
                  <a:pt x="658" y="358"/>
                  <a:pt x="663" y="355"/>
                  <a:pt x="668" y="351"/>
                </a:cubicBezTo>
                <a:cubicBezTo>
                  <a:pt x="677" y="344"/>
                  <a:pt x="685" y="335"/>
                  <a:pt x="696" y="330"/>
                </a:cubicBezTo>
                <a:cubicBezTo>
                  <a:pt x="697" y="329"/>
                  <a:pt x="696" y="328"/>
                  <a:pt x="696" y="329"/>
                </a:cubicBezTo>
                <a:cubicBezTo>
                  <a:pt x="683" y="334"/>
                  <a:pt x="674" y="344"/>
                  <a:pt x="663" y="351"/>
                </a:cubicBezTo>
                <a:cubicBezTo>
                  <a:pt x="659" y="354"/>
                  <a:pt x="654" y="356"/>
                  <a:pt x="650" y="359"/>
                </a:cubicBezTo>
                <a:cubicBezTo>
                  <a:pt x="650" y="359"/>
                  <a:pt x="650" y="359"/>
                  <a:pt x="650" y="359"/>
                </a:cubicBezTo>
                <a:cubicBezTo>
                  <a:pt x="655" y="355"/>
                  <a:pt x="660" y="351"/>
                  <a:pt x="666" y="347"/>
                </a:cubicBezTo>
                <a:cubicBezTo>
                  <a:pt x="676" y="340"/>
                  <a:pt x="685" y="332"/>
                  <a:pt x="695" y="324"/>
                </a:cubicBezTo>
                <a:cubicBezTo>
                  <a:pt x="705" y="316"/>
                  <a:pt x="716" y="308"/>
                  <a:pt x="725" y="298"/>
                </a:cubicBezTo>
                <a:cubicBezTo>
                  <a:pt x="729" y="293"/>
                  <a:pt x="733" y="287"/>
                  <a:pt x="738" y="283"/>
                </a:cubicBezTo>
                <a:cubicBezTo>
                  <a:pt x="741" y="282"/>
                  <a:pt x="743" y="280"/>
                  <a:pt x="745" y="278"/>
                </a:cubicBezTo>
                <a:cubicBezTo>
                  <a:pt x="745" y="278"/>
                  <a:pt x="746" y="278"/>
                  <a:pt x="746" y="278"/>
                </a:cubicBezTo>
                <a:cubicBezTo>
                  <a:pt x="758" y="276"/>
                  <a:pt x="768" y="279"/>
                  <a:pt x="779" y="281"/>
                </a:cubicBezTo>
                <a:cubicBezTo>
                  <a:pt x="788" y="284"/>
                  <a:pt x="796" y="285"/>
                  <a:pt x="804" y="289"/>
                </a:cubicBezTo>
                <a:cubicBezTo>
                  <a:pt x="804" y="289"/>
                  <a:pt x="805" y="289"/>
                  <a:pt x="805" y="289"/>
                </a:cubicBezTo>
                <a:cubicBezTo>
                  <a:pt x="807" y="290"/>
                  <a:pt x="808" y="291"/>
                  <a:pt x="810" y="292"/>
                </a:cubicBezTo>
                <a:cubicBezTo>
                  <a:pt x="828" y="302"/>
                  <a:pt x="847" y="320"/>
                  <a:pt x="852" y="341"/>
                </a:cubicBezTo>
                <a:cubicBezTo>
                  <a:pt x="852" y="342"/>
                  <a:pt x="852" y="342"/>
                  <a:pt x="852" y="342"/>
                </a:cubicBezTo>
                <a:cubicBezTo>
                  <a:pt x="854" y="351"/>
                  <a:pt x="846" y="359"/>
                  <a:pt x="839" y="365"/>
                </a:cubicBezTo>
                <a:cubicBezTo>
                  <a:pt x="832" y="371"/>
                  <a:pt x="825" y="377"/>
                  <a:pt x="817" y="382"/>
                </a:cubicBezTo>
                <a:cubicBezTo>
                  <a:pt x="806" y="391"/>
                  <a:pt x="792" y="397"/>
                  <a:pt x="778" y="402"/>
                </a:cubicBezTo>
                <a:cubicBezTo>
                  <a:pt x="766" y="406"/>
                  <a:pt x="754" y="407"/>
                  <a:pt x="741" y="410"/>
                </a:cubicBezTo>
                <a:close/>
                <a:moveTo>
                  <a:pt x="521" y="621"/>
                </a:moveTo>
                <a:cubicBezTo>
                  <a:pt x="520" y="621"/>
                  <a:pt x="520" y="621"/>
                  <a:pt x="519" y="621"/>
                </a:cubicBezTo>
                <a:cubicBezTo>
                  <a:pt x="521" y="620"/>
                  <a:pt x="522" y="617"/>
                  <a:pt x="522" y="615"/>
                </a:cubicBezTo>
                <a:cubicBezTo>
                  <a:pt x="523" y="613"/>
                  <a:pt x="520" y="613"/>
                  <a:pt x="520" y="614"/>
                </a:cubicBezTo>
                <a:cubicBezTo>
                  <a:pt x="520" y="616"/>
                  <a:pt x="519" y="617"/>
                  <a:pt x="519" y="618"/>
                </a:cubicBezTo>
                <a:cubicBezTo>
                  <a:pt x="518" y="618"/>
                  <a:pt x="517" y="619"/>
                  <a:pt x="516" y="619"/>
                </a:cubicBezTo>
                <a:cubicBezTo>
                  <a:pt x="515" y="619"/>
                  <a:pt x="515" y="620"/>
                  <a:pt x="516" y="621"/>
                </a:cubicBezTo>
                <a:cubicBezTo>
                  <a:pt x="514" y="621"/>
                  <a:pt x="513" y="621"/>
                  <a:pt x="512" y="621"/>
                </a:cubicBezTo>
                <a:cubicBezTo>
                  <a:pt x="509" y="622"/>
                  <a:pt x="506" y="623"/>
                  <a:pt x="504" y="624"/>
                </a:cubicBezTo>
                <a:cubicBezTo>
                  <a:pt x="501" y="625"/>
                  <a:pt x="499" y="625"/>
                  <a:pt x="497" y="624"/>
                </a:cubicBezTo>
                <a:cubicBezTo>
                  <a:pt x="497" y="623"/>
                  <a:pt x="497" y="623"/>
                  <a:pt x="496" y="622"/>
                </a:cubicBezTo>
                <a:cubicBezTo>
                  <a:pt x="495" y="621"/>
                  <a:pt x="495" y="620"/>
                  <a:pt x="493" y="619"/>
                </a:cubicBezTo>
                <a:cubicBezTo>
                  <a:pt x="493" y="619"/>
                  <a:pt x="492" y="619"/>
                  <a:pt x="492" y="619"/>
                </a:cubicBezTo>
                <a:cubicBezTo>
                  <a:pt x="492" y="619"/>
                  <a:pt x="492" y="619"/>
                  <a:pt x="491" y="619"/>
                </a:cubicBezTo>
                <a:cubicBezTo>
                  <a:pt x="491" y="619"/>
                  <a:pt x="490" y="618"/>
                  <a:pt x="490" y="618"/>
                </a:cubicBezTo>
                <a:cubicBezTo>
                  <a:pt x="491" y="616"/>
                  <a:pt x="492" y="615"/>
                  <a:pt x="494" y="613"/>
                </a:cubicBezTo>
                <a:cubicBezTo>
                  <a:pt x="495" y="611"/>
                  <a:pt x="498" y="609"/>
                  <a:pt x="499" y="606"/>
                </a:cubicBezTo>
                <a:cubicBezTo>
                  <a:pt x="503" y="600"/>
                  <a:pt x="506" y="592"/>
                  <a:pt x="513" y="588"/>
                </a:cubicBezTo>
                <a:cubicBezTo>
                  <a:pt x="518" y="585"/>
                  <a:pt x="522" y="583"/>
                  <a:pt x="525" y="578"/>
                </a:cubicBezTo>
                <a:cubicBezTo>
                  <a:pt x="528" y="571"/>
                  <a:pt x="532" y="566"/>
                  <a:pt x="536" y="560"/>
                </a:cubicBezTo>
                <a:cubicBezTo>
                  <a:pt x="547" y="548"/>
                  <a:pt x="558" y="537"/>
                  <a:pt x="570" y="526"/>
                </a:cubicBezTo>
                <a:cubicBezTo>
                  <a:pt x="573" y="523"/>
                  <a:pt x="577" y="519"/>
                  <a:pt x="580" y="515"/>
                </a:cubicBezTo>
                <a:cubicBezTo>
                  <a:pt x="582" y="512"/>
                  <a:pt x="585" y="507"/>
                  <a:pt x="589" y="505"/>
                </a:cubicBezTo>
                <a:cubicBezTo>
                  <a:pt x="590" y="504"/>
                  <a:pt x="590" y="502"/>
                  <a:pt x="588" y="503"/>
                </a:cubicBezTo>
                <a:cubicBezTo>
                  <a:pt x="585" y="504"/>
                  <a:pt x="582" y="508"/>
                  <a:pt x="579" y="511"/>
                </a:cubicBezTo>
                <a:cubicBezTo>
                  <a:pt x="576" y="515"/>
                  <a:pt x="573" y="519"/>
                  <a:pt x="569" y="523"/>
                </a:cubicBezTo>
                <a:cubicBezTo>
                  <a:pt x="565" y="526"/>
                  <a:pt x="562" y="529"/>
                  <a:pt x="559" y="532"/>
                </a:cubicBezTo>
                <a:cubicBezTo>
                  <a:pt x="559" y="531"/>
                  <a:pt x="560" y="530"/>
                  <a:pt x="561" y="529"/>
                </a:cubicBezTo>
                <a:cubicBezTo>
                  <a:pt x="563" y="526"/>
                  <a:pt x="566" y="522"/>
                  <a:pt x="569" y="519"/>
                </a:cubicBezTo>
                <a:cubicBezTo>
                  <a:pt x="574" y="513"/>
                  <a:pt x="580" y="507"/>
                  <a:pt x="584" y="500"/>
                </a:cubicBezTo>
                <a:cubicBezTo>
                  <a:pt x="584" y="500"/>
                  <a:pt x="584" y="500"/>
                  <a:pt x="584" y="500"/>
                </a:cubicBezTo>
                <a:cubicBezTo>
                  <a:pt x="592" y="504"/>
                  <a:pt x="601" y="507"/>
                  <a:pt x="610" y="506"/>
                </a:cubicBezTo>
                <a:cubicBezTo>
                  <a:pt x="614" y="505"/>
                  <a:pt x="618" y="505"/>
                  <a:pt x="623" y="505"/>
                </a:cubicBezTo>
                <a:cubicBezTo>
                  <a:pt x="617" y="510"/>
                  <a:pt x="609" y="520"/>
                  <a:pt x="608" y="521"/>
                </a:cubicBezTo>
                <a:cubicBezTo>
                  <a:pt x="594" y="537"/>
                  <a:pt x="577" y="551"/>
                  <a:pt x="563" y="567"/>
                </a:cubicBezTo>
                <a:cubicBezTo>
                  <a:pt x="555" y="575"/>
                  <a:pt x="547" y="582"/>
                  <a:pt x="540" y="590"/>
                </a:cubicBezTo>
                <a:cubicBezTo>
                  <a:pt x="533" y="596"/>
                  <a:pt x="529" y="602"/>
                  <a:pt x="527" y="610"/>
                </a:cubicBezTo>
                <a:cubicBezTo>
                  <a:pt x="526" y="611"/>
                  <a:pt x="526" y="613"/>
                  <a:pt x="525" y="616"/>
                </a:cubicBezTo>
                <a:cubicBezTo>
                  <a:pt x="525" y="616"/>
                  <a:pt x="525" y="616"/>
                  <a:pt x="524" y="616"/>
                </a:cubicBezTo>
                <a:cubicBezTo>
                  <a:pt x="524" y="616"/>
                  <a:pt x="523" y="617"/>
                  <a:pt x="523" y="617"/>
                </a:cubicBezTo>
                <a:cubicBezTo>
                  <a:pt x="522" y="618"/>
                  <a:pt x="521" y="619"/>
                  <a:pt x="521" y="621"/>
                </a:cubicBezTo>
                <a:cubicBezTo>
                  <a:pt x="521" y="621"/>
                  <a:pt x="521" y="621"/>
                  <a:pt x="521" y="621"/>
                </a:cubicBezTo>
                <a:close/>
                <a:moveTo>
                  <a:pt x="453" y="616"/>
                </a:moveTo>
                <a:cubicBezTo>
                  <a:pt x="451" y="615"/>
                  <a:pt x="449" y="613"/>
                  <a:pt x="448" y="612"/>
                </a:cubicBezTo>
                <a:cubicBezTo>
                  <a:pt x="448" y="611"/>
                  <a:pt x="448" y="610"/>
                  <a:pt x="447" y="610"/>
                </a:cubicBezTo>
                <a:cubicBezTo>
                  <a:pt x="450" y="612"/>
                  <a:pt x="453" y="613"/>
                  <a:pt x="457" y="614"/>
                </a:cubicBezTo>
                <a:cubicBezTo>
                  <a:pt x="458" y="615"/>
                  <a:pt x="459" y="616"/>
                  <a:pt x="460" y="617"/>
                </a:cubicBezTo>
                <a:cubicBezTo>
                  <a:pt x="465" y="619"/>
                  <a:pt x="471" y="620"/>
                  <a:pt x="476" y="622"/>
                </a:cubicBezTo>
                <a:cubicBezTo>
                  <a:pt x="482" y="624"/>
                  <a:pt x="486" y="624"/>
                  <a:pt x="492" y="622"/>
                </a:cubicBezTo>
                <a:cubicBezTo>
                  <a:pt x="492" y="622"/>
                  <a:pt x="492" y="622"/>
                  <a:pt x="492" y="622"/>
                </a:cubicBezTo>
                <a:cubicBezTo>
                  <a:pt x="492" y="623"/>
                  <a:pt x="493" y="623"/>
                  <a:pt x="493" y="624"/>
                </a:cubicBezTo>
                <a:cubicBezTo>
                  <a:pt x="494" y="628"/>
                  <a:pt x="498" y="630"/>
                  <a:pt x="503" y="629"/>
                </a:cubicBezTo>
                <a:cubicBezTo>
                  <a:pt x="506" y="628"/>
                  <a:pt x="508" y="627"/>
                  <a:pt x="511" y="625"/>
                </a:cubicBezTo>
                <a:cubicBezTo>
                  <a:pt x="513" y="625"/>
                  <a:pt x="515" y="625"/>
                  <a:pt x="517" y="625"/>
                </a:cubicBezTo>
                <a:cubicBezTo>
                  <a:pt x="518" y="634"/>
                  <a:pt x="509" y="640"/>
                  <a:pt x="501" y="639"/>
                </a:cubicBezTo>
                <a:cubicBezTo>
                  <a:pt x="492" y="639"/>
                  <a:pt x="484" y="635"/>
                  <a:pt x="476" y="632"/>
                </a:cubicBezTo>
                <a:cubicBezTo>
                  <a:pt x="472" y="630"/>
                  <a:pt x="468" y="628"/>
                  <a:pt x="464" y="626"/>
                </a:cubicBezTo>
                <a:cubicBezTo>
                  <a:pt x="461" y="624"/>
                  <a:pt x="458" y="621"/>
                  <a:pt x="454" y="619"/>
                </a:cubicBezTo>
                <a:cubicBezTo>
                  <a:pt x="454" y="619"/>
                  <a:pt x="453" y="619"/>
                  <a:pt x="453" y="619"/>
                </a:cubicBezTo>
                <a:cubicBezTo>
                  <a:pt x="454" y="618"/>
                  <a:pt x="454" y="617"/>
                  <a:pt x="453" y="616"/>
                </a:cubicBezTo>
                <a:close/>
                <a:moveTo>
                  <a:pt x="360" y="549"/>
                </a:moveTo>
                <a:cubicBezTo>
                  <a:pt x="361" y="525"/>
                  <a:pt x="362" y="499"/>
                  <a:pt x="367" y="475"/>
                </a:cubicBezTo>
                <a:cubicBezTo>
                  <a:pt x="367" y="474"/>
                  <a:pt x="367" y="474"/>
                  <a:pt x="366" y="473"/>
                </a:cubicBezTo>
                <a:cubicBezTo>
                  <a:pt x="366" y="473"/>
                  <a:pt x="366" y="473"/>
                  <a:pt x="367" y="473"/>
                </a:cubicBezTo>
                <a:cubicBezTo>
                  <a:pt x="368" y="472"/>
                  <a:pt x="370" y="471"/>
                  <a:pt x="372" y="471"/>
                </a:cubicBezTo>
                <a:cubicBezTo>
                  <a:pt x="372" y="471"/>
                  <a:pt x="372" y="471"/>
                  <a:pt x="372" y="471"/>
                </a:cubicBezTo>
                <a:cubicBezTo>
                  <a:pt x="372" y="471"/>
                  <a:pt x="372" y="471"/>
                  <a:pt x="372" y="472"/>
                </a:cubicBezTo>
                <a:cubicBezTo>
                  <a:pt x="371" y="472"/>
                  <a:pt x="371" y="473"/>
                  <a:pt x="371" y="474"/>
                </a:cubicBezTo>
                <a:cubicBezTo>
                  <a:pt x="371" y="476"/>
                  <a:pt x="370" y="478"/>
                  <a:pt x="370" y="479"/>
                </a:cubicBezTo>
                <a:cubicBezTo>
                  <a:pt x="370" y="480"/>
                  <a:pt x="371" y="480"/>
                  <a:pt x="371" y="480"/>
                </a:cubicBezTo>
                <a:cubicBezTo>
                  <a:pt x="372" y="478"/>
                  <a:pt x="373" y="475"/>
                  <a:pt x="373" y="473"/>
                </a:cubicBezTo>
                <a:cubicBezTo>
                  <a:pt x="373" y="472"/>
                  <a:pt x="374" y="471"/>
                  <a:pt x="373" y="470"/>
                </a:cubicBezTo>
                <a:cubicBezTo>
                  <a:pt x="376" y="469"/>
                  <a:pt x="378" y="468"/>
                  <a:pt x="380" y="466"/>
                </a:cubicBezTo>
                <a:cubicBezTo>
                  <a:pt x="380" y="467"/>
                  <a:pt x="380" y="467"/>
                  <a:pt x="380" y="468"/>
                </a:cubicBezTo>
                <a:cubicBezTo>
                  <a:pt x="380" y="468"/>
                  <a:pt x="380" y="469"/>
                  <a:pt x="380" y="469"/>
                </a:cubicBezTo>
                <a:cubicBezTo>
                  <a:pt x="377" y="475"/>
                  <a:pt x="377" y="484"/>
                  <a:pt x="376" y="490"/>
                </a:cubicBezTo>
                <a:cubicBezTo>
                  <a:pt x="374" y="499"/>
                  <a:pt x="375" y="507"/>
                  <a:pt x="375" y="516"/>
                </a:cubicBezTo>
                <a:cubicBezTo>
                  <a:pt x="375" y="526"/>
                  <a:pt x="375" y="535"/>
                  <a:pt x="374" y="545"/>
                </a:cubicBezTo>
                <a:cubicBezTo>
                  <a:pt x="373" y="550"/>
                  <a:pt x="372" y="556"/>
                  <a:pt x="371" y="561"/>
                </a:cubicBezTo>
                <a:cubicBezTo>
                  <a:pt x="370" y="565"/>
                  <a:pt x="369" y="568"/>
                  <a:pt x="369" y="571"/>
                </a:cubicBezTo>
                <a:cubicBezTo>
                  <a:pt x="369" y="571"/>
                  <a:pt x="369" y="571"/>
                  <a:pt x="368" y="571"/>
                </a:cubicBezTo>
                <a:cubicBezTo>
                  <a:pt x="366" y="575"/>
                  <a:pt x="368" y="580"/>
                  <a:pt x="365" y="584"/>
                </a:cubicBezTo>
                <a:cubicBezTo>
                  <a:pt x="364" y="585"/>
                  <a:pt x="364" y="586"/>
                  <a:pt x="363" y="587"/>
                </a:cubicBezTo>
                <a:cubicBezTo>
                  <a:pt x="363" y="586"/>
                  <a:pt x="363" y="585"/>
                  <a:pt x="363" y="584"/>
                </a:cubicBezTo>
                <a:cubicBezTo>
                  <a:pt x="363" y="572"/>
                  <a:pt x="360" y="561"/>
                  <a:pt x="360" y="549"/>
                </a:cubicBezTo>
                <a:close/>
                <a:moveTo>
                  <a:pt x="359" y="574"/>
                </a:moveTo>
                <a:cubicBezTo>
                  <a:pt x="360" y="581"/>
                  <a:pt x="361" y="587"/>
                  <a:pt x="357" y="593"/>
                </a:cubicBezTo>
                <a:cubicBezTo>
                  <a:pt x="356" y="594"/>
                  <a:pt x="355" y="595"/>
                  <a:pt x="355" y="596"/>
                </a:cubicBezTo>
                <a:cubicBezTo>
                  <a:pt x="354" y="596"/>
                  <a:pt x="353" y="597"/>
                  <a:pt x="352" y="598"/>
                </a:cubicBezTo>
                <a:cubicBezTo>
                  <a:pt x="351" y="598"/>
                  <a:pt x="351" y="599"/>
                  <a:pt x="350" y="599"/>
                </a:cubicBezTo>
                <a:cubicBezTo>
                  <a:pt x="350" y="599"/>
                  <a:pt x="349" y="599"/>
                  <a:pt x="349" y="599"/>
                </a:cubicBezTo>
                <a:cubicBezTo>
                  <a:pt x="349" y="598"/>
                  <a:pt x="349" y="596"/>
                  <a:pt x="349" y="595"/>
                </a:cubicBezTo>
                <a:cubicBezTo>
                  <a:pt x="350" y="595"/>
                  <a:pt x="350" y="596"/>
                  <a:pt x="350" y="596"/>
                </a:cubicBezTo>
                <a:cubicBezTo>
                  <a:pt x="350" y="596"/>
                  <a:pt x="351" y="596"/>
                  <a:pt x="351" y="595"/>
                </a:cubicBezTo>
                <a:cubicBezTo>
                  <a:pt x="351" y="591"/>
                  <a:pt x="352" y="587"/>
                  <a:pt x="352" y="582"/>
                </a:cubicBezTo>
                <a:cubicBezTo>
                  <a:pt x="351" y="579"/>
                  <a:pt x="351" y="576"/>
                  <a:pt x="350" y="573"/>
                </a:cubicBezTo>
                <a:cubicBezTo>
                  <a:pt x="351" y="575"/>
                  <a:pt x="352" y="577"/>
                  <a:pt x="352" y="580"/>
                </a:cubicBezTo>
                <a:cubicBezTo>
                  <a:pt x="352" y="583"/>
                  <a:pt x="352" y="587"/>
                  <a:pt x="352" y="590"/>
                </a:cubicBezTo>
                <a:cubicBezTo>
                  <a:pt x="352" y="591"/>
                  <a:pt x="353" y="591"/>
                  <a:pt x="353" y="590"/>
                </a:cubicBezTo>
                <a:cubicBezTo>
                  <a:pt x="353" y="586"/>
                  <a:pt x="353" y="582"/>
                  <a:pt x="353" y="578"/>
                </a:cubicBezTo>
                <a:cubicBezTo>
                  <a:pt x="352" y="574"/>
                  <a:pt x="352" y="571"/>
                  <a:pt x="350" y="568"/>
                </a:cubicBezTo>
                <a:cubicBezTo>
                  <a:pt x="350" y="568"/>
                  <a:pt x="349" y="568"/>
                  <a:pt x="349" y="568"/>
                </a:cubicBezTo>
                <a:cubicBezTo>
                  <a:pt x="349" y="567"/>
                  <a:pt x="349" y="566"/>
                  <a:pt x="349" y="565"/>
                </a:cubicBezTo>
                <a:cubicBezTo>
                  <a:pt x="348" y="562"/>
                  <a:pt x="348" y="558"/>
                  <a:pt x="348" y="554"/>
                </a:cubicBezTo>
                <a:cubicBezTo>
                  <a:pt x="347" y="551"/>
                  <a:pt x="348" y="548"/>
                  <a:pt x="347" y="544"/>
                </a:cubicBezTo>
                <a:cubicBezTo>
                  <a:pt x="347" y="538"/>
                  <a:pt x="347" y="532"/>
                  <a:pt x="346" y="526"/>
                </a:cubicBezTo>
                <a:cubicBezTo>
                  <a:pt x="346" y="525"/>
                  <a:pt x="345" y="525"/>
                  <a:pt x="345" y="526"/>
                </a:cubicBezTo>
                <a:cubicBezTo>
                  <a:pt x="345" y="533"/>
                  <a:pt x="344" y="540"/>
                  <a:pt x="346" y="547"/>
                </a:cubicBezTo>
                <a:cubicBezTo>
                  <a:pt x="347" y="553"/>
                  <a:pt x="346" y="561"/>
                  <a:pt x="347" y="567"/>
                </a:cubicBezTo>
                <a:cubicBezTo>
                  <a:pt x="347" y="574"/>
                  <a:pt x="350" y="580"/>
                  <a:pt x="349" y="586"/>
                </a:cubicBezTo>
                <a:cubicBezTo>
                  <a:pt x="349" y="587"/>
                  <a:pt x="349" y="588"/>
                  <a:pt x="349" y="590"/>
                </a:cubicBezTo>
                <a:cubicBezTo>
                  <a:pt x="349" y="589"/>
                  <a:pt x="349" y="589"/>
                  <a:pt x="349" y="588"/>
                </a:cubicBezTo>
                <a:cubicBezTo>
                  <a:pt x="347" y="584"/>
                  <a:pt x="345" y="579"/>
                  <a:pt x="344" y="575"/>
                </a:cubicBezTo>
                <a:cubicBezTo>
                  <a:pt x="342" y="564"/>
                  <a:pt x="340" y="552"/>
                  <a:pt x="340" y="541"/>
                </a:cubicBezTo>
                <a:cubicBezTo>
                  <a:pt x="340" y="522"/>
                  <a:pt x="344" y="504"/>
                  <a:pt x="340" y="485"/>
                </a:cubicBezTo>
                <a:cubicBezTo>
                  <a:pt x="340" y="485"/>
                  <a:pt x="341" y="485"/>
                  <a:pt x="341" y="485"/>
                </a:cubicBezTo>
                <a:cubicBezTo>
                  <a:pt x="349" y="482"/>
                  <a:pt x="356" y="478"/>
                  <a:pt x="364" y="474"/>
                </a:cubicBezTo>
                <a:cubicBezTo>
                  <a:pt x="361" y="484"/>
                  <a:pt x="360" y="496"/>
                  <a:pt x="359" y="506"/>
                </a:cubicBezTo>
                <a:cubicBezTo>
                  <a:pt x="359" y="518"/>
                  <a:pt x="358" y="530"/>
                  <a:pt x="357" y="542"/>
                </a:cubicBezTo>
                <a:cubicBezTo>
                  <a:pt x="357" y="553"/>
                  <a:pt x="358" y="563"/>
                  <a:pt x="359" y="574"/>
                </a:cubicBezTo>
                <a:close/>
                <a:moveTo>
                  <a:pt x="323" y="576"/>
                </a:moveTo>
                <a:cubicBezTo>
                  <a:pt x="323" y="576"/>
                  <a:pt x="323" y="576"/>
                  <a:pt x="323" y="576"/>
                </a:cubicBezTo>
                <a:cubicBezTo>
                  <a:pt x="322" y="577"/>
                  <a:pt x="322" y="577"/>
                  <a:pt x="321" y="578"/>
                </a:cubicBezTo>
                <a:cubicBezTo>
                  <a:pt x="320" y="578"/>
                  <a:pt x="320" y="579"/>
                  <a:pt x="319" y="579"/>
                </a:cubicBezTo>
                <a:cubicBezTo>
                  <a:pt x="319" y="579"/>
                  <a:pt x="319" y="579"/>
                  <a:pt x="319" y="579"/>
                </a:cubicBezTo>
                <a:cubicBezTo>
                  <a:pt x="311" y="566"/>
                  <a:pt x="307" y="551"/>
                  <a:pt x="302" y="537"/>
                </a:cubicBezTo>
                <a:cubicBezTo>
                  <a:pt x="297" y="523"/>
                  <a:pt x="291" y="509"/>
                  <a:pt x="286" y="495"/>
                </a:cubicBezTo>
                <a:cubicBezTo>
                  <a:pt x="282" y="486"/>
                  <a:pt x="277" y="478"/>
                  <a:pt x="272" y="469"/>
                </a:cubicBezTo>
                <a:cubicBezTo>
                  <a:pt x="274" y="471"/>
                  <a:pt x="276" y="473"/>
                  <a:pt x="279" y="475"/>
                </a:cubicBezTo>
                <a:cubicBezTo>
                  <a:pt x="286" y="480"/>
                  <a:pt x="294" y="484"/>
                  <a:pt x="303" y="487"/>
                </a:cubicBezTo>
                <a:cubicBezTo>
                  <a:pt x="303" y="487"/>
                  <a:pt x="303" y="487"/>
                  <a:pt x="303" y="487"/>
                </a:cubicBezTo>
                <a:cubicBezTo>
                  <a:pt x="303" y="491"/>
                  <a:pt x="304" y="495"/>
                  <a:pt x="305" y="499"/>
                </a:cubicBezTo>
                <a:cubicBezTo>
                  <a:pt x="305" y="503"/>
                  <a:pt x="306" y="506"/>
                  <a:pt x="307" y="510"/>
                </a:cubicBezTo>
                <a:cubicBezTo>
                  <a:pt x="309" y="517"/>
                  <a:pt x="313" y="524"/>
                  <a:pt x="316" y="531"/>
                </a:cubicBezTo>
                <a:cubicBezTo>
                  <a:pt x="321" y="545"/>
                  <a:pt x="326" y="560"/>
                  <a:pt x="336" y="571"/>
                </a:cubicBezTo>
                <a:cubicBezTo>
                  <a:pt x="335" y="571"/>
                  <a:pt x="334" y="570"/>
                  <a:pt x="333" y="570"/>
                </a:cubicBezTo>
                <a:cubicBezTo>
                  <a:pt x="330" y="570"/>
                  <a:pt x="327" y="571"/>
                  <a:pt x="325" y="573"/>
                </a:cubicBezTo>
                <a:cubicBezTo>
                  <a:pt x="325" y="574"/>
                  <a:pt x="324" y="574"/>
                  <a:pt x="324" y="575"/>
                </a:cubicBezTo>
                <a:cubicBezTo>
                  <a:pt x="323" y="574"/>
                  <a:pt x="323" y="574"/>
                  <a:pt x="322" y="574"/>
                </a:cubicBezTo>
                <a:cubicBezTo>
                  <a:pt x="322" y="574"/>
                  <a:pt x="321" y="574"/>
                  <a:pt x="322" y="574"/>
                </a:cubicBezTo>
                <a:cubicBezTo>
                  <a:pt x="322" y="575"/>
                  <a:pt x="322" y="575"/>
                  <a:pt x="323" y="576"/>
                </a:cubicBezTo>
                <a:close/>
                <a:moveTo>
                  <a:pt x="176" y="253"/>
                </a:moveTo>
                <a:cubicBezTo>
                  <a:pt x="172" y="261"/>
                  <a:pt x="166" y="272"/>
                  <a:pt x="168" y="281"/>
                </a:cubicBezTo>
                <a:cubicBezTo>
                  <a:pt x="167" y="278"/>
                  <a:pt x="166" y="274"/>
                  <a:pt x="165" y="270"/>
                </a:cubicBezTo>
                <a:cubicBezTo>
                  <a:pt x="165" y="271"/>
                  <a:pt x="166" y="271"/>
                  <a:pt x="167" y="271"/>
                </a:cubicBezTo>
                <a:cubicBezTo>
                  <a:pt x="167" y="272"/>
                  <a:pt x="167" y="271"/>
                  <a:pt x="167" y="271"/>
                </a:cubicBezTo>
                <a:cubicBezTo>
                  <a:pt x="167" y="269"/>
                  <a:pt x="165" y="267"/>
                  <a:pt x="165" y="265"/>
                </a:cubicBezTo>
                <a:cubicBezTo>
                  <a:pt x="166" y="262"/>
                  <a:pt x="166" y="259"/>
                  <a:pt x="167" y="256"/>
                </a:cubicBezTo>
                <a:cubicBezTo>
                  <a:pt x="168" y="251"/>
                  <a:pt x="170" y="245"/>
                  <a:pt x="173" y="241"/>
                </a:cubicBezTo>
                <a:cubicBezTo>
                  <a:pt x="174" y="241"/>
                  <a:pt x="173" y="241"/>
                  <a:pt x="173" y="241"/>
                </a:cubicBezTo>
                <a:cubicBezTo>
                  <a:pt x="169" y="246"/>
                  <a:pt x="167" y="252"/>
                  <a:pt x="165" y="258"/>
                </a:cubicBezTo>
                <a:cubicBezTo>
                  <a:pt x="165" y="258"/>
                  <a:pt x="165" y="258"/>
                  <a:pt x="165" y="259"/>
                </a:cubicBezTo>
                <a:cubicBezTo>
                  <a:pt x="164" y="257"/>
                  <a:pt x="164" y="256"/>
                  <a:pt x="164" y="255"/>
                </a:cubicBezTo>
                <a:cubicBezTo>
                  <a:pt x="164" y="252"/>
                  <a:pt x="164" y="249"/>
                  <a:pt x="165" y="246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5"/>
                  <a:pt x="165" y="245"/>
                  <a:pt x="165" y="245"/>
                </a:cubicBezTo>
                <a:cubicBezTo>
                  <a:pt x="165" y="244"/>
                  <a:pt x="165" y="244"/>
                  <a:pt x="165" y="244"/>
                </a:cubicBezTo>
                <a:cubicBezTo>
                  <a:pt x="167" y="237"/>
                  <a:pt x="170" y="232"/>
                  <a:pt x="174" y="226"/>
                </a:cubicBezTo>
                <a:cubicBezTo>
                  <a:pt x="174" y="226"/>
                  <a:pt x="173" y="226"/>
                  <a:pt x="173" y="226"/>
                </a:cubicBezTo>
                <a:cubicBezTo>
                  <a:pt x="170" y="229"/>
                  <a:pt x="167" y="234"/>
                  <a:pt x="165" y="239"/>
                </a:cubicBezTo>
                <a:cubicBezTo>
                  <a:pt x="165" y="237"/>
                  <a:pt x="165" y="236"/>
                  <a:pt x="165" y="234"/>
                </a:cubicBezTo>
                <a:cubicBezTo>
                  <a:pt x="165" y="230"/>
                  <a:pt x="166" y="226"/>
                  <a:pt x="166" y="222"/>
                </a:cubicBezTo>
                <a:cubicBezTo>
                  <a:pt x="166" y="221"/>
                  <a:pt x="164" y="221"/>
                  <a:pt x="164" y="222"/>
                </a:cubicBezTo>
                <a:cubicBezTo>
                  <a:pt x="164" y="224"/>
                  <a:pt x="164" y="227"/>
                  <a:pt x="164" y="229"/>
                </a:cubicBezTo>
                <a:cubicBezTo>
                  <a:pt x="164" y="231"/>
                  <a:pt x="163" y="233"/>
                  <a:pt x="163" y="235"/>
                </a:cubicBezTo>
                <a:cubicBezTo>
                  <a:pt x="163" y="238"/>
                  <a:pt x="163" y="241"/>
                  <a:pt x="164" y="244"/>
                </a:cubicBezTo>
                <a:cubicBezTo>
                  <a:pt x="164" y="245"/>
                  <a:pt x="163" y="247"/>
                  <a:pt x="163" y="248"/>
                </a:cubicBezTo>
                <a:cubicBezTo>
                  <a:pt x="163" y="250"/>
                  <a:pt x="162" y="253"/>
                  <a:pt x="162" y="257"/>
                </a:cubicBezTo>
                <a:cubicBezTo>
                  <a:pt x="161" y="250"/>
                  <a:pt x="160" y="244"/>
                  <a:pt x="160" y="237"/>
                </a:cubicBezTo>
                <a:cubicBezTo>
                  <a:pt x="161" y="233"/>
                  <a:pt x="161" y="229"/>
                  <a:pt x="159" y="226"/>
                </a:cubicBezTo>
                <a:cubicBezTo>
                  <a:pt x="156" y="222"/>
                  <a:pt x="152" y="218"/>
                  <a:pt x="151" y="212"/>
                </a:cubicBezTo>
                <a:cubicBezTo>
                  <a:pt x="151" y="204"/>
                  <a:pt x="151" y="198"/>
                  <a:pt x="146" y="190"/>
                </a:cubicBezTo>
                <a:cubicBezTo>
                  <a:pt x="144" y="187"/>
                  <a:pt x="141" y="183"/>
                  <a:pt x="140" y="179"/>
                </a:cubicBezTo>
                <a:cubicBezTo>
                  <a:pt x="139" y="178"/>
                  <a:pt x="138" y="170"/>
                  <a:pt x="141" y="171"/>
                </a:cubicBezTo>
                <a:cubicBezTo>
                  <a:pt x="143" y="171"/>
                  <a:pt x="144" y="172"/>
                  <a:pt x="146" y="173"/>
                </a:cubicBezTo>
                <a:cubicBezTo>
                  <a:pt x="151" y="175"/>
                  <a:pt x="158" y="178"/>
                  <a:pt x="160" y="184"/>
                </a:cubicBezTo>
                <a:cubicBezTo>
                  <a:pt x="161" y="186"/>
                  <a:pt x="162" y="189"/>
                  <a:pt x="164" y="190"/>
                </a:cubicBezTo>
                <a:cubicBezTo>
                  <a:pt x="164" y="192"/>
                  <a:pt x="166" y="194"/>
                  <a:pt x="166" y="195"/>
                </a:cubicBezTo>
                <a:cubicBezTo>
                  <a:pt x="167" y="197"/>
                  <a:pt x="168" y="199"/>
                  <a:pt x="169" y="200"/>
                </a:cubicBezTo>
                <a:cubicBezTo>
                  <a:pt x="170" y="202"/>
                  <a:pt x="170" y="203"/>
                  <a:pt x="171" y="205"/>
                </a:cubicBezTo>
                <a:cubicBezTo>
                  <a:pt x="172" y="213"/>
                  <a:pt x="178" y="221"/>
                  <a:pt x="180" y="229"/>
                </a:cubicBezTo>
                <a:cubicBezTo>
                  <a:pt x="181" y="233"/>
                  <a:pt x="182" y="238"/>
                  <a:pt x="183" y="242"/>
                </a:cubicBezTo>
                <a:cubicBezTo>
                  <a:pt x="184" y="247"/>
                  <a:pt x="184" y="251"/>
                  <a:pt x="185" y="256"/>
                </a:cubicBezTo>
                <a:cubicBezTo>
                  <a:pt x="185" y="256"/>
                  <a:pt x="185" y="256"/>
                  <a:pt x="185" y="256"/>
                </a:cubicBezTo>
                <a:cubicBezTo>
                  <a:pt x="184" y="258"/>
                  <a:pt x="182" y="260"/>
                  <a:pt x="181" y="263"/>
                </a:cubicBezTo>
                <a:cubicBezTo>
                  <a:pt x="179" y="267"/>
                  <a:pt x="179" y="271"/>
                  <a:pt x="179" y="275"/>
                </a:cubicBezTo>
                <a:cubicBezTo>
                  <a:pt x="177" y="287"/>
                  <a:pt x="178" y="301"/>
                  <a:pt x="180" y="312"/>
                </a:cubicBezTo>
                <a:cubicBezTo>
                  <a:pt x="181" y="318"/>
                  <a:pt x="182" y="325"/>
                  <a:pt x="184" y="331"/>
                </a:cubicBezTo>
                <a:cubicBezTo>
                  <a:pt x="179" y="322"/>
                  <a:pt x="178" y="312"/>
                  <a:pt x="174" y="303"/>
                </a:cubicBezTo>
                <a:cubicBezTo>
                  <a:pt x="173" y="297"/>
                  <a:pt x="171" y="291"/>
                  <a:pt x="169" y="286"/>
                </a:cubicBezTo>
                <a:cubicBezTo>
                  <a:pt x="169" y="286"/>
                  <a:pt x="170" y="286"/>
                  <a:pt x="170" y="285"/>
                </a:cubicBezTo>
                <a:cubicBezTo>
                  <a:pt x="170" y="280"/>
                  <a:pt x="170" y="275"/>
                  <a:pt x="171" y="270"/>
                </a:cubicBezTo>
                <a:cubicBezTo>
                  <a:pt x="172" y="264"/>
                  <a:pt x="174" y="258"/>
                  <a:pt x="176" y="253"/>
                </a:cubicBezTo>
                <a:cubicBezTo>
                  <a:pt x="176" y="253"/>
                  <a:pt x="176" y="253"/>
                  <a:pt x="176" y="253"/>
                </a:cubicBezTo>
                <a:close/>
                <a:moveTo>
                  <a:pt x="157" y="248"/>
                </a:moveTo>
                <a:cubicBezTo>
                  <a:pt x="158" y="254"/>
                  <a:pt x="159" y="260"/>
                  <a:pt x="160" y="266"/>
                </a:cubicBezTo>
                <a:cubicBezTo>
                  <a:pt x="162" y="271"/>
                  <a:pt x="163" y="276"/>
                  <a:pt x="165" y="281"/>
                </a:cubicBezTo>
                <a:cubicBezTo>
                  <a:pt x="163" y="278"/>
                  <a:pt x="162" y="275"/>
                  <a:pt x="161" y="273"/>
                </a:cubicBezTo>
                <a:cubicBezTo>
                  <a:pt x="157" y="261"/>
                  <a:pt x="152" y="250"/>
                  <a:pt x="148" y="238"/>
                </a:cubicBezTo>
                <a:cubicBezTo>
                  <a:pt x="140" y="219"/>
                  <a:pt x="131" y="197"/>
                  <a:pt x="136" y="176"/>
                </a:cubicBezTo>
                <a:cubicBezTo>
                  <a:pt x="136" y="177"/>
                  <a:pt x="136" y="177"/>
                  <a:pt x="136" y="177"/>
                </a:cubicBezTo>
                <a:cubicBezTo>
                  <a:pt x="137" y="186"/>
                  <a:pt x="145" y="191"/>
                  <a:pt x="147" y="200"/>
                </a:cubicBezTo>
                <a:cubicBezTo>
                  <a:pt x="148" y="205"/>
                  <a:pt x="147" y="211"/>
                  <a:pt x="149" y="216"/>
                </a:cubicBezTo>
                <a:cubicBezTo>
                  <a:pt x="150" y="221"/>
                  <a:pt x="156" y="225"/>
                  <a:pt x="157" y="230"/>
                </a:cubicBezTo>
                <a:cubicBezTo>
                  <a:pt x="158" y="236"/>
                  <a:pt x="157" y="242"/>
                  <a:pt x="157" y="248"/>
                </a:cubicBezTo>
                <a:close/>
                <a:moveTo>
                  <a:pt x="163" y="261"/>
                </a:moveTo>
                <a:cubicBezTo>
                  <a:pt x="163" y="261"/>
                  <a:pt x="163" y="262"/>
                  <a:pt x="164" y="263"/>
                </a:cubicBezTo>
                <a:cubicBezTo>
                  <a:pt x="164" y="264"/>
                  <a:pt x="164" y="265"/>
                  <a:pt x="164" y="266"/>
                </a:cubicBezTo>
                <a:cubicBezTo>
                  <a:pt x="163" y="264"/>
                  <a:pt x="163" y="262"/>
                  <a:pt x="163" y="261"/>
                </a:cubicBezTo>
                <a:close/>
                <a:moveTo>
                  <a:pt x="213" y="192"/>
                </a:moveTo>
                <a:cubicBezTo>
                  <a:pt x="206" y="196"/>
                  <a:pt x="200" y="201"/>
                  <a:pt x="196" y="208"/>
                </a:cubicBezTo>
                <a:cubicBezTo>
                  <a:pt x="194" y="213"/>
                  <a:pt x="192" y="218"/>
                  <a:pt x="192" y="223"/>
                </a:cubicBezTo>
                <a:cubicBezTo>
                  <a:pt x="190" y="220"/>
                  <a:pt x="189" y="218"/>
                  <a:pt x="187" y="215"/>
                </a:cubicBezTo>
                <a:cubicBezTo>
                  <a:pt x="184" y="210"/>
                  <a:pt x="183" y="204"/>
                  <a:pt x="182" y="197"/>
                </a:cubicBezTo>
                <a:cubicBezTo>
                  <a:pt x="179" y="184"/>
                  <a:pt x="177" y="170"/>
                  <a:pt x="174" y="157"/>
                </a:cubicBezTo>
                <a:cubicBezTo>
                  <a:pt x="172" y="143"/>
                  <a:pt x="169" y="130"/>
                  <a:pt x="164" y="117"/>
                </a:cubicBezTo>
                <a:cubicBezTo>
                  <a:pt x="164" y="115"/>
                  <a:pt x="162" y="111"/>
                  <a:pt x="160" y="110"/>
                </a:cubicBezTo>
                <a:cubicBezTo>
                  <a:pt x="160" y="102"/>
                  <a:pt x="160" y="95"/>
                  <a:pt x="161" y="87"/>
                </a:cubicBezTo>
                <a:cubicBezTo>
                  <a:pt x="161" y="81"/>
                  <a:pt x="161" y="74"/>
                  <a:pt x="164" y="68"/>
                </a:cubicBezTo>
                <a:cubicBezTo>
                  <a:pt x="167" y="63"/>
                  <a:pt x="169" y="72"/>
                  <a:pt x="170" y="74"/>
                </a:cubicBezTo>
                <a:cubicBezTo>
                  <a:pt x="171" y="78"/>
                  <a:pt x="173" y="80"/>
                  <a:pt x="176" y="82"/>
                </a:cubicBezTo>
                <a:cubicBezTo>
                  <a:pt x="183" y="89"/>
                  <a:pt x="187" y="98"/>
                  <a:pt x="189" y="107"/>
                </a:cubicBezTo>
                <a:cubicBezTo>
                  <a:pt x="191" y="112"/>
                  <a:pt x="191" y="116"/>
                  <a:pt x="191" y="121"/>
                </a:cubicBezTo>
                <a:cubicBezTo>
                  <a:pt x="191" y="123"/>
                  <a:pt x="192" y="125"/>
                  <a:pt x="193" y="127"/>
                </a:cubicBezTo>
                <a:cubicBezTo>
                  <a:pt x="194" y="128"/>
                  <a:pt x="196" y="129"/>
                  <a:pt x="197" y="129"/>
                </a:cubicBezTo>
                <a:cubicBezTo>
                  <a:pt x="200" y="131"/>
                  <a:pt x="202" y="132"/>
                  <a:pt x="203" y="135"/>
                </a:cubicBezTo>
                <a:cubicBezTo>
                  <a:pt x="205" y="139"/>
                  <a:pt x="207" y="143"/>
                  <a:pt x="208" y="146"/>
                </a:cubicBezTo>
                <a:cubicBezTo>
                  <a:pt x="212" y="155"/>
                  <a:pt x="214" y="164"/>
                  <a:pt x="213" y="174"/>
                </a:cubicBezTo>
                <a:cubicBezTo>
                  <a:pt x="213" y="180"/>
                  <a:pt x="212" y="186"/>
                  <a:pt x="213" y="192"/>
                </a:cubicBezTo>
                <a:close/>
                <a:moveTo>
                  <a:pt x="193" y="242"/>
                </a:moveTo>
                <a:cubicBezTo>
                  <a:pt x="193" y="240"/>
                  <a:pt x="192" y="239"/>
                  <a:pt x="192" y="238"/>
                </a:cubicBezTo>
                <a:cubicBezTo>
                  <a:pt x="192" y="236"/>
                  <a:pt x="191" y="234"/>
                  <a:pt x="191" y="233"/>
                </a:cubicBezTo>
                <a:cubicBezTo>
                  <a:pt x="191" y="232"/>
                  <a:pt x="191" y="232"/>
                  <a:pt x="191" y="232"/>
                </a:cubicBezTo>
                <a:cubicBezTo>
                  <a:pt x="192" y="232"/>
                  <a:pt x="192" y="233"/>
                  <a:pt x="193" y="234"/>
                </a:cubicBezTo>
                <a:cubicBezTo>
                  <a:pt x="194" y="237"/>
                  <a:pt x="194" y="239"/>
                  <a:pt x="193" y="242"/>
                </a:cubicBezTo>
                <a:close/>
                <a:moveTo>
                  <a:pt x="189" y="237"/>
                </a:moveTo>
                <a:cubicBezTo>
                  <a:pt x="189" y="239"/>
                  <a:pt x="190" y="241"/>
                  <a:pt x="190" y="243"/>
                </a:cubicBezTo>
                <a:cubicBezTo>
                  <a:pt x="190" y="244"/>
                  <a:pt x="190" y="245"/>
                  <a:pt x="191" y="246"/>
                </a:cubicBezTo>
                <a:cubicBezTo>
                  <a:pt x="189" y="248"/>
                  <a:pt x="188" y="251"/>
                  <a:pt x="186" y="254"/>
                </a:cubicBezTo>
                <a:cubicBezTo>
                  <a:pt x="186" y="246"/>
                  <a:pt x="183" y="237"/>
                  <a:pt x="181" y="228"/>
                </a:cubicBezTo>
                <a:cubicBezTo>
                  <a:pt x="180" y="224"/>
                  <a:pt x="179" y="219"/>
                  <a:pt x="177" y="214"/>
                </a:cubicBezTo>
                <a:cubicBezTo>
                  <a:pt x="177" y="214"/>
                  <a:pt x="177" y="215"/>
                  <a:pt x="177" y="215"/>
                </a:cubicBezTo>
                <a:cubicBezTo>
                  <a:pt x="181" y="220"/>
                  <a:pt x="185" y="225"/>
                  <a:pt x="190" y="230"/>
                </a:cubicBezTo>
                <a:cubicBezTo>
                  <a:pt x="188" y="231"/>
                  <a:pt x="188" y="235"/>
                  <a:pt x="189" y="237"/>
                </a:cubicBezTo>
                <a:close/>
                <a:moveTo>
                  <a:pt x="161" y="121"/>
                </a:moveTo>
                <a:cubicBezTo>
                  <a:pt x="162" y="124"/>
                  <a:pt x="163" y="128"/>
                  <a:pt x="165" y="131"/>
                </a:cubicBezTo>
                <a:cubicBezTo>
                  <a:pt x="165" y="132"/>
                  <a:pt x="166" y="134"/>
                  <a:pt x="167" y="135"/>
                </a:cubicBezTo>
                <a:cubicBezTo>
                  <a:pt x="167" y="136"/>
                  <a:pt x="167" y="137"/>
                  <a:pt x="167" y="138"/>
                </a:cubicBezTo>
                <a:cubicBezTo>
                  <a:pt x="170" y="150"/>
                  <a:pt x="172" y="162"/>
                  <a:pt x="174" y="173"/>
                </a:cubicBezTo>
                <a:cubicBezTo>
                  <a:pt x="176" y="184"/>
                  <a:pt x="177" y="196"/>
                  <a:pt x="180" y="207"/>
                </a:cubicBezTo>
                <a:cubicBezTo>
                  <a:pt x="182" y="213"/>
                  <a:pt x="185" y="218"/>
                  <a:pt x="188" y="223"/>
                </a:cubicBezTo>
                <a:cubicBezTo>
                  <a:pt x="186" y="221"/>
                  <a:pt x="184" y="218"/>
                  <a:pt x="182" y="216"/>
                </a:cubicBezTo>
                <a:cubicBezTo>
                  <a:pt x="175" y="206"/>
                  <a:pt x="169" y="195"/>
                  <a:pt x="167" y="183"/>
                </a:cubicBezTo>
                <a:cubicBezTo>
                  <a:pt x="164" y="171"/>
                  <a:pt x="162" y="159"/>
                  <a:pt x="161" y="148"/>
                </a:cubicBezTo>
                <a:cubicBezTo>
                  <a:pt x="160" y="142"/>
                  <a:pt x="160" y="137"/>
                  <a:pt x="159" y="132"/>
                </a:cubicBezTo>
                <a:cubicBezTo>
                  <a:pt x="159" y="127"/>
                  <a:pt x="158" y="123"/>
                  <a:pt x="158" y="118"/>
                </a:cubicBezTo>
                <a:cubicBezTo>
                  <a:pt x="158" y="118"/>
                  <a:pt x="158" y="118"/>
                  <a:pt x="158" y="117"/>
                </a:cubicBezTo>
                <a:cubicBezTo>
                  <a:pt x="159" y="119"/>
                  <a:pt x="160" y="120"/>
                  <a:pt x="161" y="121"/>
                </a:cubicBezTo>
                <a:close/>
                <a:moveTo>
                  <a:pt x="184" y="312"/>
                </a:moveTo>
                <a:cubicBezTo>
                  <a:pt x="182" y="304"/>
                  <a:pt x="181" y="297"/>
                  <a:pt x="181" y="290"/>
                </a:cubicBezTo>
                <a:cubicBezTo>
                  <a:pt x="181" y="288"/>
                  <a:pt x="181" y="286"/>
                  <a:pt x="182" y="284"/>
                </a:cubicBezTo>
                <a:cubicBezTo>
                  <a:pt x="185" y="294"/>
                  <a:pt x="191" y="303"/>
                  <a:pt x="198" y="311"/>
                </a:cubicBezTo>
                <a:cubicBezTo>
                  <a:pt x="202" y="315"/>
                  <a:pt x="206" y="320"/>
                  <a:pt x="211" y="324"/>
                </a:cubicBezTo>
                <a:cubicBezTo>
                  <a:pt x="210" y="328"/>
                  <a:pt x="211" y="332"/>
                  <a:pt x="209" y="336"/>
                </a:cubicBezTo>
                <a:cubicBezTo>
                  <a:pt x="208" y="338"/>
                  <a:pt x="207" y="344"/>
                  <a:pt x="204" y="345"/>
                </a:cubicBezTo>
                <a:cubicBezTo>
                  <a:pt x="202" y="347"/>
                  <a:pt x="197" y="345"/>
                  <a:pt x="194" y="344"/>
                </a:cubicBezTo>
                <a:cubicBezTo>
                  <a:pt x="192" y="339"/>
                  <a:pt x="189" y="335"/>
                  <a:pt x="188" y="329"/>
                </a:cubicBezTo>
                <a:cubicBezTo>
                  <a:pt x="186" y="324"/>
                  <a:pt x="185" y="318"/>
                  <a:pt x="184" y="312"/>
                </a:cubicBezTo>
                <a:close/>
                <a:moveTo>
                  <a:pt x="208" y="347"/>
                </a:moveTo>
                <a:cubicBezTo>
                  <a:pt x="210" y="344"/>
                  <a:pt x="211" y="340"/>
                  <a:pt x="212" y="336"/>
                </a:cubicBezTo>
                <a:cubicBezTo>
                  <a:pt x="213" y="333"/>
                  <a:pt x="213" y="330"/>
                  <a:pt x="213" y="327"/>
                </a:cubicBezTo>
                <a:cubicBezTo>
                  <a:pt x="218" y="331"/>
                  <a:pt x="223" y="335"/>
                  <a:pt x="229" y="338"/>
                </a:cubicBezTo>
                <a:cubicBezTo>
                  <a:pt x="230" y="338"/>
                  <a:pt x="230" y="338"/>
                  <a:pt x="231" y="338"/>
                </a:cubicBezTo>
                <a:cubicBezTo>
                  <a:pt x="229" y="341"/>
                  <a:pt x="229" y="345"/>
                  <a:pt x="228" y="348"/>
                </a:cubicBezTo>
                <a:cubicBezTo>
                  <a:pt x="228" y="354"/>
                  <a:pt x="228" y="359"/>
                  <a:pt x="229" y="364"/>
                </a:cubicBezTo>
                <a:cubicBezTo>
                  <a:pt x="230" y="370"/>
                  <a:pt x="234" y="376"/>
                  <a:pt x="235" y="382"/>
                </a:cubicBezTo>
                <a:cubicBezTo>
                  <a:pt x="236" y="386"/>
                  <a:pt x="235" y="390"/>
                  <a:pt x="235" y="395"/>
                </a:cubicBezTo>
                <a:cubicBezTo>
                  <a:pt x="235" y="400"/>
                  <a:pt x="235" y="405"/>
                  <a:pt x="236" y="410"/>
                </a:cubicBezTo>
                <a:cubicBezTo>
                  <a:pt x="236" y="412"/>
                  <a:pt x="236" y="413"/>
                  <a:pt x="236" y="415"/>
                </a:cubicBezTo>
                <a:cubicBezTo>
                  <a:pt x="235" y="414"/>
                  <a:pt x="234" y="413"/>
                  <a:pt x="232" y="412"/>
                </a:cubicBezTo>
                <a:cubicBezTo>
                  <a:pt x="227" y="411"/>
                  <a:pt x="224" y="414"/>
                  <a:pt x="219" y="414"/>
                </a:cubicBezTo>
                <a:cubicBezTo>
                  <a:pt x="217" y="414"/>
                  <a:pt x="215" y="414"/>
                  <a:pt x="214" y="415"/>
                </a:cubicBezTo>
                <a:cubicBezTo>
                  <a:pt x="213" y="408"/>
                  <a:pt x="211" y="402"/>
                  <a:pt x="211" y="396"/>
                </a:cubicBezTo>
                <a:cubicBezTo>
                  <a:pt x="210" y="390"/>
                  <a:pt x="209" y="384"/>
                  <a:pt x="208" y="377"/>
                </a:cubicBezTo>
                <a:cubicBezTo>
                  <a:pt x="207" y="372"/>
                  <a:pt x="206" y="367"/>
                  <a:pt x="203" y="362"/>
                </a:cubicBezTo>
                <a:cubicBezTo>
                  <a:pt x="200" y="358"/>
                  <a:pt x="198" y="353"/>
                  <a:pt x="195" y="347"/>
                </a:cubicBezTo>
                <a:cubicBezTo>
                  <a:pt x="195" y="347"/>
                  <a:pt x="195" y="347"/>
                  <a:pt x="195" y="347"/>
                </a:cubicBezTo>
                <a:cubicBezTo>
                  <a:pt x="200" y="348"/>
                  <a:pt x="204" y="350"/>
                  <a:pt x="208" y="347"/>
                </a:cubicBezTo>
                <a:close/>
                <a:moveTo>
                  <a:pt x="233" y="367"/>
                </a:moveTo>
                <a:cubicBezTo>
                  <a:pt x="232" y="361"/>
                  <a:pt x="231" y="355"/>
                  <a:pt x="232" y="348"/>
                </a:cubicBezTo>
                <a:cubicBezTo>
                  <a:pt x="232" y="346"/>
                  <a:pt x="233" y="342"/>
                  <a:pt x="233" y="339"/>
                </a:cubicBezTo>
                <a:cubicBezTo>
                  <a:pt x="240" y="343"/>
                  <a:pt x="248" y="347"/>
                  <a:pt x="255" y="346"/>
                </a:cubicBezTo>
                <a:cubicBezTo>
                  <a:pt x="250" y="353"/>
                  <a:pt x="246" y="361"/>
                  <a:pt x="242" y="368"/>
                </a:cubicBezTo>
                <a:cubicBezTo>
                  <a:pt x="240" y="372"/>
                  <a:pt x="239" y="376"/>
                  <a:pt x="238" y="380"/>
                </a:cubicBezTo>
                <a:cubicBezTo>
                  <a:pt x="237" y="375"/>
                  <a:pt x="235" y="371"/>
                  <a:pt x="233" y="367"/>
                </a:cubicBezTo>
                <a:close/>
                <a:moveTo>
                  <a:pt x="246" y="367"/>
                </a:moveTo>
                <a:cubicBezTo>
                  <a:pt x="252" y="355"/>
                  <a:pt x="260" y="342"/>
                  <a:pt x="271" y="334"/>
                </a:cubicBezTo>
                <a:cubicBezTo>
                  <a:pt x="281" y="327"/>
                  <a:pt x="291" y="320"/>
                  <a:pt x="303" y="315"/>
                </a:cubicBezTo>
                <a:cubicBezTo>
                  <a:pt x="308" y="314"/>
                  <a:pt x="313" y="312"/>
                  <a:pt x="318" y="311"/>
                </a:cubicBezTo>
                <a:cubicBezTo>
                  <a:pt x="325" y="310"/>
                  <a:pt x="331" y="309"/>
                  <a:pt x="338" y="309"/>
                </a:cubicBezTo>
                <a:cubicBezTo>
                  <a:pt x="348" y="308"/>
                  <a:pt x="358" y="309"/>
                  <a:pt x="368" y="311"/>
                </a:cubicBezTo>
                <a:cubicBezTo>
                  <a:pt x="371" y="311"/>
                  <a:pt x="410" y="317"/>
                  <a:pt x="409" y="321"/>
                </a:cubicBezTo>
                <a:cubicBezTo>
                  <a:pt x="409" y="321"/>
                  <a:pt x="409" y="321"/>
                  <a:pt x="409" y="322"/>
                </a:cubicBezTo>
                <a:cubicBezTo>
                  <a:pt x="409" y="322"/>
                  <a:pt x="409" y="322"/>
                  <a:pt x="409" y="322"/>
                </a:cubicBezTo>
                <a:cubicBezTo>
                  <a:pt x="409" y="322"/>
                  <a:pt x="408" y="323"/>
                  <a:pt x="408" y="324"/>
                </a:cubicBezTo>
                <a:cubicBezTo>
                  <a:pt x="408" y="323"/>
                  <a:pt x="408" y="323"/>
                  <a:pt x="408" y="323"/>
                </a:cubicBezTo>
                <a:cubicBezTo>
                  <a:pt x="394" y="317"/>
                  <a:pt x="378" y="315"/>
                  <a:pt x="363" y="314"/>
                </a:cubicBezTo>
                <a:cubicBezTo>
                  <a:pt x="355" y="314"/>
                  <a:pt x="348" y="315"/>
                  <a:pt x="340" y="314"/>
                </a:cubicBezTo>
                <a:cubicBezTo>
                  <a:pt x="333" y="314"/>
                  <a:pt x="327" y="314"/>
                  <a:pt x="320" y="314"/>
                </a:cubicBezTo>
                <a:cubicBezTo>
                  <a:pt x="306" y="316"/>
                  <a:pt x="291" y="323"/>
                  <a:pt x="280" y="330"/>
                </a:cubicBezTo>
                <a:cubicBezTo>
                  <a:pt x="267" y="338"/>
                  <a:pt x="257" y="349"/>
                  <a:pt x="253" y="363"/>
                </a:cubicBezTo>
                <a:cubicBezTo>
                  <a:pt x="252" y="363"/>
                  <a:pt x="254" y="364"/>
                  <a:pt x="254" y="363"/>
                </a:cubicBezTo>
                <a:cubicBezTo>
                  <a:pt x="261" y="349"/>
                  <a:pt x="272" y="338"/>
                  <a:pt x="286" y="330"/>
                </a:cubicBezTo>
                <a:cubicBezTo>
                  <a:pt x="299" y="324"/>
                  <a:pt x="312" y="317"/>
                  <a:pt x="327" y="317"/>
                </a:cubicBezTo>
                <a:cubicBezTo>
                  <a:pt x="333" y="317"/>
                  <a:pt x="340" y="318"/>
                  <a:pt x="347" y="318"/>
                </a:cubicBezTo>
                <a:cubicBezTo>
                  <a:pt x="353" y="317"/>
                  <a:pt x="360" y="317"/>
                  <a:pt x="367" y="318"/>
                </a:cubicBezTo>
                <a:cubicBezTo>
                  <a:pt x="374" y="319"/>
                  <a:pt x="382" y="320"/>
                  <a:pt x="389" y="321"/>
                </a:cubicBezTo>
                <a:cubicBezTo>
                  <a:pt x="395" y="322"/>
                  <a:pt x="402" y="325"/>
                  <a:pt x="408" y="324"/>
                </a:cubicBezTo>
                <a:cubicBezTo>
                  <a:pt x="408" y="324"/>
                  <a:pt x="408" y="324"/>
                  <a:pt x="408" y="324"/>
                </a:cubicBezTo>
                <a:cubicBezTo>
                  <a:pt x="408" y="325"/>
                  <a:pt x="407" y="327"/>
                  <a:pt x="407" y="328"/>
                </a:cubicBezTo>
                <a:cubicBezTo>
                  <a:pt x="401" y="325"/>
                  <a:pt x="394" y="326"/>
                  <a:pt x="387" y="326"/>
                </a:cubicBezTo>
                <a:cubicBezTo>
                  <a:pt x="379" y="325"/>
                  <a:pt x="371" y="323"/>
                  <a:pt x="363" y="322"/>
                </a:cubicBezTo>
                <a:cubicBezTo>
                  <a:pt x="363" y="322"/>
                  <a:pt x="363" y="323"/>
                  <a:pt x="363" y="323"/>
                </a:cubicBezTo>
                <a:cubicBezTo>
                  <a:pt x="369" y="325"/>
                  <a:pt x="377" y="326"/>
                  <a:pt x="384" y="327"/>
                </a:cubicBezTo>
                <a:cubicBezTo>
                  <a:pt x="392" y="327"/>
                  <a:pt x="399" y="327"/>
                  <a:pt x="407" y="330"/>
                </a:cubicBezTo>
                <a:cubicBezTo>
                  <a:pt x="407" y="330"/>
                  <a:pt x="407" y="331"/>
                  <a:pt x="406" y="331"/>
                </a:cubicBezTo>
                <a:cubicBezTo>
                  <a:pt x="402" y="332"/>
                  <a:pt x="399" y="331"/>
                  <a:pt x="395" y="331"/>
                </a:cubicBezTo>
                <a:cubicBezTo>
                  <a:pt x="391" y="331"/>
                  <a:pt x="388" y="331"/>
                  <a:pt x="385" y="330"/>
                </a:cubicBezTo>
                <a:cubicBezTo>
                  <a:pt x="384" y="330"/>
                  <a:pt x="383" y="331"/>
                  <a:pt x="384" y="331"/>
                </a:cubicBezTo>
                <a:cubicBezTo>
                  <a:pt x="387" y="334"/>
                  <a:pt x="390" y="333"/>
                  <a:pt x="394" y="333"/>
                </a:cubicBezTo>
                <a:cubicBezTo>
                  <a:pt x="398" y="333"/>
                  <a:pt x="402" y="334"/>
                  <a:pt x="406" y="334"/>
                </a:cubicBezTo>
                <a:cubicBezTo>
                  <a:pt x="406" y="335"/>
                  <a:pt x="406" y="336"/>
                  <a:pt x="406" y="337"/>
                </a:cubicBezTo>
                <a:cubicBezTo>
                  <a:pt x="406" y="337"/>
                  <a:pt x="406" y="337"/>
                  <a:pt x="405" y="336"/>
                </a:cubicBezTo>
                <a:cubicBezTo>
                  <a:pt x="405" y="336"/>
                  <a:pt x="405" y="335"/>
                  <a:pt x="405" y="335"/>
                </a:cubicBezTo>
                <a:cubicBezTo>
                  <a:pt x="398" y="336"/>
                  <a:pt x="392" y="337"/>
                  <a:pt x="386" y="338"/>
                </a:cubicBezTo>
                <a:cubicBezTo>
                  <a:pt x="381" y="338"/>
                  <a:pt x="375" y="338"/>
                  <a:pt x="370" y="338"/>
                </a:cubicBezTo>
                <a:cubicBezTo>
                  <a:pt x="369" y="339"/>
                  <a:pt x="369" y="339"/>
                  <a:pt x="370" y="339"/>
                </a:cubicBezTo>
                <a:cubicBezTo>
                  <a:pt x="376" y="340"/>
                  <a:pt x="382" y="339"/>
                  <a:pt x="388" y="338"/>
                </a:cubicBezTo>
                <a:cubicBezTo>
                  <a:pt x="393" y="338"/>
                  <a:pt x="398" y="338"/>
                  <a:pt x="403" y="337"/>
                </a:cubicBezTo>
                <a:cubicBezTo>
                  <a:pt x="399" y="339"/>
                  <a:pt x="396" y="341"/>
                  <a:pt x="391" y="341"/>
                </a:cubicBezTo>
                <a:cubicBezTo>
                  <a:pt x="388" y="342"/>
                  <a:pt x="384" y="342"/>
                  <a:pt x="380" y="343"/>
                </a:cubicBezTo>
                <a:cubicBezTo>
                  <a:pt x="372" y="343"/>
                  <a:pt x="365" y="343"/>
                  <a:pt x="357" y="344"/>
                </a:cubicBezTo>
                <a:cubicBezTo>
                  <a:pt x="357" y="345"/>
                  <a:pt x="357" y="345"/>
                  <a:pt x="357" y="345"/>
                </a:cubicBezTo>
                <a:cubicBezTo>
                  <a:pt x="366" y="345"/>
                  <a:pt x="375" y="345"/>
                  <a:pt x="383" y="344"/>
                </a:cubicBezTo>
                <a:cubicBezTo>
                  <a:pt x="387" y="344"/>
                  <a:pt x="391" y="343"/>
                  <a:pt x="395" y="342"/>
                </a:cubicBezTo>
                <a:cubicBezTo>
                  <a:pt x="399" y="341"/>
                  <a:pt x="402" y="341"/>
                  <a:pt x="405" y="338"/>
                </a:cubicBezTo>
                <a:cubicBezTo>
                  <a:pt x="406" y="338"/>
                  <a:pt x="406" y="338"/>
                  <a:pt x="406" y="338"/>
                </a:cubicBezTo>
                <a:cubicBezTo>
                  <a:pt x="406" y="338"/>
                  <a:pt x="406" y="339"/>
                  <a:pt x="406" y="340"/>
                </a:cubicBezTo>
                <a:cubicBezTo>
                  <a:pt x="406" y="340"/>
                  <a:pt x="406" y="340"/>
                  <a:pt x="406" y="340"/>
                </a:cubicBezTo>
                <a:cubicBezTo>
                  <a:pt x="401" y="339"/>
                  <a:pt x="397" y="343"/>
                  <a:pt x="392" y="344"/>
                </a:cubicBezTo>
                <a:cubicBezTo>
                  <a:pt x="389" y="345"/>
                  <a:pt x="385" y="345"/>
                  <a:pt x="382" y="346"/>
                </a:cubicBezTo>
                <a:cubicBezTo>
                  <a:pt x="378" y="347"/>
                  <a:pt x="374" y="348"/>
                  <a:pt x="370" y="348"/>
                </a:cubicBezTo>
                <a:cubicBezTo>
                  <a:pt x="363" y="348"/>
                  <a:pt x="354" y="348"/>
                  <a:pt x="347" y="347"/>
                </a:cubicBezTo>
                <a:cubicBezTo>
                  <a:pt x="339" y="346"/>
                  <a:pt x="331" y="344"/>
                  <a:pt x="324" y="344"/>
                </a:cubicBezTo>
                <a:cubicBezTo>
                  <a:pt x="323" y="344"/>
                  <a:pt x="323" y="345"/>
                  <a:pt x="324" y="346"/>
                </a:cubicBezTo>
                <a:cubicBezTo>
                  <a:pt x="332" y="348"/>
                  <a:pt x="340" y="348"/>
                  <a:pt x="349" y="349"/>
                </a:cubicBezTo>
                <a:cubicBezTo>
                  <a:pt x="355" y="351"/>
                  <a:pt x="362" y="351"/>
                  <a:pt x="368" y="350"/>
                </a:cubicBezTo>
                <a:cubicBezTo>
                  <a:pt x="376" y="349"/>
                  <a:pt x="382" y="347"/>
                  <a:pt x="389" y="346"/>
                </a:cubicBezTo>
                <a:cubicBezTo>
                  <a:pt x="390" y="346"/>
                  <a:pt x="391" y="345"/>
                  <a:pt x="392" y="345"/>
                </a:cubicBezTo>
                <a:cubicBezTo>
                  <a:pt x="390" y="346"/>
                  <a:pt x="388" y="347"/>
                  <a:pt x="386" y="347"/>
                </a:cubicBezTo>
                <a:cubicBezTo>
                  <a:pt x="379" y="349"/>
                  <a:pt x="371" y="350"/>
                  <a:pt x="365" y="353"/>
                </a:cubicBezTo>
                <a:cubicBezTo>
                  <a:pt x="364" y="353"/>
                  <a:pt x="364" y="353"/>
                  <a:pt x="365" y="353"/>
                </a:cubicBezTo>
                <a:cubicBezTo>
                  <a:pt x="368" y="354"/>
                  <a:pt x="372" y="352"/>
                  <a:pt x="375" y="352"/>
                </a:cubicBezTo>
                <a:cubicBezTo>
                  <a:pt x="381" y="350"/>
                  <a:pt x="386" y="349"/>
                  <a:pt x="392" y="347"/>
                </a:cubicBezTo>
                <a:cubicBezTo>
                  <a:pt x="393" y="347"/>
                  <a:pt x="406" y="343"/>
                  <a:pt x="406" y="341"/>
                </a:cubicBezTo>
                <a:cubicBezTo>
                  <a:pt x="406" y="341"/>
                  <a:pt x="406" y="341"/>
                  <a:pt x="406" y="341"/>
                </a:cubicBezTo>
                <a:cubicBezTo>
                  <a:pt x="406" y="342"/>
                  <a:pt x="406" y="343"/>
                  <a:pt x="406" y="344"/>
                </a:cubicBezTo>
                <a:cubicBezTo>
                  <a:pt x="405" y="344"/>
                  <a:pt x="403" y="345"/>
                  <a:pt x="401" y="346"/>
                </a:cubicBezTo>
                <a:cubicBezTo>
                  <a:pt x="400" y="347"/>
                  <a:pt x="398" y="348"/>
                  <a:pt x="397" y="350"/>
                </a:cubicBezTo>
                <a:cubicBezTo>
                  <a:pt x="396" y="350"/>
                  <a:pt x="397" y="350"/>
                  <a:pt x="397" y="350"/>
                </a:cubicBezTo>
                <a:cubicBezTo>
                  <a:pt x="395" y="350"/>
                  <a:pt x="393" y="351"/>
                  <a:pt x="392" y="352"/>
                </a:cubicBezTo>
                <a:cubicBezTo>
                  <a:pt x="387" y="353"/>
                  <a:pt x="382" y="356"/>
                  <a:pt x="378" y="359"/>
                </a:cubicBezTo>
                <a:cubicBezTo>
                  <a:pt x="368" y="365"/>
                  <a:pt x="358" y="370"/>
                  <a:pt x="347" y="372"/>
                </a:cubicBezTo>
                <a:cubicBezTo>
                  <a:pt x="346" y="372"/>
                  <a:pt x="346" y="373"/>
                  <a:pt x="347" y="373"/>
                </a:cubicBezTo>
                <a:cubicBezTo>
                  <a:pt x="352" y="373"/>
                  <a:pt x="357" y="372"/>
                  <a:pt x="362" y="370"/>
                </a:cubicBezTo>
                <a:cubicBezTo>
                  <a:pt x="367" y="368"/>
                  <a:pt x="373" y="365"/>
                  <a:pt x="377" y="362"/>
                </a:cubicBezTo>
                <a:cubicBezTo>
                  <a:pt x="383" y="358"/>
                  <a:pt x="389" y="355"/>
                  <a:pt x="396" y="353"/>
                </a:cubicBezTo>
                <a:cubicBezTo>
                  <a:pt x="399" y="352"/>
                  <a:pt x="404" y="352"/>
                  <a:pt x="407" y="350"/>
                </a:cubicBezTo>
                <a:cubicBezTo>
                  <a:pt x="407" y="350"/>
                  <a:pt x="407" y="351"/>
                  <a:pt x="407" y="352"/>
                </a:cubicBezTo>
                <a:cubicBezTo>
                  <a:pt x="406" y="352"/>
                  <a:pt x="404" y="352"/>
                  <a:pt x="403" y="353"/>
                </a:cubicBezTo>
                <a:cubicBezTo>
                  <a:pt x="403" y="353"/>
                  <a:pt x="403" y="353"/>
                  <a:pt x="403" y="353"/>
                </a:cubicBezTo>
                <a:cubicBezTo>
                  <a:pt x="404" y="353"/>
                  <a:pt x="406" y="353"/>
                  <a:pt x="407" y="352"/>
                </a:cubicBezTo>
                <a:cubicBezTo>
                  <a:pt x="407" y="352"/>
                  <a:pt x="407" y="352"/>
                  <a:pt x="408" y="352"/>
                </a:cubicBezTo>
                <a:cubicBezTo>
                  <a:pt x="408" y="353"/>
                  <a:pt x="408" y="353"/>
                  <a:pt x="408" y="354"/>
                </a:cubicBezTo>
                <a:cubicBezTo>
                  <a:pt x="408" y="354"/>
                  <a:pt x="408" y="354"/>
                  <a:pt x="408" y="354"/>
                </a:cubicBezTo>
                <a:cubicBezTo>
                  <a:pt x="405" y="354"/>
                  <a:pt x="402" y="356"/>
                  <a:pt x="400" y="357"/>
                </a:cubicBezTo>
                <a:cubicBezTo>
                  <a:pt x="399" y="358"/>
                  <a:pt x="400" y="358"/>
                  <a:pt x="400" y="358"/>
                </a:cubicBezTo>
                <a:cubicBezTo>
                  <a:pt x="403" y="357"/>
                  <a:pt x="406" y="357"/>
                  <a:pt x="408" y="355"/>
                </a:cubicBezTo>
                <a:cubicBezTo>
                  <a:pt x="408" y="355"/>
                  <a:pt x="408" y="355"/>
                  <a:pt x="408" y="355"/>
                </a:cubicBezTo>
                <a:cubicBezTo>
                  <a:pt x="409" y="360"/>
                  <a:pt x="411" y="365"/>
                  <a:pt x="412" y="370"/>
                </a:cubicBezTo>
                <a:cubicBezTo>
                  <a:pt x="403" y="375"/>
                  <a:pt x="397" y="386"/>
                  <a:pt x="391" y="394"/>
                </a:cubicBezTo>
                <a:cubicBezTo>
                  <a:pt x="391" y="394"/>
                  <a:pt x="391" y="395"/>
                  <a:pt x="391" y="395"/>
                </a:cubicBezTo>
                <a:cubicBezTo>
                  <a:pt x="395" y="391"/>
                  <a:pt x="398" y="386"/>
                  <a:pt x="402" y="382"/>
                </a:cubicBezTo>
                <a:cubicBezTo>
                  <a:pt x="405" y="379"/>
                  <a:pt x="409" y="375"/>
                  <a:pt x="413" y="371"/>
                </a:cubicBezTo>
                <a:cubicBezTo>
                  <a:pt x="414" y="375"/>
                  <a:pt x="415" y="378"/>
                  <a:pt x="416" y="381"/>
                </a:cubicBezTo>
                <a:cubicBezTo>
                  <a:pt x="412" y="382"/>
                  <a:pt x="406" y="387"/>
                  <a:pt x="403" y="389"/>
                </a:cubicBezTo>
                <a:cubicBezTo>
                  <a:pt x="398" y="393"/>
                  <a:pt x="392" y="399"/>
                  <a:pt x="389" y="405"/>
                </a:cubicBezTo>
                <a:cubicBezTo>
                  <a:pt x="389" y="406"/>
                  <a:pt x="390" y="407"/>
                  <a:pt x="390" y="406"/>
                </a:cubicBezTo>
                <a:cubicBezTo>
                  <a:pt x="394" y="400"/>
                  <a:pt x="398" y="396"/>
                  <a:pt x="404" y="391"/>
                </a:cubicBezTo>
                <a:cubicBezTo>
                  <a:pt x="406" y="389"/>
                  <a:pt x="410" y="386"/>
                  <a:pt x="413" y="385"/>
                </a:cubicBezTo>
                <a:cubicBezTo>
                  <a:pt x="414" y="384"/>
                  <a:pt x="416" y="384"/>
                  <a:pt x="417" y="383"/>
                </a:cubicBezTo>
                <a:cubicBezTo>
                  <a:pt x="417" y="384"/>
                  <a:pt x="417" y="385"/>
                  <a:pt x="418" y="386"/>
                </a:cubicBezTo>
                <a:cubicBezTo>
                  <a:pt x="413" y="387"/>
                  <a:pt x="407" y="395"/>
                  <a:pt x="404" y="398"/>
                </a:cubicBezTo>
                <a:cubicBezTo>
                  <a:pt x="402" y="401"/>
                  <a:pt x="399" y="404"/>
                  <a:pt x="396" y="407"/>
                </a:cubicBezTo>
                <a:cubicBezTo>
                  <a:pt x="393" y="412"/>
                  <a:pt x="389" y="417"/>
                  <a:pt x="387" y="422"/>
                </a:cubicBezTo>
                <a:cubicBezTo>
                  <a:pt x="387" y="423"/>
                  <a:pt x="388" y="423"/>
                  <a:pt x="388" y="422"/>
                </a:cubicBezTo>
                <a:cubicBezTo>
                  <a:pt x="392" y="419"/>
                  <a:pt x="393" y="414"/>
                  <a:pt x="396" y="410"/>
                </a:cubicBezTo>
                <a:cubicBezTo>
                  <a:pt x="399" y="406"/>
                  <a:pt x="401" y="403"/>
                  <a:pt x="404" y="400"/>
                </a:cubicBezTo>
                <a:cubicBezTo>
                  <a:pt x="407" y="397"/>
                  <a:pt x="410" y="394"/>
                  <a:pt x="412" y="392"/>
                </a:cubicBezTo>
                <a:cubicBezTo>
                  <a:pt x="414" y="390"/>
                  <a:pt x="416" y="388"/>
                  <a:pt x="418" y="387"/>
                </a:cubicBezTo>
                <a:cubicBezTo>
                  <a:pt x="419" y="389"/>
                  <a:pt x="419" y="390"/>
                  <a:pt x="420" y="392"/>
                </a:cubicBezTo>
                <a:cubicBezTo>
                  <a:pt x="415" y="394"/>
                  <a:pt x="413" y="399"/>
                  <a:pt x="409" y="402"/>
                </a:cubicBezTo>
                <a:cubicBezTo>
                  <a:pt x="407" y="404"/>
                  <a:pt x="402" y="409"/>
                  <a:pt x="404" y="412"/>
                </a:cubicBezTo>
                <a:cubicBezTo>
                  <a:pt x="404" y="413"/>
                  <a:pt x="404" y="413"/>
                  <a:pt x="404" y="412"/>
                </a:cubicBezTo>
                <a:cubicBezTo>
                  <a:pt x="407" y="408"/>
                  <a:pt x="408" y="404"/>
                  <a:pt x="412" y="400"/>
                </a:cubicBezTo>
                <a:cubicBezTo>
                  <a:pt x="415" y="398"/>
                  <a:pt x="418" y="395"/>
                  <a:pt x="420" y="393"/>
                </a:cubicBezTo>
                <a:cubicBezTo>
                  <a:pt x="421" y="394"/>
                  <a:pt x="422" y="396"/>
                  <a:pt x="423" y="397"/>
                </a:cubicBezTo>
                <a:cubicBezTo>
                  <a:pt x="421" y="399"/>
                  <a:pt x="419" y="403"/>
                  <a:pt x="418" y="405"/>
                </a:cubicBezTo>
                <a:cubicBezTo>
                  <a:pt x="418" y="406"/>
                  <a:pt x="419" y="406"/>
                  <a:pt x="419" y="406"/>
                </a:cubicBezTo>
                <a:cubicBezTo>
                  <a:pt x="421" y="404"/>
                  <a:pt x="422" y="401"/>
                  <a:pt x="424" y="398"/>
                </a:cubicBezTo>
                <a:cubicBezTo>
                  <a:pt x="424" y="399"/>
                  <a:pt x="424" y="400"/>
                  <a:pt x="425" y="400"/>
                </a:cubicBezTo>
                <a:cubicBezTo>
                  <a:pt x="426" y="402"/>
                  <a:pt x="428" y="404"/>
                  <a:pt x="429" y="405"/>
                </a:cubicBezTo>
                <a:cubicBezTo>
                  <a:pt x="428" y="407"/>
                  <a:pt x="427" y="409"/>
                  <a:pt x="426" y="410"/>
                </a:cubicBezTo>
                <a:cubicBezTo>
                  <a:pt x="424" y="414"/>
                  <a:pt x="421" y="417"/>
                  <a:pt x="419" y="421"/>
                </a:cubicBezTo>
                <a:cubicBezTo>
                  <a:pt x="413" y="430"/>
                  <a:pt x="407" y="439"/>
                  <a:pt x="399" y="447"/>
                </a:cubicBezTo>
                <a:cubicBezTo>
                  <a:pt x="384" y="462"/>
                  <a:pt x="366" y="470"/>
                  <a:pt x="347" y="478"/>
                </a:cubicBezTo>
                <a:cubicBezTo>
                  <a:pt x="347" y="478"/>
                  <a:pt x="347" y="478"/>
                  <a:pt x="347" y="478"/>
                </a:cubicBezTo>
                <a:cubicBezTo>
                  <a:pt x="342" y="480"/>
                  <a:pt x="337" y="482"/>
                  <a:pt x="331" y="483"/>
                </a:cubicBezTo>
                <a:cubicBezTo>
                  <a:pt x="330" y="483"/>
                  <a:pt x="329" y="484"/>
                  <a:pt x="328" y="484"/>
                </a:cubicBezTo>
                <a:cubicBezTo>
                  <a:pt x="313" y="486"/>
                  <a:pt x="298" y="483"/>
                  <a:pt x="285" y="475"/>
                </a:cubicBezTo>
                <a:cubicBezTo>
                  <a:pt x="281" y="472"/>
                  <a:pt x="275" y="468"/>
                  <a:pt x="272" y="464"/>
                </a:cubicBezTo>
                <a:cubicBezTo>
                  <a:pt x="270" y="461"/>
                  <a:pt x="268" y="456"/>
                  <a:pt x="264" y="454"/>
                </a:cubicBezTo>
                <a:cubicBezTo>
                  <a:pt x="254" y="449"/>
                  <a:pt x="253" y="437"/>
                  <a:pt x="250" y="427"/>
                </a:cubicBezTo>
                <a:cubicBezTo>
                  <a:pt x="249" y="426"/>
                  <a:pt x="248" y="426"/>
                  <a:pt x="248" y="427"/>
                </a:cubicBezTo>
                <a:cubicBezTo>
                  <a:pt x="248" y="432"/>
                  <a:pt x="249" y="438"/>
                  <a:pt x="250" y="444"/>
                </a:cubicBezTo>
                <a:cubicBezTo>
                  <a:pt x="250" y="443"/>
                  <a:pt x="249" y="443"/>
                  <a:pt x="249" y="442"/>
                </a:cubicBezTo>
                <a:cubicBezTo>
                  <a:pt x="247" y="439"/>
                  <a:pt x="245" y="436"/>
                  <a:pt x="244" y="432"/>
                </a:cubicBezTo>
                <a:cubicBezTo>
                  <a:pt x="242" y="425"/>
                  <a:pt x="240" y="417"/>
                  <a:pt x="239" y="410"/>
                </a:cubicBezTo>
                <a:cubicBezTo>
                  <a:pt x="237" y="395"/>
                  <a:pt x="240" y="381"/>
                  <a:pt x="246" y="367"/>
                </a:cubicBezTo>
                <a:close/>
                <a:moveTo>
                  <a:pt x="407" y="347"/>
                </a:moveTo>
                <a:cubicBezTo>
                  <a:pt x="406" y="347"/>
                  <a:pt x="406" y="348"/>
                  <a:pt x="406" y="348"/>
                </a:cubicBezTo>
                <a:cubicBezTo>
                  <a:pt x="406" y="347"/>
                  <a:pt x="402" y="348"/>
                  <a:pt x="401" y="349"/>
                </a:cubicBezTo>
                <a:cubicBezTo>
                  <a:pt x="400" y="349"/>
                  <a:pt x="399" y="349"/>
                  <a:pt x="398" y="350"/>
                </a:cubicBezTo>
                <a:cubicBezTo>
                  <a:pt x="399" y="349"/>
                  <a:pt x="401" y="348"/>
                  <a:pt x="402" y="347"/>
                </a:cubicBezTo>
                <a:cubicBezTo>
                  <a:pt x="404" y="346"/>
                  <a:pt x="405" y="346"/>
                  <a:pt x="406" y="345"/>
                </a:cubicBezTo>
                <a:cubicBezTo>
                  <a:pt x="406" y="346"/>
                  <a:pt x="407" y="347"/>
                  <a:pt x="407" y="347"/>
                </a:cubicBezTo>
                <a:close/>
                <a:moveTo>
                  <a:pt x="449" y="263"/>
                </a:moveTo>
                <a:cubicBezTo>
                  <a:pt x="449" y="261"/>
                  <a:pt x="449" y="258"/>
                  <a:pt x="450" y="256"/>
                </a:cubicBezTo>
                <a:cubicBezTo>
                  <a:pt x="450" y="256"/>
                  <a:pt x="450" y="256"/>
                  <a:pt x="450" y="256"/>
                </a:cubicBezTo>
                <a:cubicBezTo>
                  <a:pt x="451" y="257"/>
                  <a:pt x="452" y="259"/>
                  <a:pt x="452" y="261"/>
                </a:cubicBezTo>
                <a:cubicBezTo>
                  <a:pt x="452" y="261"/>
                  <a:pt x="451" y="262"/>
                  <a:pt x="451" y="263"/>
                </a:cubicBezTo>
                <a:cubicBezTo>
                  <a:pt x="450" y="266"/>
                  <a:pt x="451" y="268"/>
                  <a:pt x="451" y="271"/>
                </a:cubicBezTo>
                <a:cubicBezTo>
                  <a:pt x="451" y="273"/>
                  <a:pt x="451" y="276"/>
                  <a:pt x="452" y="278"/>
                </a:cubicBezTo>
                <a:cubicBezTo>
                  <a:pt x="451" y="278"/>
                  <a:pt x="451" y="278"/>
                  <a:pt x="451" y="279"/>
                </a:cubicBezTo>
                <a:cubicBezTo>
                  <a:pt x="451" y="278"/>
                  <a:pt x="451" y="278"/>
                  <a:pt x="451" y="278"/>
                </a:cubicBezTo>
                <a:cubicBezTo>
                  <a:pt x="449" y="273"/>
                  <a:pt x="449" y="268"/>
                  <a:pt x="449" y="263"/>
                </a:cubicBezTo>
                <a:close/>
                <a:moveTo>
                  <a:pt x="448" y="255"/>
                </a:moveTo>
                <a:cubicBezTo>
                  <a:pt x="448" y="252"/>
                  <a:pt x="448" y="248"/>
                  <a:pt x="448" y="245"/>
                </a:cubicBezTo>
                <a:cubicBezTo>
                  <a:pt x="448" y="246"/>
                  <a:pt x="448" y="248"/>
                  <a:pt x="449" y="249"/>
                </a:cubicBezTo>
                <a:cubicBezTo>
                  <a:pt x="449" y="250"/>
                  <a:pt x="449" y="252"/>
                  <a:pt x="450" y="253"/>
                </a:cubicBezTo>
                <a:cubicBezTo>
                  <a:pt x="449" y="253"/>
                  <a:pt x="448" y="254"/>
                  <a:pt x="448" y="255"/>
                </a:cubicBezTo>
                <a:close/>
                <a:moveTo>
                  <a:pt x="450" y="283"/>
                </a:moveTo>
                <a:cubicBezTo>
                  <a:pt x="456" y="280"/>
                  <a:pt x="463" y="279"/>
                  <a:pt x="469" y="277"/>
                </a:cubicBezTo>
                <a:cubicBezTo>
                  <a:pt x="477" y="274"/>
                  <a:pt x="485" y="272"/>
                  <a:pt x="493" y="271"/>
                </a:cubicBezTo>
                <a:cubicBezTo>
                  <a:pt x="501" y="270"/>
                  <a:pt x="509" y="271"/>
                  <a:pt x="517" y="274"/>
                </a:cubicBezTo>
                <a:cubicBezTo>
                  <a:pt x="526" y="276"/>
                  <a:pt x="535" y="277"/>
                  <a:pt x="542" y="281"/>
                </a:cubicBezTo>
                <a:cubicBezTo>
                  <a:pt x="549" y="284"/>
                  <a:pt x="556" y="289"/>
                  <a:pt x="562" y="293"/>
                </a:cubicBezTo>
                <a:cubicBezTo>
                  <a:pt x="570" y="298"/>
                  <a:pt x="577" y="303"/>
                  <a:pt x="582" y="312"/>
                </a:cubicBezTo>
                <a:cubicBezTo>
                  <a:pt x="586" y="318"/>
                  <a:pt x="589" y="323"/>
                  <a:pt x="594" y="328"/>
                </a:cubicBezTo>
                <a:cubicBezTo>
                  <a:pt x="594" y="329"/>
                  <a:pt x="594" y="329"/>
                  <a:pt x="594" y="329"/>
                </a:cubicBezTo>
                <a:cubicBezTo>
                  <a:pt x="594" y="329"/>
                  <a:pt x="594" y="329"/>
                  <a:pt x="595" y="330"/>
                </a:cubicBezTo>
                <a:cubicBezTo>
                  <a:pt x="595" y="330"/>
                  <a:pt x="596" y="330"/>
                  <a:pt x="596" y="330"/>
                </a:cubicBezTo>
                <a:cubicBezTo>
                  <a:pt x="596" y="336"/>
                  <a:pt x="597" y="343"/>
                  <a:pt x="598" y="349"/>
                </a:cubicBezTo>
                <a:cubicBezTo>
                  <a:pt x="599" y="353"/>
                  <a:pt x="600" y="358"/>
                  <a:pt x="602" y="363"/>
                </a:cubicBezTo>
                <a:cubicBezTo>
                  <a:pt x="600" y="362"/>
                  <a:pt x="598" y="361"/>
                  <a:pt x="596" y="360"/>
                </a:cubicBezTo>
                <a:cubicBezTo>
                  <a:pt x="593" y="359"/>
                  <a:pt x="590" y="358"/>
                  <a:pt x="587" y="358"/>
                </a:cubicBezTo>
                <a:cubicBezTo>
                  <a:pt x="586" y="357"/>
                  <a:pt x="585" y="356"/>
                  <a:pt x="584" y="356"/>
                </a:cubicBezTo>
                <a:cubicBezTo>
                  <a:pt x="582" y="355"/>
                  <a:pt x="579" y="354"/>
                  <a:pt x="577" y="354"/>
                </a:cubicBezTo>
                <a:cubicBezTo>
                  <a:pt x="577" y="354"/>
                  <a:pt x="576" y="354"/>
                  <a:pt x="577" y="354"/>
                </a:cubicBezTo>
                <a:cubicBezTo>
                  <a:pt x="578" y="355"/>
                  <a:pt x="580" y="356"/>
                  <a:pt x="582" y="356"/>
                </a:cubicBezTo>
                <a:cubicBezTo>
                  <a:pt x="582" y="356"/>
                  <a:pt x="584" y="357"/>
                  <a:pt x="586" y="357"/>
                </a:cubicBezTo>
                <a:cubicBezTo>
                  <a:pt x="582" y="356"/>
                  <a:pt x="579" y="356"/>
                  <a:pt x="575" y="356"/>
                </a:cubicBezTo>
                <a:cubicBezTo>
                  <a:pt x="568" y="357"/>
                  <a:pt x="560" y="361"/>
                  <a:pt x="553" y="366"/>
                </a:cubicBezTo>
                <a:cubicBezTo>
                  <a:pt x="544" y="369"/>
                  <a:pt x="536" y="371"/>
                  <a:pt x="526" y="374"/>
                </a:cubicBezTo>
                <a:cubicBezTo>
                  <a:pt x="521" y="375"/>
                  <a:pt x="516" y="376"/>
                  <a:pt x="510" y="378"/>
                </a:cubicBezTo>
                <a:cubicBezTo>
                  <a:pt x="508" y="379"/>
                  <a:pt x="505" y="380"/>
                  <a:pt x="502" y="381"/>
                </a:cubicBezTo>
                <a:cubicBezTo>
                  <a:pt x="501" y="381"/>
                  <a:pt x="501" y="382"/>
                  <a:pt x="500" y="382"/>
                </a:cubicBezTo>
                <a:cubicBezTo>
                  <a:pt x="500" y="382"/>
                  <a:pt x="500" y="382"/>
                  <a:pt x="500" y="382"/>
                </a:cubicBezTo>
                <a:cubicBezTo>
                  <a:pt x="500" y="383"/>
                  <a:pt x="500" y="383"/>
                  <a:pt x="500" y="383"/>
                </a:cubicBezTo>
                <a:cubicBezTo>
                  <a:pt x="504" y="385"/>
                  <a:pt x="510" y="380"/>
                  <a:pt x="513" y="379"/>
                </a:cubicBezTo>
                <a:cubicBezTo>
                  <a:pt x="518" y="378"/>
                  <a:pt x="523" y="377"/>
                  <a:pt x="529" y="375"/>
                </a:cubicBezTo>
                <a:cubicBezTo>
                  <a:pt x="534" y="374"/>
                  <a:pt x="540" y="372"/>
                  <a:pt x="546" y="370"/>
                </a:cubicBezTo>
                <a:cubicBezTo>
                  <a:pt x="547" y="370"/>
                  <a:pt x="548" y="370"/>
                  <a:pt x="550" y="369"/>
                </a:cubicBezTo>
                <a:cubicBezTo>
                  <a:pt x="549" y="370"/>
                  <a:pt x="548" y="371"/>
                  <a:pt x="547" y="372"/>
                </a:cubicBezTo>
                <a:cubicBezTo>
                  <a:pt x="543" y="374"/>
                  <a:pt x="539" y="377"/>
                  <a:pt x="535" y="379"/>
                </a:cubicBezTo>
                <a:cubicBezTo>
                  <a:pt x="531" y="381"/>
                  <a:pt x="526" y="382"/>
                  <a:pt x="521" y="384"/>
                </a:cubicBezTo>
                <a:cubicBezTo>
                  <a:pt x="517" y="386"/>
                  <a:pt x="513" y="388"/>
                  <a:pt x="508" y="389"/>
                </a:cubicBezTo>
                <a:cubicBezTo>
                  <a:pt x="507" y="390"/>
                  <a:pt x="505" y="391"/>
                  <a:pt x="503" y="392"/>
                </a:cubicBezTo>
                <a:cubicBezTo>
                  <a:pt x="502" y="392"/>
                  <a:pt x="499" y="394"/>
                  <a:pt x="498" y="394"/>
                </a:cubicBezTo>
                <a:cubicBezTo>
                  <a:pt x="498" y="394"/>
                  <a:pt x="498" y="394"/>
                  <a:pt x="498" y="394"/>
                </a:cubicBezTo>
                <a:cubicBezTo>
                  <a:pt x="497" y="394"/>
                  <a:pt x="496" y="395"/>
                  <a:pt x="497" y="396"/>
                </a:cubicBezTo>
                <a:cubicBezTo>
                  <a:pt x="497" y="396"/>
                  <a:pt x="497" y="396"/>
                  <a:pt x="497" y="396"/>
                </a:cubicBezTo>
                <a:cubicBezTo>
                  <a:pt x="497" y="396"/>
                  <a:pt x="498" y="396"/>
                  <a:pt x="499" y="396"/>
                </a:cubicBezTo>
                <a:cubicBezTo>
                  <a:pt x="507" y="392"/>
                  <a:pt x="516" y="388"/>
                  <a:pt x="525" y="384"/>
                </a:cubicBezTo>
                <a:cubicBezTo>
                  <a:pt x="532" y="381"/>
                  <a:pt x="540" y="378"/>
                  <a:pt x="546" y="374"/>
                </a:cubicBezTo>
                <a:cubicBezTo>
                  <a:pt x="546" y="374"/>
                  <a:pt x="546" y="374"/>
                  <a:pt x="546" y="374"/>
                </a:cubicBezTo>
                <a:cubicBezTo>
                  <a:pt x="544" y="376"/>
                  <a:pt x="543" y="379"/>
                  <a:pt x="542" y="381"/>
                </a:cubicBezTo>
                <a:cubicBezTo>
                  <a:pt x="542" y="381"/>
                  <a:pt x="542" y="381"/>
                  <a:pt x="542" y="382"/>
                </a:cubicBezTo>
                <a:cubicBezTo>
                  <a:pt x="535" y="386"/>
                  <a:pt x="529" y="392"/>
                  <a:pt x="523" y="397"/>
                </a:cubicBezTo>
                <a:cubicBezTo>
                  <a:pt x="519" y="401"/>
                  <a:pt x="515" y="406"/>
                  <a:pt x="510" y="408"/>
                </a:cubicBezTo>
                <a:cubicBezTo>
                  <a:pt x="507" y="409"/>
                  <a:pt x="505" y="409"/>
                  <a:pt x="504" y="411"/>
                </a:cubicBezTo>
                <a:cubicBezTo>
                  <a:pt x="504" y="412"/>
                  <a:pt x="504" y="413"/>
                  <a:pt x="505" y="412"/>
                </a:cubicBezTo>
                <a:cubicBezTo>
                  <a:pt x="512" y="408"/>
                  <a:pt x="518" y="403"/>
                  <a:pt x="524" y="398"/>
                </a:cubicBezTo>
                <a:cubicBezTo>
                  <a:pt x="528" y="395"/>
                  <a:pt x="532" y="393"/>
                  <a:pt x="535" y="390"/>
                </a:cubicBezTo>
                <a:cubicBezTo>
                  <a:pt x="536" y="389"/>
                  <a:pt x="539" y="387"/>
                  <a:pt x="541" y="385"/>
                </a:cubicBezTo>
                <a:cubicBezTo>
                  <a:pt x="540" y="387"/>
                  <a:pt x="540" y="389"/>
                  <a:pt x="539" y="391"/>
                </a:cubicBezTo>
                <a:cubicBezTo>
                  <a:pt x="539" y="391"/>
                  <a:pt x="539" y="391"/>
                  <a:pt x="539" y="391"/>
                </a:cubicBezTo>
                <a:cubicBezTo>
                  <a:pt x="536" y="392"/>
                  <a:pt x="534" y="394"/>
                  <a:pt x="532" y="397"/>
                </a:cubicBezTo>
                <a:cubicBezTo>
                  <a:pt x="529" y="400"/>
                  <a:pt x="526" y="403"/>
                  <a:pt x="524" y="407"/>
                </a:cubicBezTo>
                <a:cubicBezTo>
                  <a:pt x="522" y="409"/>
                  <a:pt x="521" y="413"/>
                  <a:pt x="519" y="415"/>
                </a:cubicBezTo>
                <a:cubicBezTo>
                  <a:pt x="517" y="417"/>
                  <a:pt x="515" y="418"/>
                  <a:pt x="512" y="420"/>
                </a:cubicBezTo>
                <a:cubicBezTo>
                  <a:pt x="510" y="422"/>
                  <a:pt x="507" y="424"/>
                  <a:pt x="507" y="428"/>
                </a:cubicBezTo>
                <a:cubicBezTo>
                  <a:pt x="507" y="428"/>
                  <a:pt x="508" y="428"/>
                  <a:pt x="508" y="428"/>
                </a:cubicBezTo>
                <a:cubicBezTo>
                  <a:pt x="510" y="422"/>
                  <a:pt x="515" y="421"/>
                  <a:pt x="518" y="417"/>
                </a:cubicBezTo>
                <a:cubicBezTo>
                  <a:pt x="521" y="414"/>
                  <a:pt x="523" y="411"/>
                  <a:pt x="525" y="408"/>
                </a:cubicBezTo>
                <a:cubicBezTo>
                  <a:pt x="529" y="402"/>
                  <a:pt x="534" y="397"/>
                  <a:pt x="539" y="392"/>
                </a:cubicBezTo>
                <a:cubicBezTo>
                  <a:pt x="538" y="395"/>
                  <a:pt x="537" y="397"/>
                  <a:pt x="536" y="400"/>
                </a:cubicBezTo>
                <a:cubicBezTo>
                  <a:pt x="536" y="401"/>
                  <a:pt x="535" y="403"/>
                  <a:pt x="535" y="404"/>
                </a:cubicBezTo>
                <a:cubicBezTo>
                  <a:pt x="535" y="404"/>
                  <a:pt x="535" y="404"/>
                  <a:pt x="535" y="404"/>
                </a:cubicBezTo>
                <a:cubicBezTo>
                  <a:pt x="533" y="406"/>
                  <a:pt x="530" y="408"/>
                  <a:pt x="529" y="411"/>
                </a:cubicBezTo>
                <a:cubicBezTo>
                  <a:pt x="529" y="411"/>
                  <a:pt x="530" y="411"/>
                  <a:pt x="530" y="411"/>
                </a:cubicBezTo>
                <a:cubicBezTo>
                  <a:pt x="532" y="409"/>
                  <a:pt x="533" y="407"/>
                  <a:pt x="535" y="405"/>
                </a:cubicBezTo>
                <a:cubicBezTo>
                  <a:pt x="533" y="415"/>
                  <a:pt x="535" y="424"/>
                  <a:pt x="539" y="435"/>
                </a:cubicBezTo>
                <a:cubicBezTo>
                  <a:pt x="541" y="440"/>
                  <a:pt x="542" y="445"/>
                  <a:pt x="544" y="450"/>
                </a:cubicBezTo>
                <a:cubicBezTo>
                  <a:pt x="538" y="455"/>
                  <a:pt x="528" y="454"/>
                  <a:pt x="521" y="453"/>
                </a:cubicBezTo>
                <a:cubicBezTo>
                  <a:pt x="512" y="452"/>
                  <a:pt x="503" y="450"/>
                  <a:pt x="494" y="448"/>
                </a:cubicBezTo>
                <a:cubicBezTo>
                  <a:pt x="486" y="445"/>
                  <a:pt x="478" y="440"/>
                  <a:pt x="470" y="436"/>
                </a:cubicBezTo>
                <a:cubicBezTo>
                  <a:pt x="463" y="433"/>
                  <a:pt x="456" y="429"/>
                  <a:pt x="451" y="422"/>
                </a:cubicBezTo>
                <a:cubicBezTo>
                  <a:pt x="445" y="416"/>
                  <a:pt x="439" y="411"/>
                  <a:pt x="434" y="405"/>
                </a:cubicBezTo>
                <a:cubicBezTo>
                  <a:pt x="433" y="405"/>
                  <a:pt x="433" y="405"/>
                  <a:pt x="433" y="404"/>
                </a:cubicBezTo>
                <a:cubicBezTo>
                  <a:pt x="433" y="404"/>
                  <a:pt x="433" y="404"/>
                  <a:pt x="432" y="403"/>
                </a:cubicBezTo>
                <a:cubicBezTo>
                  <a:pt x="427" y="398"/>
                  <a:pt x="424" y="392"/>
                  <a:pt x="421" y="384"/>
                </a:cubicBezTo>
                <a:cubicBezTo>
                  <a:pt x="419" y="377"/>
                  <a:pt x="417" y="369"/>
                  <a:pt x="414" y="362"/>
                </a:cubicBezTo>
                <a:cubicBezTo>
                  <a:pt x="412" y="355"/>
                  <a:pt x="410" y="347"/>
                  <a:pt x="410" y="340"/>
                </a:cubicBezTo>
                <a:cubicBezTo>
                  <a:pt x="410" y="332"/>
                  <a:pt x="411" y="325"/>
                  <a:pt x="415" y="318"/>
                </a:cubicBezTo>
                <a:cubicBezTo>
                  <a:pt x="419" y="311"/>
                  <a:pt x="425" y="305"/>
                  <a:pt x="430" y="299"/>
                </a:cubicBezTo>
                <a:cubicBezTo>
                  <a:pt x="436" y="293"/>
                  <a:pt x="442" y="287"/>
                  <a:pt x="450" y="283"/>
                </a:cubicBezTo>
                <a:close/>
                <a:moveTo>
                  <a:pt x="455" y="277"/>
                </a:moveTo>
                <a:cubicBezTo>
                  <a:pt x="455" y="276"/>
                  <a:pt x="456" y="275"/>
                  <a:pt x="456" y="274"/>
                </a:cubicBezTo>
                <a:cubicBezTo>
                  <a:pt x="456" y="275"/>
                  <a:pt x="456" y="276"/>
                  <a:pt x="456" y="276"/>
                </a:cubicBezTo>
                <a:cubicBezTo>
                  <a:pt x="456" y="277"/>
                  <a:pt x="455" y="277"/>
                  <a:pt x="455" y="277"/>
                </a:cubicBezTo>
                <a:close/>
                <a:moveTo>
                  <a:pt x="528" y="466"/>
                </a:moveTo>
                <a:cubicBezTo>
                  <a:pt x="532" y="466"/>
                  <a:pt x="536" y="464"/>
                  <a:pt x="539" y="462"/>
                </a:cubicBezTo>
                <a:cubicBezTo>
                  <a:pt x="542" y="460"/>
                  <a:pt x="544" y="459"/>
                  <a:pt x="547" y="457"/>
                </a:cubicBezTo>
                <a:cubicBezTo>
                  <a:pt x="547" y="457"/>
                  <a:pt x="547" y="457"/>
                  <a:pt x="547" y="457"/>
                </a:cubicBezTo>
                <a:cubicBezTo>
                  <a:pt x="544" y="460"/>
                  <a:pt x="542" y="463"/>
                  <a:pt x="540" y="465"/>
                </a:cubicBezTo>
                <a:cubicBezTo>
                  <a:pt x="537" y="469"/>
                  <a:pt x="533" y="469"/>
                  <a:pt x="529" y="472"/>
                </a:cubicBezTo>
                <a:cubicBezTo>
                  <a:pt x="529" y="472"/>
                  <a:pt x="529" y="473"/>
                  <a:pt x="529" y="473"/>
                </a:cubicBezTo>
                <a:cubicBezTo>
                  <a:pt x="533" y="474"/>
                  <a:pt x="537" y="470"/>
                  <a:pt x="539" y="468"/>
                </a:cubicBezTo>
                <a:cubicBezTo>
                  <a:pt x="542" y="465"/>
                  <a:pt x="545" y="462"/>
                  <a:pt x="548" y="458"/>
                </a:cubicBezTo>
                <a:cubicBezTo>
                  <a:pt x="550" y="463"/>
                  <a:pt x="552" y="467"/>
                  <a:pt x="555" y="471"/>
                </a:cubicBezTo>
                <a:cubicBezTo>
                  <a:pt x="558" y="476"/>
                  <a:pt x="562" y="480"/>
                  <a:pt x="566" y="485"/>
                </a:cubicBezTo>
                <a:cubicBezTo>
                  <a:pt x="560" y="486"/>
                  <a:pt x="555" y="490"/>
                  <a:pt x="549" y="491"/>
                </a:cubicBezTo>
                <a:cubicBezTo>
                  <a:pt x="542" y="492"/>
                  <a:pt x="535" y="491"/>
                  <a:pt x="528" y="489"/>
                </a:cubicBezTo>
                <a:cubicBezTo>
                  <a:pt x="514" y="484"/>
                  <a:pt x="500" y="479"/>
                  <a:pt x="488" y="471"/>
                </a:cubicBezTo>
                <a:cubicBezTo>
                  <a:pt x="481" y="467"/>
                  <a:pt x="475" y="463"/>
                  <a:pt x="470" y="458"/>
                </a:cubicBezTo>
                <a:cubicBezTo>
                  <a:pt x="470" y="457"/>
                  <a:pt x="469" y="456"/>
                  <a:pt x="469" y="456"/>
                </a:cubicBezTo>
                <a:cubicBezTo>
                  <a:pt x="463" y="451"/>
                  <a:pt x="459" y="445"/>
                  <a:pt x="454" y="438"/>
                </a:cubicBezTo>
                <a:cubicBezTo>
                  <a:pt x="451" y="433"/>
                  <a:pt x="446" y="427"/>
                  <a:pt x="443" y="421"/>
                </a:cubicBezTo>
                <a:cubicBezTo>
                  <a:pt x="443" y="420"/>
                  <a:pt x="443" y="419"/>
                  <a:pt x="442" y="418"/>
                </a:cubicBezTo>
                <a:cubicBezTo>
                  <a:pt x="447" y="423"/>
                  <a:pt x="451" y="429"/>
                  <a:pt x="457" y="433"/>
                </a:cubicBezTo>
                <a:cubicBezTo>
                  <a:pt x="463" y="437"/>
                  <a:pt x="471" y="440"/>
                  <a:pt x="477" y="443"/>
                </a:cubicBezTo>
                <a:cubicBezTo>
                  <a:pt x="480" y="445"/>
                  <a:pt x="483" y="446"/>
                  <a:pt x="485" y="447"/>
                </a:cubicBezTo>
                <a:cubicBezTo>
                  <a:pt x="485" y="447"/>
                  <a:pt x="485" y="447"/>
                  <a:pt x="485" y="447"/>
                </a:cubicBezTo>
                <a:cubicBezTo>
                  <a:pt x="504" y="463"/>
                  <a:pt x="522" y="480"/>
                  <a:pt x="546" y="486"/>
                </a:cubicBezTo>
                <a:cubicBezTo>
                  <a:pt x="547" y="486"/>
                  <a:pt x="548" y="485"/>
                  <a:pt x="547" y="485"/>
                </a:cubicBezTo>
                <a:cubicBezTo>
                  <a:pt x="536" y="478"/>
                  <a:pt x="523" y="474"/>
                  <a:pt x="513" y="466"/>
                </a:cubicBezTo>
                <a:cubicBezTo>
                  <a:pt x="507" y="462"/>
                  <a:pt x="502" y="456"/>
                  <a:pt x="496" y="451"/>
                </a:cubicBezTo>
                <a:cubicBezTo>
                  <a:pt x="502" y="453"/>
                  <a:pt x="508" y="454"/>
                  <a:pt x="514" y="456"/>
                </a:cubicBezTo>
                <a:cubicBezTo>
                  <a:pt x="513" y="456"/>
                  <a:pt x="512" y="456"/>
                  <a:pt x="511" y="456"/>
                </a:cubicBezTo>
                <a:cubicBezTo>
                  <a:pt x="509" y="456"/>
                  <a:pt x="508" y="457"/>
                  <a:pt x="507" y="457"/>
                </a:cubicBezTo>
                <a:cubicBezTo>
                  <a:pt x="507" y="458"/>
                  <a:pt x="507" y="459"/>
                  <a:pt x="507" y="459"/>
                </a:cubicBezTo>
                <a:cubicBezTo>
                  <a:pt x="510" y="460"/>
                  <a:pt x="513" y="458"/>
                  <a:pt x="515" y="457"/>
                </a:cubicBezTo>
                <a:cubicBezTo>
                  <a:pt x="517" y="457"/>
                  <a:pt x="518" y="457"/>
                  <a:pt x="520" y="456"/>
                </a:cubicBezTo>
                <a:cubicBezTo>
                  <a:pt x="525" y="457"/>
                  <a:pt x="532" y="458"/>
                  <a:pt x="538" y="457"/>
                </a:cubicBezTo>
                <a:cubicBezTo>
                  <a:pt x="534" y="458"/>
                  <a:pt x="531" y="460"/>
                  <a:pt x="527" y="460"/>
                </a:cubicBezTo>
                <a:cubicBezTo>
                  <a:pt x="523" y="460"/>
                  <a:pt x="519" y="460"/>
                  <a:pt x="515" y="462"/>
                </a:cubicBezTo>
                <a:cubicBezTo>
                  <a:pt x="514" y="462"/>
                  <a:pt x="514" y="464"/>
                  <a:pt x="516" y="464"/>
                </a:cubicBezTo>
                <a:cubicBezTo>
                  <a:pt x="522" y="463"/>
                  <a:pt x="528" y="461"/>
                  <a:pt x="535" y="459"/>
                </a:cubicBezTo>
                <a:cubicBezTo>
                  <a:pt x="538" y="459"/>
                  <a:pt x="542" y="457"/>
                  <a:pt x="545" y="454"/>
                </a:cubicBezTo>
                <a:cubicBezTo>
                  <a:pt x="545" y="454"/>
                  <a:pt x="545" y="453"/>
                  <a:pt x="545" y="453"/>
                </a:cubicBezTo>
                <a:cubicBezTo>
                  <a:pt x="546" y="454"/>
                  <a:pt x="546" y="455"/>
                  <a:pt x="547" y="456"/>
                </a:cubicBezTo>
                <a:cubicBezTo>
                  <a:pt x="544" y="457"/>
                  <a:pt x="541" y="459"/>
                  <a:pt x="538" y="460"/>
                </a:cubicBezTo>
                <a:cubicBezTo>
                  <a:pt x="534" y="462"/>
                  <a:pt x="531" y="463"/>
                  <a:pt x="528" y="465"/>
                </a:cubicBezTo>
                <a:cubicBezTo>
                  <a:pt x="528" y="466"/>
                  <a:pt x="528" y="467"/>
                  <a:pt x="528" y="466"/>
                </a:cubicBezTo>
                <a:close/>
                <a:moveTo>
                  <a:pt x="527" y="554"/>
                </a:moveTo>
                <a:cubicBezTo>
                  <a:pt x="521" y="565"/>
                  <a:pt x="511" y="574"/>
                  <a:pt x="508" y="586"/>
                </a:cubicBezTo>
                <a:cubicBezTo>
                  <a:pt x="508" y="587"/>
                  <a:pt x="508" y="587"/>
                  <a:pt x="509" y="587"/>
                </a:cubicBezTo>
                <a:cubicBezTo>
                  <a:pt x="508" y="587"/>
                  <a:pt x="508" y="587"/>
                  <a:pt x="508" y="587"/>
                </a:cubicBezTo>
                <a:cubicBezTo>
                  <a:pt x="503" y="592"/>
                  <a:pt x="500" y="599"/>
                  <a:pt x="496" y="605"/>
                </a:cubicBezTo>
                <a:cubicBezTo>
                  <a:pt x="494" y="608"/>
                  <a:pt x="490" y="612"/>
                  <a:pt x="487" y="615"/>
                </a:cubicBezTo>
                <a:cubicBezTo>
                  <a:pt x="487" y="615"/>
                  <a:pt x="487" y="615"/>
                  <a:pt x="487" y="614"/>
                </a:cubicBezTo>
                <a:cubicBezTo>
                  <a:pt x="488" y="614"/>
                  <a:pt x="488" y="614"/>
                  <a:pt x="489" y="613"/>
                </a:cubicBezTo>
                <a:cubicBezTo>
                  <a:pt x="490" y="607"/>
                  <a:pt x="492" y="600"/>
                  <a:pt x="495" y="595"/>
                </a:cubicBezTo>
                <a:cubicBezTo>
                  <a:pt x="498" y="588"/>
                  <a:pt x="503" y="584"/>
                  <a:pt x="507" y="578"/>
                </a:cubicBezTo>
                <a:cubicBezTo>
                  <a:pt x="515" y="569"/>
                  <a:pt x="521" y="558"/>
                  <a:pt x="526" y="547"/>
                </a:cubicBezTo>
                <a:cubicBezTo>
                  <a:pt x="532" y="536"/>
                  <a:pt x="537" y="524"/>
                  <a:pt x="544" y="513"/>
                </a:cubicBezTo>
                <a:cubicBezTo>
                  <a:pt x="548" y="507"/>
                  <a:pt x="554" y="500"/>
                  <a:pt x="554" y="493"/>
                </a:cubicBezTo>
                <a:cubicBezTo>
                  <a:pt x="558" y="491"/>
                  <a:pt x="562" y="489"/>
                  <a:pt x="567" y="487"/>
                </a:cubicBezTo>
                <a:cubicBezTo>
                  <a:pt x="567" y="487"/>
                  <a:pt x="567" y="487"/>
                  <a:pt x="567" y="487"/>
                </a:cubicBezTo>
                <a:cubicBezTo>
                  <a:pt x="571" y="490"/>
                  <a:pt x="575" y="494"/>
                  <a:pt x="579" y="497"/>
                </a:cubicBezTo>
                <a:cubicBezTo>
                  <a:pt x="580" y="497"/>
                  <a:pt x="581" y="498"/>
                  <a:pt x="582" y="499"/>
                </a:cubicBezTo>
                <a:cubicBezTo>
                  <a:pt x="582" y="499"/>
                  <a:pt x="582" y="499"/>
                  <a:pt x="582" y="499"/>
                </a:cubicBezTo>
                <a:cubicBezTo>
                  <a:pt x="575" y="507"/>
                  <a:pt x="568" y="514"/>
                  <a:pt x="562" y="522"/>
                </a:cubicBezTo>
                <a:cubicBezTo>
                  <a:pt x="558" y="527"/>
                  <a:pt x="553" y="532"/>
                  <a:pt x="552" y="538"/>
                </a:cubicBezTo>
                <a:cubicBezTo>
                  <a:pt x="546" y="544"/>
                  <a:pt x="540" y="551"/>
                  <a:pt x="534" y="558"/>
                </a:cubicBezTo>
                <a:cubicBezTo>
                  <a:pt x="530" y="563"/>
                  <a:pt x="526" y="567"/>
                  <a:pt x="523" y="573"/>
                </a:cubicBezTo>
                <a:cubicBezTo>
                  <a:pt x="521" y="578"/>
                  <a:pt x="520" y="581"/>
                  <a:pt x="515" y="583"/>
                </a:cubicBezTo>
                <a:cubicBezTo>
                  <a:pt x="513" y="584"/>
                  <a:pt x="511" y="585"/>
                  <a:pt x="509" y="587"/>
                </a:cubicBezTo>
                <a:cubicBezTo>
                  <a:pt x="513" y="581"/>
                  <a:pt x="515" y="575"/>
                  <a:pt x="519" y="570"/>
                </a:cubicBezTo>
                <a:cubicBezTo>
                  <a:pt x="522" y="565"/>
                  <a:pt x="525" y="560"/>
                  <a:pt x="528" y="555"/>
                </a:cubicBezTo>
                <a:cubicBezTo>
                  <a:pt x="528" y="554"/>
                  <a:pt x="528" y="554"/>
                  <a:pt x="527" y="554"/>
                </a:cubicBezTo>
                <a:close/>
                <a:moveTo>
                  <a:pt x="486" y="620"/>
                </a:moveTo>
                <a:cubicBezTo>
                  <a:pt x="486" y="620"/>
                  <a:pt x="486" y="620"/>
                  <a:pt x="486" y="620"/>
                </a:cubicBezTo>
                <a:cubicBezTo>
                  <a:pt x="481" y="620"/>
                  <a:pt x="477" y="618"/>
                  <a:pt x="472" y="617"/>
                </a:cubicBezTo>
                <a:cubicBezTo>
                  <a:pt x="469" y="616"/>
                  <a:pt x="460" y="615"/>
                  <a:pt x="461" y="611"/>
                </a:cubicBezTo>
                <a:cubicBezTo>
                  <a:pt x="464" y="600"/>
                  <a:pt x="470" y="589"/>
                  <a:pt x="475" y="578"/>
                </a:cubicBezTo>
                <a:cubicBezTo>
                  <a:pt x="482" y="563"/>
                  <a:pt x="488" y="547"/>
                  <a:pt x="493" y="532"/>
                </a:cubicBezTo>
                <a:cubicBezTo>
                  <a:pt x="499" y="517"/>
                  <a:pt x="505" y="501"/>
                  <a:pt x="509" y="486"/>
                </a:cubicBezTo>
                <a:cubicBezTo>
                  <a:pt x="516" y="489"/>
                  <a:pt x="523" y="491"/>
                  <a:pt x="531" y="493"/>
                </a:cubicBezTo>
                <a:cubicBezTo>
                  <a:pt x="530" y="493"/>
                  <a:pt x="530" y="494"/>
                  <a:pt x="530" y="494"/>
                </a:cubicBezTo>
                <a:cubicBezTo>
                  <a:pt x="531" y="498"/>
                  <a:pt x="525" y="505"/>
                  <a:pt x="522" y="508"/>
                </a:cubicBezTo>
                <a:cubicBezTo>
                  <a:pt x="518" y="513"/>
                  <a:pt x="516" y="520"/>
                  <a:pt x="514" y="526"/>
                </a:cubicBezTo>
                <a:cubicBezTo>
                  <a:pt x="511" y="534"/>
                  <a:pt x="508" y="542"/>
                  <a:pt x="505" y="550"/>
                </a:cubicBezTo>
                <a:cubicBezTo>
                  <a:pt x="502" y="556"/>
                  <a:pt x="498" y="563"/>
                  <a:pt x="496" y="569"/>
                </a:cubicBezTo>
                <a:cubicBezTo>
                  <a:pt x="491" y="580"/>
                  <a:pt x="487" y="591"/>
                  <a:pt x="484" y="602"/>
                </a:cubicBezTo>
                <a:cubicBezTo>
                  <a:pt x="482" y="609"/>
                  <a:pt x="481" y="615"/>
                  <a:pt x="486" y="620"/>
                </a:cubicBezTo>
                <a:close/>
                <a:moveTo>
                  <a:pt x="466" y="585"/>
                </a:moveTo>
                <a:cubicBezTo>
                  <a:pt x="466" y="579"/>
                  <a:pt x="466" y="573"/>
                  <a:pt x="465" y="568"/>
                </a:cubicBezTo>
                <a:cubicBezTo>
                  <a:pt x="464" y="560"/>
                  <a:pt x="462" y="553"/>
                  <a:pt x="462" y="546"/>
                </a:cubicBezTo>
                <a:cubicBezTo>
                  <a:pt x="461" y="539"/>
                  <a:pt x="462" y="533"/>
                  <a:pt x="462" y="526"/>
                </a:cubicBezTo>
                <a:cubicBezTo>
                  <a:pt x="462" y="513"/>
                  <a:pt x="462" y="499"/>
                  <a:pt x="466" y="486"/>
                </a:cubicBezTo>
                <a:cubicBezTo>
                  <a:pt x="468" y="479"/>
                  <a:pt x="471" y="471"/>
                  <a:pt x="471" y="463"/>
                </a:cubicBezTo>
                <a:cubicBezTo>
                  <a:pt x="477" y="469"/>
                  <a:pt x="484" y="473"/>
                  <a:pt x="491" y="477"/>
                </a:cubicBezTo>
                <a:cubicBezTo>
                  <a:pt x="496" y="480"/>
                  <a:pt x="500" y="482"/>
                  <a:pt x="505" y="484"/>
                </a:cubicBezTo>
                <a:cubicBezTo>
                  <a:pt x="503" y="494"/>
                  <a:pt x="499" y="503"/>
                  <a:pt x="496" y="513"/>
                </a:cubicBezTo>
                <a:cubicBezTo>
                  <a:pt x="493" y="522"/>
                  <a:pt x="490" y="531"/>
                  <a:pt x="486" y="540"/>
                </a:cubicBezTo>
                <a:cubicBezTo>
                  <a:pt x="480" y="557"/>
                  <a:pt x="473" y="573"/>
                  <a:pt x="466" y="590"/>
                </a:cubicBezTo>
                <a:cubicBezTo>
                  <a:pt x="466" y="588"/>
                  <a:pt x="466" y="586"/>
                  <a:pt x="466" y="585"/>
                </a:cubicBezTo>
                <a:close/>
                <a:moveTo>
                  <a:pt x="492" y="588"/>
                </a:moveTo>
                <a:cubicBezTo>
                  <a:pt x="497" y="576"/>
                  <a:pt x="502" y="564"/>
                  <a:pt x="508" y="552"/>
                </a:cubicBezTo>
                <a:cubicBezTo>
                  <a:pt x="511" y="546"/>
                  <a:pt x="513" y="539"/>
                  <a:pt x="515" y="533"/>
                </a:cubicBezTo>
                <a:cubicBezTo>
                  <a:pt x="518" y="526"/>
                  <a:pt x="520" y="518"/>
                  <a:pt x="524" y="511"/>
                </a:cubicBezTo>
                <a:cubicBezTo>
                  <a:pt x="527" y="507"/>
                  <a:pt x="535" y="499"/>
                  <a:pt x="532" y="493"/>
                </a:cubicBezTo>
                <a:cubicBezTo>
                  <a:pt x="533" y="493"/>
                  <a:pt x="533" y="494"/>
                  <a:pt x="534" y="494"/>
                </a:cubicBezTo>
                <a:cubicBezTo>
                  <a:pt x="539" y="495"/>
                  <a:pt x="546" y="495"/>
                  <a:pt x="551" y="494"/>
                </a:cubicBezTo>
                <a:cubicBezTo>
                  <a:pt x="548" y="503"/>
                  <a:pt x="541" y="510"/>
                  <a:pt x="537" y="519"/>
                </a:cubicBezTo>
                <a:cubicBezTo>
                  <a:pt x="531" y="530"/>
                  <a:pt x="525" y="541"/>
                  <a:pt x="519" y="553"/>
                </a:cubicBezTo>
                <a:cubicBezTo>
                  <a:pt x="516" y="559"/>
                  <a:pt x="513" y="565"/>
                  <a:pt x="509" y="570"/>
                </a:cubicBezTo>
                <a:cubicBezTo>
                  <a:pt x="506" y="575"/>
                  <a:pt x="501" y="579"/>
                  <a:pt x="498" y="583"/>
                </a:cubicBezTo>
                <a:cubicBezTo>
                  <a:pt x="492" y="590"/>
                  <a:pt x="489" y="597"/>
                  <a:pt x="487" y="605"/>
                </a:cubicBezTo>
                <a:cubicBezTo>
                  <a:pt x="488" y="599"/>
                  <a:pt x="491" y="592"/>
                  <a:pt x="492" y="588"/>
                </a:cubicBezTo>
                <a:close/>
                <a:moveTo>
                  <a:pt x="244" y="441"/>
                </a:moveTo>
                <a:cubicBezTo>
                  <a:pt x="246" y="444"/>
                  <a:pt x="249" y="447"/>
                  <a:pt x="252" y="449"/>
                </a:cubicBezTo>
                <a:cubicBezTo>
                  <a:pt x="253" y="451"/>
                  <a:pt x="255" y="453"/>
                  <a:pt x="257" y="455"/>
                </a:cubicBezTo>
                <a:cubicBezTo>
                  <a:pt x="257" y="455"/>
                  <a:pt x="258" y="456"/>
                  <a:pt x="259" y="456"/>
                </a:cubicBezTo>
                <a:cubicBezTo>
                  <a:pt x="260" y="458"/>
                  <a:pt x="263" y="462"/>
                  <a:pt x="263" y="462"/>
                </a:cubicBezTo>
                <a:cubicBezTo>
                  <a:pt x="264" y="463"/>
                  <a:pt x="264" y="463"/>
                  <a:pt x="264" y="463"/>
                </a:cubicBezTo>
                <a:cubicBezTo>
                  <a:pt x="262" y="468"/>
                  <a:pt x="259" y="473"/>
                  <a:pt x="258" y="479"/>
                </a:cubicBezTo>
                <a:cubicBezTo>
                  <a:pt x="256" y="474"/>
                  <a:pt x="253" y="470"/>
                  <a:pt x="248" y="473"/>
                </a:cubicBezTo>
                <a:cubicBezTo>
                  <a:pt x="245" y="475"/>
                  <a:pt x="242" y="478"/>
                  <a:pt x="239" y="481"/>
                </a:cubicBezTo>
                <a:cubicBezTo>
                  <a:pt x="239" y="480"/>
                  <a:pt x="239" y="479"/>
                  <a:pt x="239" y="478"/>
                </a:cubicBezTo>
                <a:cubicBezTo>
                  <a:pt x="239" y="472"/>
                  <a:pt x="238" y="466"/>
                  <a:pt x="240" y="460"/>
                </a:cubicBezTo>
                <a:cubicBezTo>
                  <a:pt x="241" y="454"/>
                  <a:pt x="242" y="449"/>
                  <a:pt x="243" y="444"/>
                </a:cubicBezTo>
                <a:cubicBezTo>
                  <a:pt x="244" y="443"/>
                  <a:pt x="244" y="442"/>
                  <a:pt x="244" y="441"/>
                </a:cubicBezTo>
                <a:close/>
                <a:moveTo>
                  <a:pt x="262" y="474"/>
                </a:moveTo>
                <a:cubicBezTo>
                  <a:pt x="263" y="471"/>
                  <a:pt x="265" y="468"/>
                  <a:pt x="266" y="466"/>
                </a:cubicBezTo>
                <a:cubicBezTo>
                  <a:pt x="267" y="468"/>
                  <a:pt x="269" y="470"/>
                  <a:pt x="270" y="472"/>
                </a:cubicBezTo>
                <a:cubicBezTo>
                  <a:pt x="277" y="483"/>
                  <a:pt x="282" y="494"/>
                  <a:pt x="287" y="506"/>
                </a:cubicBezTo>
                <a:cubicBezTo>
                  <a:pt x="292" y="519"/>
                  <a:pt x="297" y="532"/>
                  <a:pt x="301" y="545"/>
                </a:cubicBezTo>
                <a:cubicBezTo>
                  <a:pt x="297" y="539"/>
                  <a:pt x="294" y="533"/>
                  <a:pt x="290" y="527"/>
                </a:cubicBezTo>
                <a:cubicBezTo>
                  <a:pt x="282" y="515"/>
                  <a:pt x="272" y="505"/>
                  <a:pt x="265" y="493"/>
                </a:cubicBezTo>
                <a:cubicBezTo>
                  <a:pt x="263" y="490"/>
                  <a:pt x="262" y="488"/>
                  <a:pt x="262" y="485"/>
                </a:cubicBezTo>
                <a:cubicBezTo>
                  <a:pt x="261" y="482"/>
                  <a:pt x="261" y="477"/>
                  <a:pt x="262" y="474"/>
                </a:cubicBezTo>
                <a:close/>
                <a:moveTo>
                  <a:pt x="319" y="530"/>
                </a:moveTo>
                <a:cubicBezTo>
                  <a:pt x="316" y="522"/>
                  <a:pt x="312" y="515"/>
                  <a:pt x="310" y="507"/>
                </a:cubicBezTo>
                <a:cubicBezTo>
                  <a:pt x="309" y="501"/>
                  <a:pt x="308" y="493"/>
                  <a:pt x="305" y="487"/>
                </a:cubicBezTo>
                <a:cubicBezTo>
                  <a:pt x="315" y="490"/>
                  <a:pt x="325" y="490"/>
                  <a:pt x="336" y="487"/>
                </a:cubicBezTo>
                <a:cubicBezTo>
                  <a:pt x="336" y="486"/>
                  <a:pt x="336" y="486"/>
                  <a:pt x="337" y="486"/>
                </a:cubicBezTo>
                <a:cubicBezTo>
                  <a:pt x="340" y="505"/>
                  <a:pt x="335" y="524"/>
                  <a:pt x="337" y="543"/>
                </a:cubicBezTo>
                <a:cubicBezTo>
                  <a:pt x="337" y="552"/>
                  <a:pt x="338" y="562"/>
                  <a:pt x="340" y="571"/>
                </a:cubicBezTo>
                <a:cubicBezTo>
                  <a:pt x="340" y="571"/>
                  <a:pt x="340" y="571"/>
                  <a:pt x="340" y="571"/>
                </a:cubicBezTo>
                <a:cubicBezTo>
                  <a:pt x="340" y="571"/>
                  <a:pt x="340" y="570"/>
                  <a:pt x="339" y="570"/>
                </a:cubicBezTo>
                <a:cubicBezTo>
                  <a:pt x="329" y="558"/>
                  <a:pt x="325" y="544"/>
                  <a:pt x="319" y="530"/>
                </a:cubicBezTo>
                <a:close/>
                <a:moveTo>
                  <a:pt x="370" y="572"/>
                </a:moveTo>
                <a:cubicBezTo>
                  <a:pt x="370" y="571"/>
                  <a:pt x="370" y="571"/>
                  <a:pt x="370" y="571"/>
                </a:cubicBezTo>
                <a:cubicBezTo>
                  <a:pt x="374" y="565"/>
                  <a:pt x="375" y="556"/>
                  <a:pt x="376" y="549"/>
                </a:cubicBezTo>
                <a:cubicBezTo>
                  <a:pt x="377" y="539"/>
                  <a:pt x="378" y="530"/>
                  <a:pt x="378" y="520"/>
                </a:cubicBezTo>
                <a:cubicBezTo>
                  <a:pt x="378" y="510"/>
                  <a:pt x="377" y="501"/>
                  <a:pt x="379" y="491"/>
                </a:cubicBezTo>
                <a:cubicBezTo>
                  <a:pt x="381" y="484"/>
                  <a:pt x="381" y="477"/>
                  <a:pt x="382" y="470"/>
                </a:cubicBezTo>
                <a:cubicBezTo>
                  <a:pt x="382" y="470"/>
                  <a:pt x="382" y="470"/>
                  <a:pt x="382" y="469"/>
                </a:cubicBezTo>
                <a:cubicBezTo>
                  <a:pt x="382" y="469"/>
                  <a:pt x="383" y="468"/>
                  <a:pt x="383" y="467"/>
                </a:cubicBezTo>
                <a:cubicBezTo>
                  <a:pt x="383" y="466"/>
                  <a:pt x="384" y="465"/>
                  <a:pt x="384" y="464"/>
                </a:cubicBezTo>
                <a:cubicBezTo>
                  <a:pt x="387" y="462"/>
                  <a:pt x="391" y="459"/>
                  <a:pt x="394" y="456"/>
                </a:cubicBezTo>
                <a:cubicBezTo>
                  <a:pt x="403" y="449"/>
                  <a:pt x="410" y="441"/>
                  <a:pt x="417" y="431"/>
                </a:cubicBezTo>
                <a:cubicBezTo>
                  <a:pt x="420" y="426"/>
                  <a:pt x="423" y="421"/>
                  <a:pt x="426" y="416"/>
                </a:cubicBezTo>
                <a:cubicBezTo>
                  <a:pt x="428" y="413"/>
                  <a:pt x="429" y="409"/>
                  <a:pt x="431" y="407"/>
                </a:cubicBezTo>
                <a:cubicBezTo>
                  <a:pt x="432" y="408"/>
                  <a:pt x="432" y="408"/>
                  <a:pt x="433" y="409"/>
                </a:cubicBezTo>
                <a:cubicBezTo>
                  <a:pt x="433" y="409"/>
                  <a:pt x="433" y="409"/>
                  <a:pt x="433" y="410"/>
                </a:cubicBezTo>
                <a:cubicBezTo>
                  <a:pt x="438" y="415"/>
                  <a:pt x="439" y="423"/>
                  <a:pt x="443" y="429"/>
                </a:cubicBezTo>
                <a:cubicBezTo>
                  <a:pt x="444" y="430"/>
                  <a:pt x="445" y="432"/>
                  <a:pt x="446" y="433"/>
                </a:cubicBezTo>
                <a:cubicBezTo>
                  <a:pt x="443" y="440"/>
                  <a:pt x="440" y="448"/>
                  <a:pt x="439" y="455"/>
                </a:cubicBezTo>
                <a:cubicBezTo>
                  <a:pt x="438" y="464"/>
                  <a:pt x="440" y="472"/>
                  <a:pt x="438" y="481"/>
                </a:cubicBezTo>
                <a:cubicBezTo>
                  <a:pt x="436" y="489"/>
                  <a:pt x="434" y="498"/>
                  <a:pt x="434" y="507"/>
                </a:cubicBezTo>
                <a:cubicBezTo>
                  <a:pt x="434" y="516"/>
                  <a:pt x="435" y="525"/>
                  <a:pt x="436" y="534"/>
                </a:cubicBezTo>
                <a:cubicBezTo>
                  <a:pt x="437" y="543"/>
                  <a:pt x="437" y="552"/>
                  <a:pt x="437" y="562"/>
                </a:cubicBezTo>
                <a:cubicBezTo>
                  <a:pt x="437" y="570"/>
                  <a:pt x="438" y="579"/>
                  <a:pt x="438" y="587"/>
                </a:cubicBezTo>
                <a:cubicBezTo>
                  <a:pt x="439" y="593"/>
                  <a:pt x="440" y="599"/>
                  <a:pt x="443" y="604"/>
                </a:cubicBezTo>
                <a:cubicBezTo>
                  <a:pt x="442" y="604"/>
                  <a:pt x="442" y="604"/>
                  <a:pt x="442" y="604"/>
                </a:cubicBezTo>
                <a:cubicBezTo>
                  <a:pt x="442" y="604"/>
                  <a:pt x="441" y="604"/>
                  <a:pt x="441" y="604"/>
                </a:cubicBezTo>
                <a:cubicBezTo>
                  <a:pt x="441" y="604"/>
                  <a:pt x="441" y="604"/>
                  <a:pt x="441" y="604"/>
                </a:cubicBezTo>
                <a:cubicBezTo>
                  <a:pt x="442" y="604"/>
                  <a:pt x="441" y="604"/>
                  <a:pt x="442" y="605"/>
                </a:cubicBezTo>
                <a:cubicBezTo>
                  <a:pt x="442" y="605"/>
                  <a:pt x="442" y="606"/>
                  <a:pt x="442" y="606"/>
                </a:cubicBezTo>
                <a:cubicBezTo>
                  <a:pt x="442" y="606"/>
                  <a:pt x="442" y="607"/>
                  <a:pt x="442" y="607"/>
                </a:cubicBezTo>
                <a:cubicBezTo>
                  <a:pt x="442" y="608"/>
                  <a:pt x="442" y="608"/>
                  <a:pt x="442" y="608"/>
                </a:cubicBezTo>
                <a:cubicBezTo>
                  <a:pt x="441" y="607"/>
                  <a:pt x="441" y="607"/>
                  <a:pt x="440" y="608"/>
                </a:cubicBezTo>
                <a:cubicBezTo>
                  <a:pt x="439" y="609"/>
                  <a:pt x="439" y="613"/>
                  <a:pt x="440" y="615"/>
                </a:cubicBezTo>
                <a:cubicBezTo>
                  <a:pt x="441" y="617"/>
                  <a:pt x="442" y="618"/>
                  <a:pt x="444" y="619"/>
                </a:cubicBezTo>
                <a:cubicBezTo>
                  <a:pt x="443" y="622"/>
                  <a:pt x="444" y="625"/>
                  <a:pt x="444" y="628"/>
                </a:cubicBezTo>
                <a:cubicBezTo>
                  <a:pt x="445" y="634"/>
                  <a:pt x="445" y="640"/>
                  <a:pt x="444" y="646"/>
                </a:cubicBezTo>
                <a:cubicBezTo>
                  <a:pt x="443" y="658"/>
                  <a:pt x="439" y="670"/>
                  <a:pt x="435" y="682"/>
                </a:cubicBezTo>
                <a:cubicBezTo>
                  <a:pt x="433" y="688"/>
                  <a:pt x="431" y="694"/>
                  <a:pt x="428" y="700"/>
                </a:cubicBezTo>
                <a:cubicBezTo>
                  <a:pt x="428" y="694"/>
                  <a:pt x="422" y="688"/>
                  <a:pt x="419" y="684"/>
                </a:cubicBezTo>
                <a:cubicBezTo>
                  <a:pt x="412" y="672"/>
                  <a:pt x="406" y="659"/>
                  <a:pt x="400" y="647"/>
                </a:cubicBezTo>
                <a:cubicBezTo>
                  <a:pt x="394" y="633"/>
                  <a:pt x="390" y="620"/>
                  <a:pt x="382" y="607"/>
                </a:cubicBezTo>
                <a:cubicBezTo>
                  <a:pt x="381" y="604"/>
                  <a:pt x="378" y="602"/>
                  <a:pt x="377" y="598"/>
                </a:cubicBezTo>
                <a:cubicBezTo>
                  <a:pt x="376" y="596"/>
                  <a:pt x="376" y="593"/>
                  <a:pt x="375" y="590"/>
                </a:cubicBezTo>
                <a:cubicBezTo>
                  <a:pt x="374" y="586"/>
                  <a:pt x="373" y="583"/>
                  <a:pt x="369" y="581"/>
                </a:cubicBezTo>
                <a:cubicBezTo>
                  <a:pt x="370" y="578"/>
                  <a:pt x="370" y="575"/>
                  <a:pt x="370" y="572"/>
                </a:cubicBezTo>
                <a:close/>
                <a:moveTo>
                  <a:pt x="444" y="615"/>
                </a:moveTo>
                <a:cubicBezTo>
                  <a:pt x="444" y="615"/>
                  <a:pt x="444" y="614"/>
                  <a:pt x="443" y="614"/>
                </a:cubicBezTo>
                <a:cubicBezTo>
                  <a:pt x="443" y="613"/>
                  <a:pt x="443" y="612"/>
                  <a:pt x="443" y="611"/>
                </a:cubicBezTo>
                <a:cubicBezTo>
                  <a:pt x="443" y="611"/>
                  <a:pt x="444" y="611"/>
                  <a:pt x="444" y="611"/>
                </a:cubicBezTo>
                <a:cubicBezTo>
                  <a:pt x="445" y="612"/>
                  <a:pt x="445" y="613"/>
                  <a:pt x="446" y="614"/>
                </a:cubicBezTo>
                <a:cubicBezTo>
                  <a:pt x="446" y="614"/>
                  <a:pt x="446" y="614"/>
                  <a:pt x="446" y="614"/>
                </a:cubicBezTo>
                <a:cubicBezTo>
                  <a:pt x="445" y="614"/>
                  <a:pt x="445" y="614"/>
                  <a:pt x="445" y="615"/>
                </a:cubicBezTo>
                <a:cubicBezTo>
                  <a:pt x="445" y="615"/>
                  <a:pt x="444" y="615"/>
                  <a:pt x="444" y="615"/>
                </a:cubicBezTo>
                <a:close/>
                <a:moveTo>
                  <a:pt x="443" y="595"/>
                </a:moveTo>
                <a:cubicBezTo>
                  <a:pt x="442" y="589"/>
                  <a:pt x="442" y="583"/>
                  <a:pt x="441" y="577"/>
                </a:cubicBezTo>
                <a:cubicBezTo>
                  <a:pt x="439" y="560"/>
                  <a:pt x="441" y="543"/>
                  <a:pt x="439" y="526"/>
                </a:cubicBezTo>
                <a:cubicBezTo>
                  <a:pt x="438" y="517"/>
                  <a:pt x="437" y="508"/>
                  <a:pt x="438" y="500"/>
                </a:cubicBezTo>
                <a:cubicBezTo>
                  <a:pt x="439" y="492"/>
                  <a:pt x="442" y="484"/>
                  <a:pt x="443" y="476"/>
                </a:cubicBezTo>
                <a:cubicBezTo>
                  <a:pt x="443" y="468"/>
                  <a:pt x="441" y="461"/>
                  <a:pt x="443" y="454"/>
                </a:cubicBezTo>
                <a:cubicBezTo>
                  <a:pt x="444" y="448"/>
                  <a:pt x="446" y="442"/>
                  <a:pt x="448" y="436"/>
                </a:cubicBezTo>
                <a:cubicBezTo>
                  <a:pt x="451" y="440"/>
                  <a:pt x="454" y="444"/>
                  <a:pt x="457" y="448"/>
                </a:cubicBezTo>
                <a:cubicBezTo>
                  <a:pt x="460" y="453"/>
                  <a:pt x="463" y="457"/>
                  <a:pt x="467" y="460"/>
                </a:cubicBezTo>
                <a:cubicBezTo>
                  <a:pt x="468" y="471"/>
                  <a:pt x="463" y="482"/>
                  <a:pt x="461" y="492"/>
                </a:cubicBezTo>
                <a:cubicBezTo>
                  <a:pt x="459" y="503"/>
                  <a:pt x="459" y="515"/>
                  <a:pt x="459" y="526"/>
                </a:cubicBezTo>
                <a:cubicBezTo>
                  <a:pt x="458" y="539"/>
                  <a:pt x="459" y="551"/>
                  <a:pt x="461" y="564"/>
                </a:cubicBezTo>
                <a:cubicBezTo>
                  <a:pt x="463" y="571"/>
                  <a:pt x="463" y="578"/>
                  <a:pt x="463" y="585"/>
                </a:cubicBezTo>
                <a:cubicBezTo>
                  <a:pt x="463" y="586"/>
                  <a:pt x="463" y="593"/>
                  <a:pt x="463" y="596"/>
                </a:cubicBezTo>
                <a:cubicBezTo>
                  <a:pt x="461" y="599"/>
                  <a:pt x="459" y="603"/>
                  <a:pt x="458" y="607"/>
                </a:cubicBezTo>
                <a:cubicBezTo>
                  <a:pt x="456" y="607"/>
                  <a:pt x="455" y="608"/>
                  <a:pt x="454" y="608"/>
                </a:cubicBezTo>
                <a:cubicBezTo>
                  <a:pt x="452" y="608"/>
                  <a:pt x="451" y="607"/>
                  <a:pt x="449" y="607"/>
                </a:cubicBezTo>
                <a:cubicBezTo>
                  <a:pt x="449" y="606"/>
                  <a:pt x="448" y="606"/>
                  <a:pt x="448" y="606"/>
                </a:cubicBezTo>
                <a:cubicBezTo>
                  <a:pt x="445" y="603"/>
                  <a:pt x="444" y="599"/>
                  <a:pt x="443" y="595"/>
                </a:cubicBezTo>
                <a:close/>
                <a:moveTo>
                  <a:pt x="908" y="527"/>
                </a:moveTo>
                <a:cubicBezTo>
                  <a:pt x="916" y="520"/>
                  <a:pt x="922" y="512"/>
                  <a:pt x="928" y="505"/>
                </a:cubicBezTo>
                <a:cubicBezTo>
                  <a:pt x="940" y="490"/>
                  <a:pt x="950" y="475"/>
                  <a:pt x="959" y="459"/>
                </a:cubicBezTo>
                <a:cubicBezTo>
                  <a:pt x="967" y="443"/>
                  <a:pt x="976" y="427"/>
                  <a:pt x="981" y="410"/>
                </a:cubicBezTo>
                <a:cubicBezTo>
                  <a:pt x="985" y="398"/>
                  <a:pt x="986" y="385"/>
                  <a:pt x="988" y="372"/>
                </a:cubicBezTo>
                <a:cubicBezTo>
                  <a:pt x="988" y="388"/>
                  <a:pt x="985" y="403"/>
                  <a:pt x="980" y="418"/>
                </a:cubicBezTo>
                <a:cubicBezTo>
                  <a:pt x="974" y="435"/>
                  <a:pt x="971" y="452"/>
                  <a:pt x="962" y="467"/>
                </a:cubicBezTo>
                <a:cubicBezTo>
                  <a:pt x="957" y="475"/>
                  <a:pt x="952" y="482"/>
                  <a:pt x="947" y="490"/>
                </a:cubicBezTo>
                <a:cubicBezTo>
                  <a:pt x="943" y="497"/>
                  <a:pt x="939" y="504"/>
                  <a:pt x="934" y="510"/>
                </a:cubicBezTo>
                <a:cubicBezTo>
                  <a:pt x="927" y="521"/>
                  <a:pt x="917" y="531"/>
                  <a:pt x="909" y="541"/>
                </a:cubicBezTo>
                <a:cubicBezTo>
                  <a:pt x="907" y="542"/>
                  <a:pt x="906" y="544"/>
                  <a:pt x="905" y="546"/>
                </a:cubicBezTo>
                <a:cubicBezTo>
                  <a:pt x="904" y="547"/>
                  <a:pt x="904" y="548"/>
                  <a:pt x="903" y="549"/>
                </a:cubicBezTo>
                <a:cubicBezTo>
                  <a:pt x="902" y="549"/>
                  <a:pt x="902" y="549"/>
                  <a:pt x="902" y="549"/>
                </a:cubicBezTo>
                <a:cubicBezTo>
                  <a:pt x="901" y="549"/>
                  <a:pt x="901" y="550"/>
                  <a:pt x="901" y="550"/>
                </a:cubicBezTo>
                <a:cubicBezTo>
                  <a:pt x="898" y="550"/>
                  <a:pt x="896" y="550"/>
                  <a:pt x="893" y="551"/>
                </a:cubicBezTo>
                <a:cubicBezTo>
                  <a:pt x="892" y="551"/>
                  <a:pt x="890" y="551"/>
                  <a:pt x="888" y="551"/>
                </a:cubicBezTo>
                <a:cubicBezTo>
                  <a:pt x="889" y="550"/>
                  <a:pt x="889" y="548"/>
                  <a:pt x="890" y="546"/>
                </a:cubicBezTo>
                <a:cubicBezTo>
                  <a:pt x="893" y="538"/>
                  <a:pt x="902" y="533"/>
                  <a:pt x="908" y="527"/>
                </a:cubicBezTo>
                <a:close/>
                <a:moveTo>
                  <a:pt x="988" y="406"/>
                </a:moveTo>
                <a:cubicBezTo>
                  <a:pt x="988" y="406"/>
                  <a:pt x="988" y="406"/>
                  <a:pt x="988" y="406"/>
                </a:cubicBezTo>
                <a:cubicBezTo>
                  <a:pt x="988" y="406"/>
                  <a:pt x="988" y="406"/>
                  <a:pt x="989" y="406"/>
                </a:cubicBezTo>
                <a:cubicBezTo>
                  <a:pt x="988" y="407"/>
                  <a:pt x="987" y="408"/>
                  <a:pt x="987" y="409"/>
                </a:cubicBezTo>
                <a:cubicBezTo>
                  <a:pt x="987" y="408"/>
                  <a:pt x="987" y="407"/>
                  <a:pt x="987" y="407"/>
                </a:cubicBezTo>
                <a:cubicBezTo>
                  <a:pt x="988" y="406"/>
                  <a:pt x="988" y="406"/>
                  <a:pt x="988" y="406"/>
                </a:cubicBezTo>
                <a:close/>
                <a:moveTo>
                  <a:pt x="949" y="508"/>
                </a:moveTo>
                <a:cubicBezTo>
                  <a:pt x="952" y="506"/>
                  <a:pt x="954" y="504"/>
                  <a:pt x="956" y="502"/>
                </a:cubicBezTo>
                <a:cubicBezTo>
                  <a:pt x="954" y="505"/>
                  <a:pt x="952" y="506"/>
                  <a:pt x="949" y="508"/>
                </a:cubicBezTo>
                <a:close/>
                <a:moveTo>
                  <a:pt x="986" y="292"/>
                </a:moveTo>
                <a:cubicBezTo>
                  <a:pt x="990" y="292"/>
                  <a:pt x="993" y="291"/>
                  <a:pt x="997" y="291"/>
                </a:cubicBezTo>
                <a:cubicBezTo>
                  <a:pt x="1007" y="292"/>
                  <a:pt x="1018" y="293"/>
                  <a:pt x="1026" y="299"/>
                </a:cubicBezTo>
                <a:cubicBezTo>
                  <a:pt x="1041" y="309"/>
                  <a:pt x="1048" y="326"/>
                  <a:pt x="1046" y="344"/>
                </a:cubicBezTo>
                <a:cubicBezTo>
                  <a:pt x="1044" y="355"/>
                  <a:pt x="1040" y="365"/>
                  <a:pt x="1033" y="373"/>
                </a:cubicBezTo>
                <a:cubicBezTo>
                  <a:pt x="1027" y="379"/>
                  <a:pt x="1020" y="384"/>
                  <a:pt x="1013" y="390"/>
                </a:cubicBezTo>
                <a:cubicBezTo>
                  <a:pt x="1012" y="390"/>
                  <a:pt x="1012" y="391"/>
                  <a:pt x="1012" y="391"/>
                </a:cubicBezTo>
                <a:cubicBezTo>
                  <a:pt x="1016" y="387"/>
                  <a:pt x="1019" y="383"/>
                  <a:pt x="1023" y="379"/>
                </a:cubicBezTo>
                <a:cubicBezTo>
                  <a:pt x="1023" y="378"/>
                  <a:pt x="1023" y="377"/>
                  <a:pt x="1022" y="378"/>
                </a:cubicBezTo>
                <a:cubicBezTo>
                  <a:pt x="1016" y="382"/>
                  <a:pt x="1013" y="387"/>
                  <a:pt x="1008" y="392"/>
                </a:cubicBezTo>
                <a:cubicBezTo>
                  <a:pt x="1004" y="397"/>
                  <a:pt x="998" y="401"/>
                  <a:pt x="994" y="407"/>
                </a:cubicBezTo>
                <a:cubicBezTo>
                  <a:pt x="990" y="411"/>
                  <a:pt x="985" y="418"/>
                  <a:pt x="983" y="424"/>
                </a:cubicBezTo>
                <a:cubicBezTo>
                  <a:pt x="985" y="416"/>
                  <a:pt x="989" y="410"/>
                  <a:pt x="994" y="403"/>
                </a:cubicBezTo>
                <a:cubicBezTo>
                  <a:pt x="998" y="397"/>
                  <a:pt x="1002" y="393"/>
                  <a:pt x="1007" y="388"/>
                </a:cubicBezTo>
                <a:cubicBezTo>
                  <a:pt x="1010" y="385"/>
                  <a:pt x="1014" y="382"/>
                  <a:pt x="1016" y="377"/>
                </a:cubicBezTo>
                <a:cubicBezTo>
                  <a:pt x="1016" y="377"/>
                  <a:pt x="1016" y="377"/>
                  <a:pt x="1015" y="377"/>
                </a:cubicBezTo>
                <a:cubicBezTo>
                  <a:pt x="1007" y="385"/>
                  <a:pt x="999" y="391"/>
                  <a:pt x="992" y="400"/>
                </a:cubicBezTo>
                <a:cubicBezTo>
                  <a:pt x="994" y="396"/>
                  <a:pt x="996" y="393"/>
                  <a:pt x="999" y="389"/>
                </a:cubicBezTo>
                <a:cubicBezTo>
                  <a:pt x="1003" y="386"/>
                  <a:pt x="1006" y="382"/>
                  <a:pt x="1010" y="378"/>
                </a:cubicBezTo>
                <a:cubicBezTo>
                  <a:pt x="1011" y="378"/>
                  <a:pt x="1010" y="377"/>
                  <a:pt x="1009" y="377"/>
                </a:cubicBezTo>
                <a:cubicBezTo>
                  <a:pt x="1005" y="381"/>
                  <a:pt x="1000" y="385"/>
                  <a:pt x="995" y="390"/>
                </a:cubicBezTo>
                <a:cubicBezTo>
                  <a:pt x="999" y="385"/>
                  <a:pt x="1002" y="381"/>
                  <a:pt x="1005" y="376"/>
                </a:cubicBezTo>
                <a:cubicBezTo>
                  <a:pt x="1009" y="372"/>
                  <a:pt x="1013" y="368"/>
                  <a:pt x="1017" y="364"/>
                </a:cubicBezTo>
                <a:cubicBezTo>
                  <a:pt x="1022" y="359"/>
                  <a:pt x="1030" y="350"/>
                  <a:pt x="1027" y="342"/>
                </a:cubicBezTo>
                <a:cubicBezTo>
                  <a:pt x="1027" y="342"/>
                  <a:pt x="1027" y="342"/>
                  <a:pt x="1027" y="342"/>
                </a:cubicBezTo>
                <a:cubicBezTo>
                  <a:pt x="1020" y="363"/>
                  <a:pt x="998" y="373"/>
                  <a:pt x="990" y="393"/>
                </a:cubicBezTo>
                <a:cubicBezTo>
                  <a:pt x="991" y="388"/>
                  <a:pt x="992" y="383"/>
                  <a:pt x="992" y="378"/>
                </a:cubicBezTo>
                <a:cubicBezTo>
                  <a:pt x="993" y="373"/>
                  <a:pt x="997" y="368"/>
                  <a:pt x="1000" y="365"/>
                </a:cubicBezTo>
                <a:cubicBezTo>
                  <a:pt x="1005" y="359"/>
                  <a:pt x="1012" y="354"/>
                  <a:pt x="1017" y="348"/>
                </a:cubicBezTo>
                <a:cubicBezTo>
                  <a:pt x="1017" y="348"/>
                  <a:pt x="1017" y="347"/>
                  <a:pt x="1017" y="347"/>
                </a:cubicBezTo>
                <a:cubicBezTo>
                  <a:pt x="1009" y="353"/>
                  <a:pt x="1003" y="360"/>
                  <a:pt x="997" y="367"/>
                </a:cubicBezTo>
                <a:cubicBezTo>
                  <a:pt x="996" y="369"/>
                  <a:pt x="994" y="371"/>
                  <a:pt x="992" y="374"/>
                </a:cubicBezTo>
                <a:cubicBezTo>
                  <a:pt x="992" y="372"/>
                  <a:pt x="992" y="371"/>
                  <a:pt x="992" y="369"/>
                </a:cubicBezTo>
                <a:cubicBezTo>
                  <a:pt x="994" y="366"/>
                  <a:pt x="995" y="363"/>
                  <a:pt x="996" y="359"/>
                </a:cubicBezTo>
                <a:cubicBezTo>
                  <a:pt x="998" y="356"/>
                  <a:pt x="1000" y="353"/>
                  <a:pt x="1002" y="349"/>
                </a:cubicBezTo>
                <a:cubicBezTo>
                  <a:pt x="1009" y="341"/>
                  <a:pt x="1017" y="334"/>
                  <a:pt x="1027" y="330"/>
                </a:cubicBezTo>
                <a:cubicBezTo>
                  <a:pt x="1027" y="330"/>
                  <a:pt x="1027" y="330"/>
                  <a:pt x="1026" y="330"/>
                </a:cubicBezTo>
                <a:cubicBezTo>
                  <a:pt x="1020" y="331"/>
                  <a:pt x="1015" y="335"/>
                  <a:pt x="1011" y="339"/>
                </a:cubicBezTo>
                <a:cubicBezTo>
                  <a:pt x="1007" y="342"/>
                  <a:pt x="1003" y="346"/>
                  <a:pt x="1000" y="350"/>
                </a:cubicBezTo>
                <a:cubicBezTo>
                  <a:pt x="999" y="352"/>
                  <a:pt x="995" y="357"/>
                  <a:pt x="992" y="362"/>
                </a:cubicBezTo>
                <a:cubicBezTo>
                  <a:pt x="992" y="361"/>
                  <a:pt x="992" y="360"/>
                  <a:pt x="992" y="359"/>
                </a:cubicBezTo>
                <a:cubicBezTo>
                  <a:pt x="992" y="359"/>
                  <a:pt x="992" y="359"/>
                  <a:pt x="992" y="359"/>
                </a:cubicBezTo>
                <a:cubicBezTo>
                  <a:pt x="993" y="356"/>
                  <a:pt x="993" y="354"/>
                  <a:pt x="994" y="351"/>
                </a:cubicBezTo>
                <a:cubicBezTo>
                  <a:pt x="996" y="349"/>
                  <a:pt x="997" y="346"/>
                  <a:pt x="998" y="344"/>
                </a:cubicBezTo>
                <a:cubicBezTo>
                  <a:pt x="999" y="343"/>
                  <a:pt x="997" y="342"/>
                  <a:pt x="997" y="343"/>
                </a:cubicBezTo>
                <a:cubicBezTo>
                  <a:pt x="995" y="346"/>
                  <a:pt x="993" y="349"/>
                  <a:pt x="992" y="352"/>
                </a:cubicBezTo>
                <a:cubicBezTo>
                  <a:pt x="992" y="352"/>
                  <a:pt x="992" y="353"/>
                  <a:pt x="991" y="353"/>
                </a:cubicBezTo>
                <a:cubicBezTo>
                  <a:pt x="991" y="352"/>
                  <a:pt x="991" y="351"/>
                  <a:pt x="991" y="350"/>
                </a:cubicBezTo>
                <a:cubicBezTo>
                  <a:pt x="991" y="346"/>
                  <a:pt x="990" y="342"/>
                  <a:pt x="990" y="338"/>
                </a:cubicBezTo>
                <a:cubicBezTo>
                  <a:pt x="990" y="336"/>
                  <a:pt x="991" y="333"/>
                  <a:pt x="992" y="331"/>
                </a:cubicBezTo>
                <a:cubicBezTo>
                  <a:pt x="993" y="328"/>
                  <a:pt x="995" y="326"/>
                  <a:pt x="996" y="324"/>
                </a:cubicBezTo>
                <a:cubicBezTo>
                  <a:pt x="997" y="323"/>
                  <a:pt x="996" y="322"/>
                  <a:pt x="995" y="323"/>
                </a:cubicBezTo>
                <a:cubicBezTo>
                  <a:pt x="993" y="326"/>
                  <a:pt x="990" y="330"/>
                  <a:pt x="989" y="334"/>
                </a:cubicBezTo>
                <a:cubicBezTo>
                  <a:pt x="987" y="325"/>
                  <a:pt x="985" y="316"/>
                  <a:pt x="982" y="308"/>
                </a:cubicBezTo>
                <a:cubicBezTo>
                  <a:pt x="980" y="303"/>
                  <a:pt x="979" y="298"/>
                  <a:pt x="977" y="294"/>
                </a:cubicBezTo>
                <a:cubicBezTo>
                  <a:pt x="979" y="293"/>
                  <a:pt x="984" y="292"/>
                  <a:pt x="986" y="292"/>
                </a:cubicBezTo>
                <a:close/>
                <a:moveTo>
                  <a:pt x="992" y="256"/>
                </a:moveTo>
                <a:cubicBezTo>
                  <a:pt x="992" y="256"/>
                  <a:pt x="992" y="256"/>
                  <a:pt x="992" y="256"/>
                </a:cubicBezTo>
                <a:cubicBezTo>
                  <a:pt x="995" y="257"/>
                  <a:pt x="998" y="256"/>
                  <a:pt x="1000" y="255"/>
                </a:cubicBezTo>
                <a:cubicBezTo>
                  <a:pt x="1003" y="263"/>
                  <a:pt x="996" y="271"/>
                  <a:pt x="992" y="276"/>
                </a:cubicBezTo>
                <a:cubicBezTo>
                  <a:pt x="987" y="281"/>
                  <a:pt x="980" y="285"/>
                  <a:pt x="975" y="290"/>
                </a:cubicBezTo>
                <a:cubicBezTo>
                  <a:pt x="973" y="285"/>
                  <a:pt x="971" y="280"/>
                  <a:pt x="968" y="276"/>
                </a:cubicBezTo>
                <a:cubicBezTo>
                  <a:pt x="972" y="275"/>
                  <a:pt x="977" y="271"/>
                  <a:pt x="980" y="269"/>
                </a:cubicBezTo>
                <a:cubicBezTo>
                  <a:pt x="985" y="266"/>
                  <a:pt x="989" y="261"/>
                  <a:pt x="992" y="256"/>
                </a:cubicBezTo>
                <a:close/>
                <a:moveTo>
                  <a:pt x="880" y="242"/>
                </a:moveTo>
                <a:cubicBezTo>
                  <a:pt x="885" y="240"/>
                  <a:pt x="891" y="239"/>
                  <a:pt x="896" y="239"/>
                </a:cubicBezTo>
                <a:cubicBezTo>
                  <a:pt x="908" y="237"/>
                  <a:pt x="920" y="234"/>
                  <a:pt x="932" y="231"/>
                </a:cubicBezTo>
                <a:cubicBezTo>
                  <a:pt x="939" y="230"/>
                  <a:pt x="946" y="229"/>
                  <a:pt x="953" y="228"/>
                </a:cubicBezTo>
                <a:cubicBezTo>
                  <a:pt x="957" y="228"/>
                  <a:pt x="965" y="226"/>
                  <a:pt x="969" y="229"/>
                </a:cubicBezTo>
                <a:cubicBezTo>
                  <a:pt x="973" y="231"/>
                  <a:pt x="975" y="235"/>
                  <a:pt x="980" y="236"/>
                </a:cubicBezTo>
                <a:cubicBezTo>
                  <a:pt x="988" y="237"/>
                  <a:pt x="992" y="241"/>
                  <a:pt x="991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88" y="257"/>
                  <a:pt x="984" y="263"/>
                  <a:pt x="977" y="267"/>
                </a:cubicBezTo>
                <a:cubicBezTo>
                  <a:pt x="974" y="269"/>
                  <a:pt x="969" y="270"/>
                  <a:pt x="966" y="273"/>
                </a:cubicBezTo>
                <a:cubicBezTo>
                  <a:pt x="965" y="271"/>
                  <a:pt x="964" y="270"/>
                  <a:pt x="963" y="268"/>
                </a:cubicBezTo>
                <a:cubicBezTo>
                  <a:pt x="954" y="257"/>
                  <a:pt x="943" y="250"/>
                  <a:pt x="929" y="249"/>
                </a:cubicBezTo>
                <a:cubicBezTo>
                  <a:pt x="915" y="248"/>
                  <a:pt x="902" y="250"/>
                  <a:pt x="891" y="258"/>
                </a:cubicBezTo>
                <a:cubicBezTo>
                  <a:pt x="888" y="260"/>
                  <a:pt x="885" y="263"/>
                  <a:pt x="882" y="264"/>
                </a:cubicBezTo>
                <a:cubicBezTo>
                  <a:pt x="879" y="266"/>
                  <a:pt x="877" y="267"/>
                  <a:pt x="874" y="268"/>
                </a:cubicBezTo>
                <a:cubicBezTo>
                  <a:pt x="871" y="269"/>
                  <a:pt x="869" y="271"/>
                  <a:pt x="867" y="273"/>
                </a:cubicBezTo>
                <a:cubicBezTo>
                  <a:pt x="867" y="272"/>
                  <a:pt x="867" y="272"/>
                  <a:pt x="866" y="272"/>
                </a:cubicBezTo>
                <a:cubicBezTo>
                  <a:pt x="866" y="272"/>
                  <a:pt x="865" y="272"/>
                  <a:pt x="864" y="272"/>
                </a:cubicBezTo>
                <a:cubicBezTo>
                  <a:pt x="864" y="272"/>
                  <a:pt x="863" y="272"/>
                  <a:pt x="863" y="272"/>
                </a:cubicBezTo>
                <a:cubicBezTo>
                  <a:pt x="861" y="272"/>
                  <a:pt x="860" y="273"/>
                  <a:pt x="859" y="274"/>
                </a:cubicBezTo>
                <a:cubicBezTo>
                  <a:pt x="859" y="274"/>
                  <a:pt x="859" y="275"/>
                  <a:pt x="860" y="275"/>
                </a:cubicBezTo>
                <a:cubicBezTo>
                  <a:pt x="861" y="275"/>
                  <a:pt x="862" y="274"/>
                  <a:pt x="863" y="274"/>
                </a:cubicBezTo>
                <a:cubicBezTo>
                  <a:pt x="863" y="274"/>
                  <a:pt x="864" y="274"/>
                  <a:pt x="865" y="273"/>
                </a:cubicBezTo>
                <a:cubicBezTo>
                  <a:pt x="865" y="273"/>
                  <a:pt x="866" y="273"/>
                  <a:pt x="866" y="273"/>
                </a:cubicBezTo>
                <a:cubicBezTo>
                  <a:pt x="864" y="275"/>
                  <a:pt x="861" y="278"/>
                  <a:pt x="859" y="281"/>
                </a:cubicBezTo>
                <a:cubicBezTo>
                  <a:pt x="856" y="284"/>
                  <a:pt x="853" y="288"/>
                  <a:pt x="849" y="291"/>
                </a:cubicBezTo>
                <a:cubicBezTo>
                  <a:pt x="847" y="294"/>
                  <a:pt x="845" y="297"/>
                  <a:pt x="842" y="300"/>
                </a:cubicBezTo>
                <a:cubicBezTo>
                  <a:pt x="840" y="302"/>
                  <a:pt x="836" y="304"/>
                  <a:pt x="836" y="307"/>
                </a:cubicBezTo>
                <a:cubicBezTo>
                  <a:pt x="835" y="307"/>
                  <a:pt x="835" y="307"/>
                  <a:pt x="835" y="307"/>
                </a:cubicBezTo>
                <a:cubicBezTo>
                  <a:pt x="833" y="304"/>
                  <a:pt x="830" y="302"/>
                  <a:pt x="827" y="299"/>
                </a:cubicBezTo>
                <a:cubicBezTo>
                  <a:pt x="830" y="298"/>
                  <a:pt x="833" y="296"/>
                  <a:pt x="836" y="295"/>
                </a:cubicBezTo>
                <a:cubicBezTo>
                  <a:pt x="839" y="294"/>
                  <a:pt x="843" y="294"/>
                  <a:pt x="846" y="292"/>
                </a:cubicBezTo>
                <a:cubicBezTo>
                  <a:pt x="846" y="292"/>
                  <a:pt x="846" y="292"/>
                  <a:pt x="846" y="292"/>
                </a:cubicBezTo>
                <a:cubicBezTo>
                  <a:pt x="843" y="291"/>
                  <a:pt x="839" y="292"/>
                  <a:pt x="836" y="293"/>
                </a:cubicBezTo>
                <a:cubicBezTo>
                  <a:pt x="832" y="294"/>
                  <a:pt x="828" y="295"/>
                  <a:pt x="825" y="297"/>
                </a:cubicBezTo>
                <a:cubicBezTo>
                  <a:pt x="825" y="297"/>
                  <a:pt x="825" y="297"/>
                  <a:pt x="824" y="298"/>
                </a:cubicBezTo>
                <a:cubicBezTo>
                  <a:pt x="824" y="297"/>
                  <a:pt x="823" y="297"/>
                  <a:pt x="823" y="296"/>
                </a:cubicBezTo>
                <a:cubicBezTo>
                  <a:pt x="824" y="295"/>
                  <a:pt x="826" y="294"/>
                  <a:pt x="827" y="294"/>
                </a:cubicBezTo>
                <a:cubicBezTo>
                  <a:pt x="829" y="293"/>
                  <a:pt x="832" y="292"/>
                  <a:pt x="834" y="291"/>
                </a:cubicBezTo>
                <a:cubicBezTo>
                  <a:pt x="839" y="290"/>
                  <a:pt x="843" y="286"/>
                  <a:pt x="848" y="285"/>
                </a:cubicBezTo>
                <a:cubicBezTo>
                  <a:pt x="849" y="285"/>
                  <a:pt x="849" y="285"/>
                  <a:pt x="848" y="285"/>
                </a:cubicBezTo>
                <a:cubicBezTo>
                  <a:pt x="843" y="283"/>
                  <a:pt x="837" y="287"/>
                  <a:pt x="832" y="290"/>
                </a:cubicBezTo>
                <a:cubicBezTo>
                  <a:pt x="830" y="291"/>
                  <a:pt x="823" y="292"/>
                  <a:pt x="820" y="294"/>
                </a:cubicBezTo>
                <a:cubicBezTo>
                  <a:pt x="819" y="294"/>
                  <a:pt x="818" y="293"/>
                  <a:pt x="818" y="293"/>
                </a:cubicBezTo>
                <a:cubicBezTo>
                  <a:pt x="820" y="292"/>
                  <a:pt x="823" y="290"/>
                  <a:pt x="825" y="289"/>
                </a:cubicBezTo>
                <a:cubicBezTo>
                  <a:pt x="832" y="286"/>
                  <a:pt x="838" y="284"/>
                  <a:pt x="845" y="282"/>
                </a:cubicBezTo>
                <a:cubicBezTo>
                  <a:pt x="847" y="281"/>
                  <a:pt x="846" y="278"/>
                  <a:pt x="845" y="279"/>
                </a:cubicBezTo>
                <a:cubicBezTo>
                  <a:pt x="837" y="282"/>
                  <a:pt x="830" y="285"/>
                  <a:pt x="822" y="287"/>
                </a:cubicBezTo>
                <a:cubicBezTo>
                  <a:pt x="820" y="288"/>
                  <a:pt x="816" y="289"/>
                  <a:pt x="815" y="291"/>
                </a:cubicBezTo>
                <a:cubicBezTo>
                  <a:pt x="814" y="291"/>
                  <a:pt x="814" y="290"/>
                  <a:pt x="813" y="290"/>
                </a:cubicBezTo>
                <a:cubicBezTo>
                  <a:pt x="813" y="290"/>
                  <a:pt x="813" y="290"/>
                  <a:pt x="813" y="290"/>
                </a:cubicBezTo>
                <a:cubicBezTo>
                  <a:pt x="813" y="289"/>
                  <a:pt x="813" y="289"/>
                  <a:pt x="813" y="289"/>
                </a:cubicBezTo>
                <a:cubicBezTo>
                  <a:pt x="815" y="287"/>
                  <a:pt x="817" y="285"/>
                  <a:pt x="819" y="284"/>
                </a:cubicBezTo>
                <a:cubicBezTo>
                  <a:pt x="822" y="282"/>
                  <a:pt x="825" y="281"/>
                  <a:pt x="828" y="279"/>
                </a:cubicBezTo>
                <a:cubicBezTo>
                  <a:pt x="836" y="276"/>
                  <a:pt x="843" y="273"/>
                  <a:pt x="850" y="270"/>
                </a:cubicBezTo>
                <a:cubicBezTo>
                  <a:pt x="864" y="265"/>
                  <a:pt x="877" y="262"/>
                  <a:pt x="891" y="257"/>
                </a:cubicBezTo>
                <a:cubicBezTo>
                  <a:pt x="891" y="257"/>
                  <a:pt x="891" y="256"/>
                  <a:pt x="891" y="256"/>
                </a:cubicBezTo>
                <a:cubicBezTo>
                  <a:pt x="876" y="258"/>
                  <a:pt x="862" y="264"/>
                  <a:pt x="848" y="269"/>
                </a:cubicBezTo>
                <a:cubicBezTo>
                  <a:pt x="842" y="271"/>
                  <a:pt x="835" y="274"/>
                  <a:pt x="829" y="276"/>
                </a:cubicBezTo>
                <a:cubicBezTo>
                  <a:pt x="834" y="273"/>
                  <a:pt x="838" y="270"/>
                  <a:pt x="843" y="267"/>
                </a:cubicBezTo>
                <a:cubicBezTo>
                  <a:pt x="846" y="266"/>
                  <a:pt x="849" y="264"/>
                  <a:pt x="853" y="263"/>
                </a:cubicBezTo>
                <a:cubicBezTo>
                  <a:pt x="858" y="261"/>
                  <a:pt x="863" y="260"/>
                  <a:pt x="869" y="257"/>
                </a:cubicBezTo>
                <a:cubicBezTo>
                  <a:pt x="878" y="253"/>
                  <a:pt x="888" y="248"/>
                  <a:pt x="899" y="247"/>
                </a:cubicBezTo>
                <a:cubicBezTo>
                  <a:pt x="899" y="246"/>
                  <a:pt x="899" y="245"/>
                  <a:pt x="898" y="245"/>
                </a:cubicBezTo>
                <a:cubicBezTo>
                  <a:pt x="888" y="246"/>
                  <a:pt x="879" y="251"/>
                  <a:pt x="869" y="255"/>
                </a:cubicBezTo>
                <a:cubicBezTo>
                  <a:pt x="863" y="257"/>
                  <a:pt x="856" y="259"/>
                  <a:pt x="850" y="262"/>
                </a:cubicBezTo>
                <a:cubicBezTo>
                  <a:pt x="850" y="262"/>
                  <a:pt x="849" y="262"/>
                  <a:pt x="849" y="262"/>
                </a:cubicBezTo>
                <a:cubicBezTo>
                  <a:pt x="855" y="257"/>
                  <a:pt x="861" y="252"/>
                  <a:pt x="866" y="246"/>
                </a:cubicBezTo>
                <a:cubicBezTo>
                  <a:pt x="871" y="246"/>
                  <a:pt x="875" y="244"/>
                  <a:pt x="880" y="242"/>
                </a:cubicBezTo>
                <a:close/>
                <a:moveTo>
                  <a:pt x="743" y="122"/>
                </a:moveTo>
                <a:cubicBezTo>
                  <a:pt x="745" y="119"/>
                  <a:pt x="747" y="116"/>
                  <a:pt x="750" y="113"/>
                </a:cubicBezTo>
                <a:cubicBezTo>
                  <a:pt x="760" y="102"/>
                  <a:pt x="773" y="91"/>
                  <a:pt x="788" y="86"/>
                </a:cubicBezTo>
                <a:cubicBezTo>
                  <a:pt x="793" y="84"/>
                  <a:pt x="797" y="82"/>
                  <a:pt x="802" y="83"/>
                </a:cubicBezTo>
                <a:cubicBezTo>
                  <a:pt x="806" y="83"/>
                  <a:pt x="809" y="85"/>
                  <a:pt x="812" y="85"/>
                </a:cubicBezTo>
                <a:cubicBezTo>
                  <a:pt x="816" y="86"/>
                  <a:pt x="819" y="85"/>
                  <a:pt x="822" y="83"/>
                </a:cubicBezTo>
                <a:cubicBezTo>
                  <a:pt x="828" y="78"/>
                  <a:pt x="835" y="71"/>
                  <a:pt x="843" y="74"/>
                </a:cubicBezTo>
                <a:cubicBezTo>
                  <a:pt x="850" y="77"/>
                  <a:pt x="858" y="79"/>
                  <a:pt x="864" y="83"/>
                </a:cubicBezTo>
                <a:cubicBezTo>
                  <a:pt x="879" y="92"/>
                  <a:pt x="886" y="110"/>
                  <a:pt x="891" y="126"/>
                </a:cubicBezTo>
                <a:cubicBezTo>
                  <a:pt x="895" y="141"/>
                  <a:pt x="898" y="156"/>
                  <a:pt x="897" y="171"/>
                </a:cubicBezTo>
                <a:cubicBezTo>
                  <a:pt x="895" y="188"/>
                  <a:pt x="890" y="204"/>
                  <a:pt x="881" y="218"/>
                </a:cubicBezTo>
                <a:cubicBezTo>
                  <a:pt x="876" y="227"/>
                  <a:pt x="870" y="235"/>
                  <a:pt x="864" y="243"/>
                </a:cubicBezTo>
                <a:cubicBezTo>
                  <a:pt x="863" y="244"/>
                  <a:pt x="862" y="245"/>
                  <a:pt x="860" y="246"/>
                </a:cubicBezTo>
                <a:cubicBezTo>
                  <a:pt x="854" y="251"/>
                  <a:pt x="848" y="256"/>
                  <a:pt x="842" y="260"/>
                </a:cubicBezTo>
                <a:cubicBezTo>
                  <a:pt x="835" y="265"/>
                  <a:pt x="828" y="269"/>
                  <a:pt x="821" y="274"/>
                </a:cubicBezTo>
                <a:cubicBezTo>
                  <a:pt x="816" y="278"/>
                  <a:pt x="811" y="282"/>
                  <a:pt x="805" y="286"/>
                </a:cubicBezTo>
                <a:cubicBezTo>
                  <a:pt x="803" y="285"/>
                  <a:pt x="801" y="284"/>
                  <a:pt x="798" y="283"/>
                </a:cubicBezTo>
                <a:cubicBezTo>
                  <a:pt x="801" y="282"/>
                  <a:pt x="803" y="280"/>
                  <a:pt x="805" y="278"/>
                </a:cubicBezTo>
                <a:cubicBezTo>
                  <a:pt x="811" y="274"/>
                  <a:pt x="817" y="270"/>
                  <a:pt x="823" y="265"/>
                </a:cubicBezTo>
                <a:cubicBezTo>
                  <a:pt x="836" y="255"/>
                  <a:pt x="848" y="243"/>
                  <a:pt x="859" y="230"/>
                </a:cubicBezTo>
                <a:cubicBezTo>
                  <a:pt x="868" y="218"/>
                  <a:pt x="878" y="205"/>
                  <a:pt x="884" y="191"/>
                </a:cubicBezTo>
                <a:cubicBezTo>
                  <a:pt x="888" y="182"/>
                  <a:pt x="893" y="171"/>
                  <a:pt x="890" y="161"/>
                </a:cubicBezTo>
                <a:cubicBezTo>
                  <a:pt x="890" y="161"/>
                  <a:pt x="889" y="161"/>
                  <a:pt x="889" y="162"/>
                </a:cubicBezTo>
                <a:cubicBezTo>
                  <a:pt x="890" y="172"/>
                  <a:pt x="885" y="183"/>
                  <a:pt x="880" y="193"/>
                </a:cubicBezTo>
                <a:cubicBezTo>
                  <a:pt x="873" y="206"/>
                  <a:pt x="864" y="220"/>
                  <a:pt x="854" y="231"/>
                </a:cubicBezTo>
                <a:cubicBezTo>
                  <a:pt x="844" y="242"/>
                  <a:pt x="833" y="252"/>
                  <a:pt x="822" y="261"/>
                </a:cubicBezTo>
                <a:cubicBezTo>
                  <a:pt x="816" y="265"/>
                  <a:pt x="810" y="270"/>
                  <a:pt x="804" y="274"/>
                </a:cubicBezTo>
                <a:cubicBezTo>
                  <a:pt x="801" y="277"/>
                  <a:pt x="798" y="280"/>
                  <a:pt x="793" y="282"/>
                </a:cubicBezTo>
                <a:cubicBezTo>
                  <a:pt x="789" y="280"/>
                  <a:pt x="784" y="279"/>
                  <a:pt x="779" y="278"/>
                </a:cubicBezTo>
                <a:cubicBezTo>
                  <a:pt x="773" y="276"/>
                  <a:pt x="767" y="275"/>
                  <a:pt x="761" y="274"/>
                </a:cubicBezTo>
                <a:cubicBezTo>
                  <a:pt x="763" y="273"/>
                  <a:pt x="765" y="272"/>
                  <a:pt x="766" y="271"/>
                </a:cubicBezTo>
                <a:cubicBezTo>
                  <a:pt x="772" y="267"/>
                  <a:pt x="777" y="262"/>
                  <a:pt x="781" y="257"/>
                </a:cubicBezTo>
                <a:cubicBezTo>
                  <a:pt x="786" y="252"/>
                  <a:pt x="790" y="247"/>
                  <a:pt x="794" y="241"/>
                </a:cubicBezTo>
                <a:cubicBezTo>
                  <a:pt x="797" y="236"/>
                  <a:pt x="801" y="231"/>
                  <a:pt x="804" y="226"/>
                </a:cubicBezTo>
                <a:cubicBezTo>
                  <a:pt x="807" y="221"/>
                  <a:pt x="810" y="215"/>
                  <a:pt x="814" y="210"/>
                </a:cubicBezTo>
                <a:cubicBezTo>
                  <a:pt x="814" y="209"/>
                  <a:pt x="813" y="208"/>
                  <a:pt x="812" y="209"/>
                </a:cubicBezTo>
                <a:cubicBezTo>
                  <a:pt x="809" y="213"/>
                  <a:pt x="805" y="218"/>
                  <a:pt x="802" y="222"/>
                </a:cubicBezTo>
                <a:cubicBezTo>
                  <a:pt x="800" y="227"/>
                  <a:pt x="798" y="232"/>
                  <a:pt x="795" y="237"/>
                </a:cubicBezTo>
                <a:cubicBezTo>
                  <a:pt x="791" y="243"/>
                  <a:pt x="786" y="248"/>
                  <a:pt x="782" y="253"/>
                </a:cubicBezTo>
                <a:cubicBezTo>
                  <a:pt x="776" y="259"/>
                  <a:pt x="767" y="270"/>
                  <a:pt x="758" y="272"/>
                </a:cubicBezTo>
                <a:cubicBezTo>
                  <a:pt x="760" y="270"/>
                  <a:pt x="761" y="268"/>
                  <a:pt x="762" y="267"/>
                </a:cubicBezTo>
                <a:cubicBezTo>
                  <a:pt x="767" y="261"/>
                  <a:pt x="771" y="255"/>
                  <a:pt x="774" y="249"/>
                </a:cubicBezTo>
                <a:cubicBezTo>
                  <a:pt x="777" y="245"/>
                  <a:pt x="779" y="242"/>
                  <a:pt x="782" y="238"/>
                </a:cubicBezTo>
                <a:cubicBezTo>
                  <a:pt x="785" y="235"/>
                  <a:pt x="787" y="231"/>
                  <a:pt x="789" y="227"/>
                </a:cubicBezTo>
                <a:cubicBezTo>
                  <a:pt x="790" y="224"/>
                  <a:pt x="793" y="221"/>
                  <a:pt x="794" y="217"/>
                </a:cubicBezTo>
                <a:cubicBezTo>
                  <a:pt x="797" y="213"/>
                  <a:pt x="798" y="209"/>
                  <a:pt x="801" y="205"/>
                </a:cubicBezTo>
                <a:cubicBezTo>
                  <a:pt x="802" y="205"/>
                  <a:pt x="801" y="204"/>
                  <a:pt x="800" y="204"/>
                </a:cubicBezTo>
                <a:cubicBezTo>
                  <a:pt x="798" y="207"/>
                  <a:pt x="796" y="209"/>
                  <a:pt x="795" y="212"/>
                </a:cubicBezTo>
                <a:cubicBezTo>
                  <a:pt x="793" y="216"/>
                  <a:pt x="792" y="220"/>
                  <a:pt x="790" y="223"/>
                </a:cubicBezTo>
                <a:cubicBezTo>
                  <a:pt x="787" y="227"/>
                  <a:pt x="785" y="230"/>
                  <a:pt x="783" y="233"/>
                </a:cubicBezTo>
                <a:cubicBezTo>
                  <a:pt x="781" y="236"/>
                  <a:pt x="779" y="239"/>
                  <a:pt x="778" y="242"/>
                </a:cubicBezTo>
                <a:cubicBezTo>
                  <a:pt x="773" y="248"/>
                  <a:pt x="768" y="254"/>
                  <a:pt x="763" y="260"/>
                </a:cubicBezTo>
                <a:cubicBezTo>
                  <a:pt x="760" y="264"/>
                  <a:pt x="758" y="267"/>
                  <a:pt x="754" y="270"/>
                </a:cubicBezTo>
                <a:cubicBezTo>
                  <a:pt x="753" y="270"/>
                  <a:pt x="753" y="270"/>
                  <a:pt x="753" y="270"/>
                </a:cubicBezTo>
                <a:cubicBezTo>
                  <a:pt x="756" y="266"/>
                  <a:pt x="758" y="261"/>
                  <a:pt x="761" y="256"/>
                </a:cubicBezTo>
                <a:cubicBezTo>
                  <a:pt x="761" y="256"/>
                  <a:pt x="760" y="256"/>
                  <a:pt x="760" y="256"/>
                </a:cubicBezTo>
                <a:cubicBezTo>
                  <a:pt x="758" y="258"/>
                  <a:pt x="757" y="260"/>
                  <a:pt x="756" y="262"/>
                </a:cubicBezTo>
                <a:cubicBezTo>
                  <a:pt x="756" y="260"/>
                  <a:pt x="757" y="259"/>
                  <a:pt x="757" y="258"/>
                </a:cubicBezTo>
                <a:cubicBezTo>
                  <a:pt x="758" y="257"/>
                  <a:pt x="758" y="255"/>
                  <a:pt x="759" y="253"/>
                </a:cubicBezTo>
                <a:cubicBezTo>
                  <a:pt x="759" y="253"/>
                  <a:pt x="760" y="253"/>
                  <a:pt x="760" y="253"/>
                </a:cubicBezTo>
                <a:cubicBezTo>
                  <a:pt x="765" y="242"/>
                  <a:pt x="771" y="232"/>
                  <a:pt x="777" y="223"/>
                </a:cubicBezTo>
                <a:cubicBezTo>
                  <a:pt x="782" y="217"/>
                  <a:pt x="786" y="210"/>
                  <a:pt x="789" y="203"/>
                </a:cubicBezTo>
                <a:cubicBezTo>
                  <a:pt x="791" y="199"/>
                  <a:pt x="793" y="195"/>
                  <a:pt x="795" y="192"/>
                </a:cubicBezTo>
                <a:cubicBezTo>
                  <a:pt x="797" y="188"/>
                  <a:pt x="798" y="185"/>
                  <a:pt x="800" y="182"/>
                </a:cubicBezTo>
                <a:cubicBezTo>
                  <a:pt x="800" y="180"/>
                  <a:pt x="798" y="179"/>
                  <a:pt x="798" y="181"/>
                </a:cubicBezTo>
                <a:cubicBezTo>
                  <a:pt x="794" y="188"/>
                  <a:pt x="791" y="196"/>
                  <a:pt x="786" y="204"/>
                </a:cubicBezTo>
                <a:cubicBezTo>
                  <a:pt x="782" y="211"/>
                  <a:pt x="777" y="218"/>
                  <a:pt x="773" y="225"/>
                </a:cubicBezTo>
                <a:cubicBezTo>
                  <a:pt x="770" y="229"/>
                  <a:pt x="767" y="234"/>
                  <a:pt x="764" y="238"/>
                </a:cubicBezTo>
                <a:cubicBezTo>
                  <a:pt x="766" y="234"/>
                  <a:pt x="767" y="230"/>
                  <a:pt x="768" y="226"/>
                </a:cubicBezTo>
                <a:cubicBezTo>
                  <a:pt x="769" y="222"/>
                  <a:pt x="771" y="219"/>
                  <a:pt x="773" y="215"/>
                </a:cubicBezTo>
                <a:cubicBezTo>
                  <a:pt x="775" y="211"/>
                  <a:pt x="776" y="206"/>
                  <a:pt x="779" y="201"/>
                </a:cubicBezTo>
                <a:cubicBezTo>
                  <a:pt x="779" y="201"/>
                  <a:pt x="779" y="200"/>
                  <a:pt x="779" y="201"/>
                </a:cubicBezTo>
                <a:cubicBezTo>
                  <a:pt x="775" y="205"/>
                  <a:pt x="774" y="211"/>
                  <a:pt x="771" y="216"/>
                </a:cubicBezTo>
                <a:cubicBezTo>
                  <a:pt x="770" y="218"/>
                  <a:pt x="769" y="220"/>
                  <a:pt x="769" y="221"/>
                </a:cubicBezTo>
                <a:cubicBezTo>
                  <a:pt x="769" y="220"/>
                  <a:pt x="769" y="219"/>
                  <a:pt x="769" y="219"/>
                </a:cubicBezTo>
                <a:cubicBezTo>
                  <a:pt x="769" y="217"/>
                  <a:pt x="769" y="215"/>
                  <a:pt x="770" y="213"/>
                </a:cubicBezTo>
                <a:cubicBezTo>
                  <a:pt x="772" y="209"/>
                  <a:pt x="773" y="204"/>
                  <a:pt x="775" y="200"/>
                </a:cubicBezTo>
                <a:cubicBezTo>
                  <a:pt x="777" y="194"/>
                  <a:pt x="779" y="187"/>
                  <a:pt x="782" y="182"/>
                </a:cubicBezTo>
                <a:cubicBezTo>
                  <a:pt x="785" y="177"/>
                  <a:pt x="788" y="173"/>
                  <a:pt x="790" y="167"/>
                </a:cubicBezTo>
                <a:cubicBezTo>
                  <a:pt x="791" y="162"/>
                  <a:pt x="793" y="157"/>
                  <a:pt x="796" y="151"/>
                </a:cubicBezTo>
                <a:cubicBezTo>
                  <a:pt x="796" y="151"/>
                  <a:pt x="795" y="151"/>
                  <a:pt x="795" y="151"/>
                </a:cubicBezTo>
                <a:cubicBezTo>
                  <a:pt x="792" y="156"/>
                  <a:pt x="791" y="161"/>
                  <a:pt x="788" y="166"/>
                </a:cubicBezTo>
                <a:cubicBezTo>
                  <a:pt x="786" y="169"/>
                  <a:pt x="785" y="172"/>
                  <a:pt x="783" y="175"/>
                </a:cubicBezTo>
                <a:cubicBezTo>
                  <a:pt x="782" y="178"/>
                  <a:pt x="782" y="181"/>
                  <a:pt x="780" y="183"/>
                </a:cubicBezTo>
                <a:cubicBezTo>
                  <a:pt x="777" y="188"/>
                  <a:pt x="775" y="194"/>
                  <a:pt x="772" y="199"/>
                </a:cubicBezTo>
                <a:cubicBezTo>
                  <a:pt x="772" y="201"/>
                  <a:pt x="771" y="204"/>
                  <a:pt x="770" y="206"/>
                </a:cubicBezTo>
                <a:cubicBezTo>
                  <a:pt x="770" y="203"/>
                  <a:pt x="769" y="200"/>
                  <a:pt x="769" y="198"/>
                </a:cubicBezTo>
                <a:cubicBezTo>
                  <a:pt x="770" y="192"/>
                  <a:pt x="774" y="186"/>
                  <a:pt x="775" y="181"/>
                </a:cubicBezTo>
                <a:cubicBezTo>
                  <a:pt x="777" y="172"/>
                  <a:pt x="780" y="165"/>
                  <a:pt x="785" y="157"/>
                </a:cubicBezTo>
                <a:cubicBezTo>
                  <a:pt x="785" y="157"/>
                  <a:pt x="784" y="156"/>
                  <a:pt x="784" y="157"/>
                </a:cubicBezTo>
                <a:cubicBezTo>
                  <a:pt x="777" y="162"/>
                  <a:pt x="774" y="172"/>
                  <a:pt x="773" y="180"/>
                </a:cubicBezTo>
                <a:cubicBezTo>
                  <a:pt x="772" y="184"/>
                  <a:pt x="772" y="187"/>
                  <a:pt x="770" y="191"/>
                </a:cubicBezTo>
                <a:cubicBezTo>
                  <a:pt x="769" y="192"/>
                  <a:pt x="769" y="192"/>
                  <a:pt x="769" y="193"/>
                </a:cubicBezTo>
                <a:cubicBezTo>
                  <a:pt x="768" y="191"/>
                  <a:pt x="768" y="188"/>
                  <a:pt x="768" y="186"/>
                </a:cubicBezTo>
                <a:cubicBezTo>
                  <a:pt x="768" y="186"/>
                  <a:pt x="768" y="185"/>
                  <a:pt x="768" y="185"/>
                </a:cubicBezTo>
                <a:cubicBezTo>
                  <a:pt x="769" y="183"/>
                  <a:pt x="769" y="180"/>
                  <a:pt x="770" y="178"/>
                </a:cubicBezTo>
                <a:cubicBezTo>
                  <a:pt x="772" y="172"/>
                  <a:pt x="774" y="166"/>
                  <a:pt x="776" y="160"/>
                </a:cubicBezTo>
                <a:cubicBezTo>
                  <a:pt x="777" y="159"/>
                  <a:pt x="775" y="158"/>
                  <a:pt x="775" y="159"/>
                </a:cubicBezTo>
                <a:cubicBezTo>
                  <a:pt x="772" y="166"/>
                  <a:pt x="770" y="173"/>
                  <a:pt x="767" y="180"/>
                </a:cubicBezTo>
                <a:cubicBezTo>
                  <a:pt x="767" y="180"/>
                  <a:pt x="767" y="180"/>
                  <a:pt x="766" y="181"/>
                </a:cubicBezTo>
                <a:cubicBezTo>
                  <a:pt x="766" y="178"/>
                  <a:pt x="765" y="176"/>
                  <a:pt x="764" y="173"/>
                </a:cubicBezTo>
                <a:cubicBezTo>
                  <a:pt x="764" y="173"/>
                  <a:pt x="764" y="173"/>
                  <a:pt x="764" y="173"/>
                </a:cubicBezTo>
                <a:cubicBezTo>
                  <a:pt x="764" y="171"/>
                  <a:pt x="764" y="170"/>
                  <a:pt x="764" y="169"/>
                </a:cubicBezTo>
                <a:cubicBezTo>
                  <a:pt x="765" y="166"/>
                  <a:pt x="765" y="163"/>
                  <a:pt x="765" y="160"/>
                </a:cubicBezTo>
                <a:cubicBezTo>
                  <a:pt x="766" y="153"/>
                  <a:pt x="767" y="148"/>
                  <a:pt x="769" y="142"/>
                </a:cubicBezTo>
                <a:cubicBezTo>
                  <a:pt x="770" y="141"/>
                  <a:pt x="769" y="141"/>
                  <a:pt x="768" y="141"/>
                </a:cubicBezTo>
                <a:cubicBezTo>
                  <a:pt x="764" y="148"/>
                  <a:pt x="765" y="154"/>
                  <a:pt x="763" y="161"/>
                </a:cubicBezTo>
                <a:cubicBezTo>
                  <a:pt x="763" y="162"/>
                  <a:pt x="762" y="164"/>
                  <a:pt x="762" y="165"/>
                </a:cubicBezTo>
                <a:cubicBezTo>
                  <a:pt x="759" y="158"/>
                  <a:pt x="756" y="149"/>
                  <a:pt x="749" y="145"/>
                </a:cubicBezTo>
                <a:cubicBezTo>
                  <a:pt x="747" y="143"/>
                  <a:pt x="746" y="143"/>
                  <a:pt x="743" y="143"/>
                </a:cubicBezTo>
                <a:cubicBezTo>
                  <a:pt x="741" y="142"/>
                  <a:pt x="742" y="137"/>
                  <a:pt x="741" y="136"/>
                </a:cubicBezTo>
                <a:cubicBezTo>
                  <a:pt x="739" y="133"/>
                  <a:pt x="738" y="132"/>
                  <a:pt x="736" y="132"/>
                </a:cubicBezTo>
                <a:cubicBezTo>
                  <a:pt x="736" y="128"/>
                  <a:pt x="740" y="124"/>
                  <a:pt x="743" y="122"/>
                </a:cubicBezTo>
                <a:close/>
                <a:moveTo>
                  <a:pt x="684" y="129"/>
                </a:moveTo>
                <a:cubicBezTo>
                  <a:pt x="692" y="127"/>
                  <a:pt x="700" y="126"/>
                  <a:pt x="708" y="126"/>
                </a:cubicBezTo>
                <a:cubicBezTo>
                  <a:pt x="712" y="126"/>
                  <a:pt x="716" y="126"/>
                  <a:pt x="719" y="126"/>
                </a:cubicBezTo>
                <a:cubicBezTo>
                  <a:pt x="722" y="127"/>
                  <a:pt x="725" y="128"/>
                  <a:pt x="726" y="130"/>
                </a:cubicBezTo>
                <a:cubicBezTo>
                  <a:pt x="726" y="131"/>
                  <a:pt x="727" y="132"/>
                  <a:pt x="727" y="132"/>
                </a:cubicBezTo>
                <a:cubicBezTo>
                  <a:pt x="730" y="135"/>
                  <a:pt x="737" y="133"/>
                  <a:pt x="738" y="139"/>
                </a:cubicBezTo>
                <a:cubicBezTo>
                  <a:pt x="738" y="142"/>
                  <a:pt x="739" y="146"/>
                  <a:pt x="743" y="146"/>
                </a:cubicBezTo>
                <a:cubicBezTo>
                  <a:pt x="750" y="146"/>
                  <a:pt x="753" y="155"/>
                  <a:pt x="756" y="160"/>
                </a:cubicBezTo>
                <a:cubicBezTo>
                  <a:pt x="761" y="172"/>
                  <a:pt x="765" y="186"/>
                  <a:pt x="766" y="199"/>
                </a:cubicBezTo>
                <a:cubicBezTo>
                  <a:pt x="767" y="216"/>
                  <a:pt x="763" y="230"/>
                  <a:pt x="758" y="245"/>
                </a:cubicBezTo>
                <a:cubicBezTo>
                  <a:pt x="755" y="254"/>
                  <a:pt x="752" y="266"/>
                  <a:pt x="745" y="273"/>
                </a:cubicBezTo>
                <a:cubicBezTo>
                  <a:pt x="745" y="273"/>
                  <a:pt x="745" y="273"/>
                  <a:pt x="745" y="273"/>
                </a:cubicBezTo>
                <a:cubicBezTo>
                  <a:pt x="742" y="275"/>
                  <a:pt x="740" y="278"/>
                  <a:pt x="737" y="280"/>
                </a:cubicBezTo>
                <a:cubicBezTo>
                  <a:pt x="734" y="282"/>
                  <a:pt x="732" y="284"/>
                  <a:pt x="730" y="286"/>
                </a:cubicBezTo>
                <a:cubicBezTo>
                  <a:pt x="726" y="291"/>
                  <a:pt x="722" y="296"/>
                  <a:pt x="718" y="300"/>
                </a:cubicBezTo>
                <a:cubicBezTo>
                  <a:pt x="709" y="309"/>
                  <a:pt x="699" y="316"/>
                  <a:pt x="689" y="324"/>
                </a:cubicBezTo>
                <a:cubicBezTo>
                  <a:pt x="684" y="329"/>
                  <a:pt x="679" y="334"/>
                  <a:pt x="673" y="338"/>
                </a:cubicBezTo>
                <a:cubicBezTo>
                  <a:pt x="668" y="342"/>
                  <a:pt x="663" y="345"/>
                  <a:pt x="657" y="349"/>
                </a:cubicBezTo>
                <a:cubicBezTo>
                  <a:pt x="649" y="355"/>
                  <a:pt x="642" y="363"/>
                  <a:pt x="635" y="372"/>
                </a:cubicBezTo>
                <a:cubicBezTo>
                  <a:pt x="635" y="372"/>
                  <a:pt x="635" y="372"/>
                  <a:pt x="635" y="372"/>
                </a:cubicBezTo>
                <a:cubicBezTo>
                  <a:pt x="635" y="372"/>
                  <a:pt x="634" y="371"/>
                  <a:pt x="633" y="371"/>
                </a:cubicBezTo>
                <a:cubicBezTo>
                  <a:pt x="630" y="368"/>
                  <a:pt x="627" y="365"/>
                  <a:pt x="623" y="365"/>
                </a:cubicBezTo>
                <a:cubicBezTo>
                  <a:pt x="628" y="357"/>
                  <a:pt x="634" y="350"/>
                  <a:pt x="642" y="345"/>
                </a:cubicBezTo>
                <a:cubicBezTo>
                  <a:pt x="646" y="342"/>
                  <a:pt x="650" y="339"/>
                  <a:pt x="655" y="337"/>
                </a:cubicBezTo>
                <a:cubicBezTo>
                  <a:pt x="659" y="335"/>
                  <a:pt x="664" y="334"/>
                  <a:pt x="668" y="332"/>
                </a:cubicBezTo>
                <a:cubicBezTo>
                  <a:pt x="674" y="327"/>
                  <a:pt x="679" y="319"/>
                  <a:pt x="684" y="313"/>
                </a:cubicBezTo>
                <a:cubicBezTo>
                  <a:pt x="689" y="305"/>
                  <a:pt x="695" y="296"/>
                  <a:pt x="704" y="291"/>
                </a:cubicBezTo>
                <a:cubicBezTo>
                  <a:pt x="711" y="288"/>
                  <a:pt x="719" y="286"/>
                  <a:pt x="726" y="283"/>
                </a:cubicBezTo>
                <a:cubicBezTo>
                  <a:pt x="732" y="280"/>
                  <a:pt x="737" y="274"/>
                  <a:pt x="741" y="268"/>
                </a:cubicBezTo>
                <a:cubicBezTo>
                  <a:pt x="745" y="263"/>
                  <a:pt x="748" y="258"/>
                  <a:pt x="750" y="252"/>
                </a:cubicBezTo>
                <a:cubicBezTo>
                  <a:pt x="751" y="248"/>
                  <a:pt x="754" y="243"/>
                  <a:pt x="752" y="240"/>
                </a:cubicBezTo>
                <a:cubicBezTo>
                  <a:pt x="752" y="239"/>
                  <a:pt x="751" y="240"/>
                  <a:pt x="751" y="241"/>
                </a:cubicBezTo>
                <a:cubicBezTo>
                  <a:pt x="752" y="245"/>
                  <a:pt x="747" y="253"/>
                  <a:pt x="746" y="256"/>
                </a:cubicBezTo>
                <a:cubicBezTo>
                  <a:pt x="741" y="263"/>
                  <a:pt x="737" y="270"/>
                  <a:pt x="731" y="275"/>
                </a:cubicBezTo>
                <a:cubicBezTo>
                  <a:pt x="725" y="281"/>
                  <a:pt x="717" y="282"/>
                  <a:pt x="710" y="285"/>
                </a:cubicBezTo>
                <a:cubicBezTo>
                  <a:pt x="703" y="287"/>
                  <a:pt x="697" y="291"/>
                  <a:pt x="692" y="296"/>
                </a:cubicBezTo>
                <a:cubicBezTo>
                  <a:pt x="686" y="303"/>
                  <a:pt x="681" y="310"/>
                  <a:pt x="675" y="317"/>
                </a:cubicBezTo>
                <a:cubicBezTo>
                  <a:pt x="673" y="321"/>
                  <a:pt x="670" y="326"/>
                  <a:pt x="666" y="328"/>
                </a:cubicBezTo>
                <a:cubicBezTo>
                  <a:pt x="664" y="329"/>
                  <a:pt x="662" y="330"/>
                  <a:pt x="661" y="331"/>
                </a:cubicBezTo>
                <a:cubicBezTo>
                  <a:pt x="666" y="325"/>
                  <a:pt x="669" y="319"/>
                  <a:pt x="674" y="314"/>
                </a:cubicBezTo>
                <a:cubicBezTo>
                  <a:pt x="679" y="310"/>
                  <a:pt x="682" y="304"/>
                  <a:pt x="687" y="300"/>
                </a:cubicBezTo>
                <a:cubicBezTo>
                  <a:pt x="690" y="296"/>
                  <a:pt x="694" y="291"/>
                  <a:pt x="698" y="287"/>
                </a:cubicBezTo>
                <a:cubicBezTo>
                  <a:pt x="698" y="287"/>
                  <a:pt x="697" y="286"/>
                  <a:pt x="697" y="287"/>
                </a:cubicBezTo>
                <a:cubicBezTo>
                  <a:pt x="692" y="291"/>
                  <a:pt x="689" y="296"/>
                  <a:pt x="685" y="301"/>
                </a:cubicBezTo>
                <a:cubicBezTo>
                  <a:pt x="681" y="305"/>
                  <a:pt x="677" y="309"/>
                  <a:pt x="673" y="313"/>
                </a:cubicBezTo>
                <a:cubicBezTo>
                  <a:pt x="666" y="319"/>
                  <a:pt x="662" y="328"/>
                  <a:pt x="654" y="333"/>
                </a:cubicBezTo>
                <a:cubicBezTo>
                  <a:pt x="654" y="333"/>
                  <a:pt x="654" y="333"/>
                  <a:pt x="654" y="333"/>
                </a:cubicBezTo>
                <a:cubicBezTo>
                  <a:pt x="656" y="331"/>
                  <a:pt x="657" y="329"/>
                  <a:pt x="659" y="327"/>
                </a:cubicBezTo>
                <a:cubicBezTo>
                  <a:pt x="663" y="322"/>
                  <a:pt x="667" y="317"/>
                  <a:pt x="671" y="312"/>
                </a:cubicBezTo>
                <a:cubicBezTo>
                  <a:pt x="671" y="312"/>
                  <a:pt x="670" y="311"/>
                  <a:pt x="670" y="312"/>
                </a:cubicBezTo>
                <a:cubicBezTo>
                  <a:pt x="667" y="317"/>
                  <a:pt x="662" y="321"/>
                  <a:pt x="658" y="326"/>
                </a:cubicBezTo>
                <a:cubicBezTo>
                  <a:pt x="655" y="329"/>
                  <a:pt x="653" y="333"/>
                  <a:pt x="649" y="335"/>
                </a:cubicBezTo>
                <a:cubicBezTo>
                  <a:pt x="648" y="336"/>
                  <a:pt x="648" y="336"/>
                  <a:pt x="648" y="336"/>
                </a:cubicBezTo>
                <a:cubicBezTo>
                  <a:pt x="646" y="337"/>
                  <a:pt x="643" y="339"/>
                  <a:pt x="641" y="340"/>
                </a:cubicBezTo>
                <a:cubicBezTo>
                  <a:pt x="642" y="339"/>
                  <a:pt x="644" y="337"/>
                  <a:pt x="645" y="335"/>
                </a:cubicBezTo>
                <a:cubicBezTo>
                  <a:pt x="645" y="335"/>
                  <a:pt x="645" y="335"/>
                  <a:pt x="645" y="335"/>
                </a:cubicBezTo>
                <a:cubicBezTo>
                  <a:pt x="641" y="339"/>
                  <a:pt x="637" y="342"/>
                  <a:pt x="633" y="346"/>
                </a:cubicBezTo>
                <a:cubicBezTo>
                  <a:pt x="630" y="349"/>
                  <a:pt x="626" y="352"/>
                  <a:pt x="623" y="356"/>
                </a:cubicBezTo>
                <a:cubicBezTo>
                  <a:pt x="623" y="356"/>
                  <a:pt x="623" y="355"/>
                  <a:pt x="623" y="354"/>
                </a:cubicBezTo>
                <a:cubicBezTo>
                  <a:pt x="624" y="354"/>
                  <a:pt x="624" y="353"/>
                  <a:pt x="625" y="352"/>
                </a:cubicBezTo>
                <a:cubicBezTo>
                  <a:pt x="627" y="350"/>
                  <a:pt x="629" y="347"/>
                  <a:pt x="631" y="345"/>
                </a:cubicBezTo>
                <a:cubicBezTo>
                  <a:pt x="632" y="343"/>
                  <a:pt x="633" y="341"/>
                  <a:pt x="634" y="339"/>
                </a:cubicBezTo>
                <a:cubicBezTo>
                  <a:pt x="635" y="339"/>
                  <a:pt x="635" y="339"/>
                  <a:pt x="635" y="338"/>
                </a:cubicBezTo>
                <a:cubicBezTo>
                  <a:pt x="636" y="337"/>
                  <a:pt x="636" y="336"/>
                  <a:pt x="637" y="335"/>
                </a:cubicBezTo>
                <a:cubicBezTo>
                  <a:pt x="641" y="330"/>
                  <a:pt x="644" y="325"/>
                  <a:pt x="648" y="320"/>
                </a:cubicBezTo>
                <a:cubicBezTo>
                  <a:pt x="648" y="320"/>
                  <a:pt x="648" y="320"/>
                  <a:pt x="647" y="320"/>
                </a:cubicBezTo>
                <a:cubicBezTo>
                  <a:pt x="644" y="323"/>
                  <a:pt x="642" y="326"/>
                  <a:pt x="640" y="330"/>
                </a:cubicBezTo>
                <a:cubicBezTo>
                  <a:pt x="643" y="324"/>
                  <a:pt x="646" y="319"/>
                  <a:pt x="649" y="313"/>
                </a:cubicBezTo>
                <a:cubicBezTo>
                  <a:pt x="654" y="306"/>
                  <a:pt x="659" y="299"/>
                  <a:pt x="664" y="291"/>
                </a:cubicBezTo>
                <a:cubicBezTo>
                  <a:pt x="664" y="291"/>
                  <a:pt x="663" y="290"/>
                  <a:pt x="663" y="290"/>
                </a:cubicBezTo>
                <a:cubicBezTo>
                  <a:pt x="657" y="298"/>
                  <a:pt x="652" y="306"/>
                  <a:pt x="647" y="314"/>
                </a:cubicBezTo>
                <a:cubicBezTo>
                  <a:pt x="642" y="322"/>
                  <a:pt x="637" y="329"/>
                  <a:pt x="634" y="337"/>
                </a:cubicBezTo>
                <a:cubicBezTo>
                  <a:pt x="632" y="340"/>
                  <a:pt x="630" y="342"/>
                  <a:pt x="628" y="345"/>
                </a:cubicBezTo>
                <a:cubicBezTo>
                  <a:pt x="627" y="346"/>
                  <a:pt x="626" y="348"/>
                  <a:pt x="624" y="349"/>
                </a:cubicBezTo>
                <a:cubicBezTo>
                  <a:pt x="629" y="340"/>
                  <a:pt x="633" y="331"/>
                  <a:pt x="638" y="322"/>
                </a:cubicBezTo>
                <a:cubicBezTo>
                  <a:pt x="641" y="317"/>
                  <a:pt x="643" y="312"/>
                  <a:pt x="646" y="308"/>
                </a:cubicBezTo>
                <a:cubicBezTo>
                  <a:pt x="648" y="303"/>
                  <a:pt x="651" y="299"/>
                  <a:pt x="653" y="295"/>
                </a:cubicBezTo>
                <a:cubicBezTo>
                  <a:pt x="653" y="294"/>
                  <a:pt x="653" y="294"/>
                  <a:pt x="653" y="294"/>
                </a:cubicBezTo>
                <a:cubicBezTo>
                  <a:pt x="645" y="303"/>
                  <a:pt x="642" y="315"/>
                  <a:pt x="635" y="325"/>
                </a:cubicBezTo>
                <a:cubicBezTo>
                  <a:pt x="631" y="331"/>
                  <a:pt x="626" y="337"/>
                  <a:pt x="624" y="345"/>
                </a:cubicBezTo>
                <a:cubicBezTo>
                  <a:pt x="625" y="341"/>
                  <a:pt x="626" y="337"/>
                  <a:pt x="627" y="334"/>
                </a:cubicBezTo>
                <a:cubicBezTo>
                  <a:pt x="632" y="323"/>
                  <a:pt x="638" y="314"/>
                  <a:pt x="642" y="303"/>
                </a:cubicBezTo>
                <a:cubicBezTo>
                  <a:pt x="643" y="302"/>
                  <a:pt x="641" y="302"/>
                  <a:pt x="640" y="303"/>
                </a:cubicBezTo>
                <a:cubicBezTo>
                  <a:pt x="636" y="314"/>
                  <a:pt x="628" y="324"/>
                  <a:pt x="624" y="335"/>
                </a:cubicBezTo>
                <a:cubicBezTo>
                  <a:pt x="622" y="340"/>
                  <a:pt x="621" y="346"/>
                  <a:pt x="620" y="351"/>
                </a:cubicBezTo>
                <a:cubicBezTo>
                  <a:pt x="620" y="351"/>
                  <a:pt x="619" y="350"/>
                  <a:pt x="619" y="350"/>
                </a:cubicBezTo>
                <a:cubicBezTo>
                  <a:pt x="619" y="350"/>
                  <a:pt x="619" y="349"/>
                  <a:pt x="619" y="349"/>
                </a:cubicBezTo>
                <a:cubicBezTo>
                  <a:pt x="620" y="347"/>
                  <a:pt x="620" y="344"/>
                  <a:pt x="620" y="341"/>
                </a:cubicBezTo>
                <a:cubicBezTo>
                  <a:pt x="621" y="335"/>
                  <a:pt x="624" y="329"/>
                  <a:pt x="626" y="324"/>
                </a:cubicBezTo>
                <a:cubicBezTo>
                  <a:pt x="631" y="313"/>
                  <a:pt x="637" y="302"/>
                  <a:pt x="640" y="290"/>
                </a:cubicBezTo>
                <a:cubicBezTo>
                  <a:pt x="640" y="290"/>
                  <a:pt x="640" y="290"/>
                  <a:pt x="640" y="290"/>
                </a:cubicBezTo>
                <a:cubicBezTo>
                  <a:pt x="634" y="303"/>
                  <a:pt x="628" y="315"/>
                  <a:pt x="622" y="328"/>
                </a:cubicBezTo>
                <a:cubicBezTo>
                  <a:pt x="622" y="329"/>
                  <a:pt x="622" y="330"/>
                  <a:pt x="621" y="330"/>
                </a:cubicBezTo>
                <a:cubicBezTo>
                  <a:pt x="622" y="324"/>
                  <a:pt x="625" y="319"/>
                  <a:pt x="627" y="313"/>
                </a:cubicBezTo>
                <a:cubicBezTo>
                  <a:pt x="629" y="310"/>
                  <a:pt x="629" y="307"/>
                  <a:pt x="630" y="304"/>
                </a:cubicBezTo>
                <a:cubicBezTo>
                  <a:pt x="632" y="300"/>
                  <a:pt x="634" y="296"/>
                  <a:pt x="635" y="292"/>
                </a:cubicBezTo>
                <a:cubicBezTo>
                  <a:pt x="636" y="291"/>
                  <a:pt x="635" y="291"/>
                  <a:pt x="635" y="291"/>
                </a:cubicBezTo>
                <a:cubicBezTo>
                  <a:pt x="632" y="296"/>
                  <a:pt x="631" y="301"/>
                  <a:pt x="629" y="306"/>
                </a:cubicBezTo>
                <a:cubicBezTo>
                  <a:pt x="627" y="309"/>
                  <a:pt x="625" y="312"/>
                  <a:pt x="624" y="315"/>
                </a:cubicBezTo>
                <a:cubicBezTo>
                  <a:pt x="623" y="318"/>
                  <a:pt x="622" y="320"/>
                  <a:pt x="621" y="323"/>
                </a:cubicBezTo>
                <a:cubicBezTo>
                  <a:pt x="621" y="321"/>
                  <a:pt x="621" y="319"/>
                  <a:pt x="621" y="317"/>
                </a:cubicBezTo>
                <a:cubicBezTo>
                  <a:pt x="623" y="313"/>
                  <a:pt x="624" y="309"/>
                  <a:pt x="625" y="305"/>
                </a:cubicBezTo>
                <a:cubicBezTo>
                  <a:pt x="625" y="305"/>
                  <a:pt x="625" y="305"/>
                  <a:pt x="624" y="305"/>
                </a:cubicBezTo>
                <a:cubicBezTo>
                  <a:pt x="623" y="307"/>
                  <a:pt x="622" y="310"/>
                  <a:pt x="621" y="313"/>
                </a:cubicBezTo>
                <a:cubicBezTo>
                  <a:pt x="622" y="308"/>
                  <a:pt x="622" y="303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3" y="298"/>
                  <a:pt x="623" y="298"/>
                  <a:pt x="623" y="298"/>
                </a:cubicBezTo>
                <a:cubicBezTo>
                  <a:pt x="624" y="297"/>
                  <a:pt x="624" y="295"/>
                  <a:pt x="625" y="293"/>
                </a:cubicBezTo>
                <a:cubicBezTo>
                  <a:pt x="626" y="291"/>
                  <a:pt x="627" y="289"/>
                  <a:pt x="628" y="287"/>
                </a:cubicBezTo>
                <a:cubicBezTo>
                  <a:pt x="630" y="283"/>
                  <a:pt x="631" y="280"/>
                  <a:pt x="631" y="277"/>
                </a:cubicBezTo>
                <a:cubicBezTo>
                  <a:pt x="631" y="276"/>
                  <a:pt x="631" y="276"/>
                  <a:pt x="630" y="277"/>
                </a:cubicBezTo>
                <a:cubicBezTo>
                  <a:pt x="629" y="281"/>
                  <a:pt x="627" y="285"/>
                  <a:pt x="625" y="289"/>
                </a:cubicBezTo>
                <a:cubicBezTo>
                  <a:pt x="624" y="291"/>
                  <a:pt x="623" y="292"/>
                  <a:pt x="623" y="294"/>
                </a:cubicBezTo>
                <a:cubicBezTo>
                  <a:pt x="623" y="292"/>
                  <a:pt x="623" y="289"/>
                  <a:pt x="623" y="286"/>
                </a:cubicBezTo>
                <a:cubicBezTo>
                  <a:pt x="624" y="286"/>
                  <a:pt x="624" y="286"/>
                  <a:pt x="624" y="286"/>
                </a:cubicBezTo>
                <a:cubicBezTo>
                  <a:pt x="625" y="282"/>
                  <a:pt x="627" y="279"/>
                  <a:pt x="628" y="276"/>
                </a:cubicBezTo>
                <a:cubicBezTo>
                  <a:pt x="628" y="275"/>
                  <a:pt x="628" y="275"/>
                  <a:pt x="627" y="275"/>
                </a:cubicBezTo>
                <a:cubicBezTo>
                  <a:pt x="626" y="277"/>
                  <a:pt x="625" y="280"/>
                  <a:pt x="624" y="282"/>
                </a:cubicBezTo>
                <a:cubicBezTo>
                  <a:pt x="624" y="280"/>
                  <a:pt x="624" y="278"/>
                  <a:pt x="624" y="276"/>
                </a:cubicBezTo>
                <a:cubicBezTo>
                  <a:pt x="624" y="267"/>
                  <a:pt x="624" y="257"/>
                  <a:pt x="622" y="247"/>
                </a:cubicBezTo>
                <a:cubicBezTo>
                  <a:pt x="624" y="245"/>
                  <a:pt x="622" y="243"/>
                  <a:pt x="623" y="241"/>
                </a:cubicBezTo>
                <a:cubicBezTo>
                  <a:pt x="623" y="239"/>
                  <a:pt x="623" y="238"/>
                  <a:pt x="623" y="237"/>
                </a:cubicBezTo>
                <a:cubicBezTo>
                  <a:pt x="623" y="235"/>
                  <a:pt x="623" y="234"/>
                  <a:pt x="623" y="233"/>
                </a:cubicBezTo>
                <a:cubicBezTo>
                  <a:pt x="623" y="232"/>
                  <a:pt x="622" y="232"/>
                  <a:pt x="622" y="233"/>
                </a:cubicBezTo>
                <a:cubicBezTo>
                  <a:pt x="622" y="234"/>
                  <a:pt x="621" y="236"/>
                  <a:pt x="621" y="237"/>
                </a:cubicBezTo>
                <a:cubicBezTo>
                  <a:pt x="621" y="238"/>
                  <a:pt x="622" y="239"/>
                  <a:pt x="622" y="241"/>
                </a:cubicBezTo>
                <a:cubicBezTo>
                  <a:pt x="622" y="242"/>
                  <a:pt x="622" y="243"/>
                  <a:pt x="621" y="244"/>
                </a:cubicBezTo>
                <a:cubicBezTo>
                  <a:pt x="620" y="239"/>
                  <a:pt x="619" y="234"/>
                  <a:pt x="617" y="229"/>
                </a:cubicBezTo>
                <a:cubicBezTo>
                  <a:pt x="613" y="218"/>
                  <a:pt x="607" y="206"/>
                  <a:pt x="601" y="196"/>
                </a:cubicBezTo>
                <a:cubicBezTo>
                  <a:pt x="601" y="193"/>
                  <a:pt x="605" y="190"/>
                  <a:pt x="606" y="187"/>
                </a:cubicBezTo>
                <a:cubicBezTo>
                  <a:pt x="609" y="184"/>
                  <a:pt x="611" y="180"/>
                  <a:pt x="614" y="177"/>
                </a:cubicBezTo>
                <a:cubicBezTo>
                  <a:pt x="619" y="170"/>
                  <a:pt x="624" y="163"/>
                  <a:pt x="631" y="157"/>
                </a:cubicBezTo>
                <a:cubicBezTo>
                  <a:pt x="636" y="152"/>
                  <a:pt x="641" y="147"/>
                  <a:pt x="648" y="144"/>
                </a:cubicBezTo>
                <a:cubicBezTo>
                  <a:pt x="653" y="141"/>
                  <a:pt x="657" y="139"/>
                  <a:pt x="662" y="136"/>
                </a:cubicBezTo>
                <a:cubicBezTo>
                  <a:pt x="668" y="130"/>
                  <a:pt x="676" y="130"/>
                  <a:pt x="684" y="129"/>
                </a:cubicBezTo>
                <a:close/>
                <a:moveTo>
                  <a:pt x="538" y="132"/>
                </a:moveTo>
                <a:cubicBezTo>
                  <a:pt x="540" y="130"/>
                  <a:pt x="541" y="129"/>
                  <a:pt x="542" y="128"/>
                </a:cubicBezTo>
                <a:cubicBezTo>
                  <a:pt x="547" y="123"/>
                  <a:pt x="552" y="119"/>
                  <a:pt x="558" y="116"/>
                </a:cubicBezTo>
                <a:cubicBezTo>
                  <a:pt x="570" y="111"/>
                  <a:pt x="582" y="109"/>
                  <a:pt x="595" y="110"/>
                </a:cubicBezTo>
                <a:cubicBezTo>
                  <a:pt x="596" y="110"/>
                  <a:pt x="597" y="110"/>
                  <a:pt x="598" y="110"/>
                </a:cubicBezTo>
                <a:cubicBezTo>
                  <a:pt x="598" y="110"/>
                  <a:pt x="598" y="110"/>
                  <a:pt x="598" y="110"/>
                </a:cubicBezTo>
                <a:cubicBezTo>
                  <a:pt x="585" y="110"/>
                  <a:pt x="570" y="113"/>
                  <a:pt x="560" y="121"/>
                </a:cubicBezTo>
                <a:cubicBezTo>
                  <a:pt x="559" y="122"/>
                  <a:pt x="560" y="123"/>
                  <a:pt x="561" y="122"/>
                </a:cubicBezTo>
                <a:cubicBezTo>
                  <a:pt x="574" y="118"/>
                  <a:pt x="586" y="112"/>
                  <a:pt x="601" y="113"/>
                </a:cubicBezTo>
                <a:cubicBezTo>
                  <a:pt x="608" y="113"/>
                  <a:pt x="615" y="115"/>
                  <a:pt x="622" y="117"/>
                </a:cubicBezTo>
                <a:cubicBezTo>
                  <a:pt x="628" y="119"/>
                  <a:pt x="633" y="124"/>
                  <a:pt x="639" y="124"/>
                </a:cubicBezTo>
                <a:cubicBezTo>
                  <a:pt x="639" y="124"/>
                  <a:pt x="639" y="124"/>
                  <a:pt x="639" y="124"/>
                </a:cubicBezTo>
                <a:cubicBezTo>
                  <a:pt x="635" y="122"/>
                  <a:pt x="632" y="119"/>
                  <a:pt x="628" y="117"/>
                </a:cubicBezTo>
                <a:cubicBezTo>
                  <a:pt x="625" y="115"/>
                  <a:pt x="621" y="114"/>
                  <a:pt x="618" y="113"/>
                </a:cubicBezTo>
                <a:cubicBezTo>
                  <a:pt x="613" y="112"/>
                  <a:pt x="609" y="111"/>
                  <a:pt x="604" y="110"/>
                </a:cubicBezTo>
                <a:cubicBezTo>
                  <a:pt x="614" y="111"/>
                  <a:pt x="623" y="113"/>
                  <a:pt x="633" y="116"/>
                </a:cubicBezTo>
                <a:cubicBezTo>
                  <a:pt x="640" y="119"/>
                  <a:pt x="647" y="122"/>
                  <a:pt x="653" y="125"/>
                </a:cubicBezTo>
                <a:cubicBezTo>
                  <a:pt x="656" y="127"/>
                  <a:pt x="659" y="129"/>
                  <a:pt x="662" y="130"/>
                </a:cubicBezTo>
                <a:cubicBezTo>
                  <a:pt x="661" y="131"/>
                  <a:pt x="659" y="132"/>
                  <a:pt x="658" y="134"/>
                </a:cubicBezTo>
                <a:cubicBezTo>
                  <a:pt x="653" y="138"/>
                  <a:pt x="646" y="140"/>
                  <a:pt x="640" y="144"/>
                </a:cubicBezTo>
                <a:cubicBezTo>
                  <a:pt x="635" y="148"/>
                  <a:pt x="630" y="152"/>
                  <a:pt x="625" y="157"/>
                </a:cubicBezTo>
                <a:cubicBezTo>
                  <a:pt x="622" y="160"/>
                  <a:pt x="619" y="164"/>
                  <a:pt x="616" y="168"/>
                </a:cubicBezTo>
                <a:cubicBezTo>
                  <a:pt x="616" y="166"/>
                  <a:pt x="616" y="164"/>
                  <a:pt x="616" y="163"/>
                </a:cubicBezTo>
                <a:cubicBezTo>
                  <a:pt x="616" y="160"/>
                  <a:pt x="616" y="156"/>
                  <a:pt x="617" y="153"/>
                </a:cubicBezTo>
                <a:cubicBezTo>
                  <a:pt x="617" y="153"/>
                  <a:pt x="616" y="152"/>
                  <a:pt x="616" y="153"/>
                </a:cubicBezTo>
                <a:cubicBezTo>
                  <a:pt x="615" y="156"/>
                  <a:pt x="614" y="159"/>
                  <a:pt x="613" y="163"/>
                </a:cubicBezTo>
                <a:cubicBezTo>
                  <a:pt x="613" y="165"/>
                  <a:pt x="613" y="168"/>
                  <a:pt x="614" y="170"/>
                </a:cubicBezTo>
                <a:cubicBezTo>
                  <a:pt x="612" y="172"/>
                  <a:pt x="611" y="174"/>
                  <a:pt x="609" y="177"/>
                </a:cubicBezTo>
                <a:cubicBezTo>
                  <a:pt x="609" y="178"/>
                  <a:pt x="608" y="178"/>
                  <a:pt x="607" y="179"/>
                </a:cubicBezTo>
                <a:cubicBezTo>
                  <a:pt x="607" y="178"/>
                  <a:pt x="607" y="176"/>
                  <a:pt x="607" y="175"/>
                </a:cubicBezTo>
                <a:cubicBezTo>
                  <a:pt x="607" y="171"/>
                  <a:pt x="606" y="167"/>
                  <a:pt x="607" y="163"/>
                </a:cubicBezTo>
                <a:cubicBezTo>
                  <a:pt x="607" y="162"/>
                  <a:pt x="606" y="162"/>
                  <a:pt x="605" y="163"/>
                </a:cubicBezTo>
                <a:cubicBezTo>
                  <a:pt x="605" y="166"/>
                  <a:pt x="604" y="170"/>
                  <a:pt x="604" y="173"/>
                </a:cubicBezTo>
                <a:cubicBezTo>
                  <a:pt x="604" y="175"/>
                  <a:pt x="605" y="177"/>
                  <a:pt x="604" y="179"/>
                </a:cubicBezTo>
                <a:cubicBezTo>
                  <a:pt x="604" y="181"/>
                  <a:pt x="604" y="182"/>
                  <a:pt x="604" y="184"/>
                </a:cubicBezTo>
                <a:cubicBezTo>
                  <a:pt x="604" y="184"/>
                  <a:pt x="604" y="184"/>
                  <a:pt x="604" y="184"/>
                </a:cubicBezTo>
                <a:cubicBezTo>
                  <a:pt x="603" y="185"/>
                  <a:pt x="603" y="186"/>
                  <a:pt x="602" y="186"/>
                </a:cubicBezTo>
                <a:cubicBezTo>
                  <a:pt x="602" y="182"/>
                  <a:pt x="601" y="178"/>
                  <a:pt x="600" y="174"/>
                </a:cubicBezTo>
                <a:cubicBezTo>
                  <a:pt x="600" y="170"/>
                  <a:pt x="600" y="166"/>
                  <a:pt x="600" y="162"/>
                </a:cubicBezTo>
                <a:cubicBezTo>
                  <a:pt x="600" y="157"/>
                  <a:pt x="599" y="153"/>
                  <a:pt x="600" y="148"/>
                </a:cubicBezTo>
                <a:cubicBezTo>
                  <a:pt x="600" y="144"/>
                  <a:pt x="601" y="140"/>
                  <a:pt x="602" y="136"/>
                </a:cubicBezTo>
                <a:cubicBezTo>
                  <a:pt x="602" y="135"/>
                  <a:pt x="601" y="135"/>
                  <a:pt x="601" y="135"/>
                </a:cubicBezTo>
                <a:cubicBezTo>
                  <a:pt x="599" y="139"/>
                  <a:pt x="598" y="143"/>
                  <a:pt x="598" y="148"/>
                </a:cubicBezTo>
                <a:cubicBezTo>
                  <a:pt x="599" y="153"/>
                  <a:pt x="598" y="158"/>
                  <a:pt x="598" y="164"/>
                </a:cubicBezTo>
                <a:cubicBezTo>
                  <a:pt x="599" y="170"/>
                  <a:pt x="598" y="176"/>
                  <a:pt x="599" y="182"/>
                </a:cubicBezTo>
                <a:cubicBezTo>
                  <a:pt x="599" y="180"/>
                  <a:pt x="598" y="179"/>
                  <a:pt x="598" y="177"/>
                </a:cubicBezTo>
                <a:cubicBezTo>
                  <a:pt x="597" y="171"/>
                  <a:pt x="596" y="165"/>
                  <a:pt x="595" y="159"/>
                </a:cubicBezTo>
                <a:cubicBezTo>
                  <a:pt x="595" y="154"/>
                  <a:pt x="595" y="149"/>
                  <a:pt x="595" y="143"/>
                </a:cubicBezTo>
                <a:cubicBezTo>
                  <a:pt x="595" y="138"/>
                  <a:pt x="594" y="133"/>
                  <a:pt x="596" y="128"/>
                </a:cubicBezTo>
                <a:cubicBezTo>
                  <a:pt x="596" y="127"/>
                  <a:pt x="595" y="127"/>
                  <a:pt x="594" y="128"/>
                </a:cubicBezTo>
                <a:cubicBezTo>
                  <a:pt x="593" y="132"/>
                  <a:pt x="593" y="137"/>
                  <a:pt x="593" y="142"/>
                </a:cubicBezTo>
                <a:cubicBezTo>
                  <a:pt x="594" y="148"/>
                  <a:pt x="593" y="154"/>
                  <a:pt x="593" y="161"/>
                </a:cubicBezTo>
                <a:cubicBezTo>
                  <a:pt x="594" y="167"/>
                  <a:pt x="595" y="173"/>
                  <a:pt x="596" y="180"/>
                </a:cubicBezTo>
                <a:cubicBezTo>
                  <a:pt x="597" y="182"/>
                  <a:pt x="597" y="184"/>
                  <a:pt x="597" y="187"/>
                </a:cubicBezTo>
                <a:cubicBezTo>
                  <a:pt x="597" y="185"/>
                  <a:pt x="596" y="183"/>
                  <a:pt x="596" y="182"/>
                </a:cubicBezTo>
                <a:cubicBezTo>
                  <a:pt x="595" y="181"/>
                  <a:pt x="595" y="181"/>
                  <a:pt x="595" y="182"/>
                </a:cubicBezTo>
                <a:cubicBezTo>
                  <a:pt x="595" y="184"/>
                  <a:pt x="595" y="186"/>
                  <a:pt x="595" y="187"/>
                </a:cubicBezTo>
                <a:cubicBezTo>
                  <a:pt x="595" y="187"/>
                  <a:pt x="594" y="186"/>
                  <a:pt x="594" y="186"/>
                </a:cubicBezTo>
                <a:cubicBezTo>
                  <a:pt x="594" y="186"/>
                  <a:pt x="594" y="185"/>
                  <a:pt x="593" y="185"/>
                </a:cubicBezTo>
                <a:cubicBezTo>
                  <a:pt x="592" y="183"/>
                  <a:pt x="590" y="180"/>
                  <a:pt x="589" y="177"/>
                </a:cubicBezTo>
                <a:cubicBezTo>
                  <a:pt x="586" y="168"/>
                  <a:pt x="583" y="160"/>
                  <a:pt x="580" y="152"/>
                </a:cubicBezTo>
                <a:cubicBezTo>
                  <a:pt x="578" y="144"/>
                  <a:pt x="576" y="137"/>
                  <a:pt x="578" y="129"/>
                </a:cubicBezTo>
                <a:cubicBezTo>
                  <a:pt x="578" y="129"/>
                  <a:pt x="577" y="129"/>
                  <a:pt x="577" y="129"/>
                </a:cubicBezTo>
                <a:cubicBezTo>
                  <a:pt x="572" y="134"/>
                  <a:pt x="575" y="144"/>
                  <a:pt x="577" y="150"/>
                </a:cubicBezTo>
                <a:cubicBezTo>
                  <a:pt x="579" y="155"/>
                  <a:pt x="581" y="160"/>
                  <a:pt x="583" y="165"/>
                </a:cubicBezTo>
                <a:cubicBezTo>
                  <a:pt x="584" y="167"/>
                  <a:pt x="585" y="170"/>
                  <a:pt x="586" y="172"/>
                </a:cubicBezTo>
                <a:cubicBezTo>
                  <a:pt x="585" y="172"/>
                  <a:pt x="585" y="171"/>
                  <a:pt x="585" y="171"/>
                </a:cubicBezTo>
                <a:cubicBezTo>
                  <a:pt x="582" y="168"/>
                  <a:pt x="580" y="165"/>
                  <a:pt x="578" y="162"/>
                </a:cubicBezTo>
                <a:cubicBezTo>
                  <a:pt x="578" y="162"/>
                  <a:pt x="578" y="162"/>
                  <a:pt x="578" y="162"/>
                </a:cubicBezTo>
                <a:cubicBezTo>
                  <a:pt x="577" y="161"/>
                  <a:pt x="577" y="160"/>
                  <a:pt x="577" y="159"/>
                </a:cubicBezTo>
                <a:cubicBezTo>
                  <a:pt x="576" y="158"/>
                  <a:pt x="576" y="157"/>
                  <a:pt x="576" y="156"/>
                </a:cubicBezTo>
                <a:cubicBezTo>
                  <a:pt x="575" y="155"/>
                  <a:pt x="575" y="154"/>
                  <a:pt x="574" y="152"/>
                </a:cubicBezTo>
                <a:cubicBezTo>
                  <a:pt x="573" y="152"/>
                  <a:pt x="573" y="152"/>
                  <a:pt x="573" y="153"/>
                </a:cubicBezTo>
                <a:cubicBezTo>
                  <a:pt x="573" y="155"/>
                  <a:pt x="574" y="157"/>
                  <a:pt x="574" y="158"/>
                </a:cubicBezTo>
                <a:cubicBezTo>
                  <a:pt x="574" y="158"/>
                  <a:pt x="573" y="157"/>
                  <a:pt x="572" y="156"/>
                </a:cubicBezTo>
                <a:cubicBezTo>
                  <a:pt x="563" y="147"/>
                  <a:pt x="554" y="139"/>
                  <a:pt x="541" y="135"/>
                </a:cubicBezTo>
                <a:cubicBezTo>
                  <a:pt x="540" y="134"/>
                  <a:pt x="538" y="134"/>
                  <a:pt x="537" y="133"/>
                </a:cubicBezTo>
                <a:cubicBezTo>
                  <a:pt x="537" y="133"/>
                  <a:pt x="538" y="132"/>
                  <a:pt x="538" y="132"/>
                </a:cubicBezTo>
                <a:close/>
                <a:moveTo>
                  <a:pt x="525" y="135"/>
                </a:moveTo>
                <a:cubicBezTo>
                  <a:pt x="531" y="136"/>
                  <a:pt x="538" y="137"/>
                  <a:pt x="544" y="139"/>
                </a:cubicBezTo>
                <a:cubicBezTo>
                  <a:pt x="556" y="144"/>
                  <a:pt x="566" y="154"/>
                  <a:pt x="574" y="163"/>
                </a:cubicBezTo>
                <a:cubicBezTo>
                  <a:pt x="579" y="168"/>
                  <a:pt x="583" y="173"/>
                  <a:pt x="586" y="179"/>
                </a:cubicBezTo>
                <a:cubicBezTo>
                  <a:pt x="589" y="183"/>
                  <a:pt x="591" y="187"/>
                  <a:pt x="594" y="190"/>
                </a:cubicBezTo>
                <a:cubicBezTo>
                  <a:pt x="601" y="206"/>
                  <a:pt x="611" y="220"/>
                  <a:pt x="616" y="238"/>
                </a:cubicBezTo>
                <a:cubicBezTo>
                  <a:pt x="621" y="254"/>
                  <a:pt x="621" y="270"/>
                  <a:pt x="620" y="287"/>
                </a:cubicBezTo>
                <a:cubicBezTo>
                  <a:pt x="619" y="304"/>
                  <a:pt x="617" y="321"/>
                  <a:pt x="616" y="339"/>
                </a:cubicBezTo>
                <a:cubicBezTo>
                  <a:pt x="616" y="345"/>
                  <a:pt x="616" y="351"/>
                  <a:pt x="616" y="357"/>
                </a:cubicBezTo>
                <a:cubicBezTo>
                  <a:pt x="616" y="359"/>
                  <a:pt x="616" y="363"/>
                  <a:pt x="617" y="365"/>
                </a:cubicBezTo>
                <a:cubicBezTo>
                  <a:pt x="615" y="366"/>
                  <a:pt x="613" y="367"/>
                  <a:pt x="611" y="368"/>
                </a:cubicBezTo>
                <a:cubicBezTo>
                  <a:pt x="611" y="368"/>
                  <a:pt x="611" y="368"/>
                  <a:pt x="610" y="367"/>
                </a:cubicBezTo>
                <a:cubicBezTo>
                  <a:pt x="607" y="365"/>
                  <a:pt x="605" y="362"/>
                  <a:pt x="603" y="358"/>
                </a:cubicBezTo>
                <a:cubicBezTo>
                  <a:pt x="601" y="351"/>
                  <a:pt x="600" y="344"/>
                  <a:pt x="600" y="338"/>
                </a:cubicBezTo>
                <a:cubicBezTo>
                  <a:pt x="599" y="324"/>
                  <a:pt x="601" y="311"/>
                  <a:pt x="605" y="297"/>
                </a:cubicBezTo>
                <a:cubicBezTo>
                  <a:pt x="608" y="284"/>
                  <a:pt x="610" y="270"/>
                  <a:pt x="609" y="256"/>
                </a:cubicBezTo>
                <a:cubicBezTo>
                  <a:pt x="609" y="250"/>
                  <a:pt x="609" y="243"/>
                  <a:pt x="607" y="237"/>
                </a:cubicBezTo>
                <a:cubicBezTo>
                  <a:pt x="605" y="232"/>
                  <a:pt x="603" y="227"/>
                  <a:pt x="601" y="222"/>
                </a:cubicBezTo>
                <a:cubicBezTo>
                  <a:pt x="600" y="221"/>
                  <a:pt x="599" y="222"/>
                  <a:pt x="599" y="223"/>
                </a:cubicBezTo>
                <a:cubicBezTo>
                  <a:pt x="601" y="230"/>
                  <a:pt x="604" y="236"/>
                  <a:pt x="605" y="243"/>
                </a:cubicBezTo>
                <a:cubicBezTo>
                  <a:pt x="606" y="251"/>
                  <a:pt x="606" y="258"/>
                  <a:pt x="606" y="266"/>
                </a:cubicBezTo>
                <a:cubicBezTo>
                  <a:pt x="605" y="274"/>
                  <a:pt x="605" y="281"/>
                  <a:pt x="603" y="289"/>
                </a:cubicBezTo>
                <a:cubicBezTo>
                  <a:pt x="602" y="296"/>
                  <a:pt x="599" y="303"/>
                  <a:pt x="598" y="309"/>
                </a:cubicBezTo>
                <a:cubicBezTo>
                  <a:pt x="597" y="315"/>
                  <a:pt x="597" y="321"/>
                  <a:pt x="596" y="327"/>
                </a:cubicBezTo>
                <a:cubicBezTo>
                  <a:pt x="596" y="326"/>
                  <a:pt x="596" y="326"/>
                  <a:pt x="596" y="326"/>
                </a:cubicBezTo>
                <a:cubicBezTo>
                  <a:pt x="596" y="326"/>
                  <a:pt x="597" y="325"/>
                  <a:pt x="596" y="325"/>
                </a:cubicBezTo>
                <a:cubicBezTo>
                  <a:pt x="595" y="323"/>
                  <a:pt x="595" y="320"/>
                  <a:pt x="595" y="318"/>
                </a:cubicBezTo>
                <a:cubicBezTo>
                  <a:pt x="595" y="318"/>
                  <a:pt x="595" y="318"/>
                  <a:pt x="595" y="318"/>
                </a:cubicBezTo>
                <a:cubicBezTo>
                  <a:pt x="595" y="317"/>
                  <a:pt x="595" y="317"/>
                  <a:pt x="596" y="316"/>
                </a:cubicBezTo>
                <a:cubicBezTo>
                  <a:pt x="596" y="316"/>
                  <a:pt x="596" y="315"/>
                  <a:pt x="596" y="315"/>
                </a:cubicBezTo>
                <a:cubicBezTo>
                  <a:pt x="596" y="314"/>
                  <a:pt x="595" y="313"/>
                  <a:pt x="595" y="312"/>
                </a:cubicBezTo>
                <a:cubicBezTo>
                  <a:pt x="595" y="312"/>
                  <a:pt x="594" y="312"/>
                  <a:pt x="594" y="313"/>
                </a:cubicBezTo>
                <a:cubicBezTo>
                  <a:pt x="594" y="313"/>
                  <a:pt x="594" y="314"/>
                  <a:pt x="594" y="315"/>
                </a:cubicBezTo>
                <a:cubicBezTo>
                  <a:pt x="594" y="316"/>
                  <a:pt x="594" y="316"/>
                  <a:pt x="594" y="316"/>
                </a:cubicBezTo>
                <a:cubicBezTo>
                  <a:pt x="594" y="317"/>
                  <a:pt x="594" y="317"/>
                  <a:pt x="594" y="317"/>
                </a:cubicBezTo>
                <a:cubicBezTo>
                  <a:pt x="594" y="317"/>
                  <a:pt x="594" y="316"/>
                  <a:pt x="593" y="316"/>
                </a:cubicBezTo>
                <a:cubicBezTo>
                  <a:pt x="593" y="316"/>
                  <a:pt x="593" y="316"/>
                  <a:pt x="593" y="316"/>
                </a:cubicBezTo>
                <a:cubicBezTo>
                  <a:pt x="593" y="314"/>
                  <a:pt x="593" y="313"/>
                  <a:pt x="592" y="312"/>
                </a:cubicBezTo>
                <a:cubicBezTo>
                  <a:pt x="592" y="312"/>
                  <a:pt x="592" y="312"/>
                  <a:pt x="592" y="311"/>
                </a:cubicBezTo>
                <a:cubicBezTo>
                  <a:pt x="592" y="311"/>
                  <a:pt x="592" y="311"/>
                  <a:pt x="591" y="310"/>
                </a:cubicBezTo>
                <a:cubicBezTo>
                  <a:pt x="591" y="310"/>
                  <a:pt x="591" y="310"/>
                  <a:pt x="591" y="310"/>
                </a:cubicBezTo>
                <a:cubicBezTo>
                  <a:pt x="591" y="311"/>
                  <a:pt x="591" y="311"/>
                  <a:pt x="591" y="311"/>
                </a:cubicBezTo>
                <a:cubicBezTo>
                  <a:pt x="590" y="311"/>
                  <a:pt x="590" y="312"/>
                  <a:pt x="590" y="312"/>
                </a:cubicBezTo>
                <a:cubicBezTo>
                  <a:pt x="590" y="313"/>
                  <a:pt x="590" y="315"/>
                  <a:pt x="591" y="316"/>
                </a:cubicBezTo>
                <a:cubicBezTo>
                  <a:pt x="587" y="306"/>
                  <a:pt x="584" y="295"/>
                  <a:pt x="582" y="285"/>
                </a:cubicBezTo>
                <a:cubicBezTo>
                  <a:pt x="582" y="284"/>
                  <a:pt x="581" y="284"/>
                  <a:pt x="581" y="285"/>
                </a:cubicBezTo>
                <a:cubicBezTo>
                  <a:pt x="581" y="291"/>
                  <a:pt x="583" y="297"/>
                  <a:pt x="585" y="303"/>
                </a:cubicBezTo>
                <a:cubicBezTo>
                  <a:pt x="586" y="306"/>
                  <a:pt x="587" y="310"/>
                  <a:pt x="588" y="313"/>
                </a:cubicBezTo>
                <a:cubicBezTo>
                  <a:pt x="589" y="315"/>
                  <a:pt x="589" y="316"/>
                  <a:pt x="590" y="318"/>
                </a:cubicBezTo>
                <a:cubicBezTo>
                  <a:pt x="591" y="319"/>
                  <a:pt x="592" y="318"/>
                  <a:pt x="591" y="318"/>
                </a:cubicBezTo>
                <a:cubicBezTo>
                  <a:pt x="592" y="318"/>
                  <a:pt x="592" y="319"/>
                  <a:pt x="592" y="319"/>
                </a:cubicBezTo>
                <a:cubicBezTo>
                  <a:pt x="592" y="319"/>
                  <a:pt x="592" y="319"/>
                  <a:pt x="592" y="319"/>
                </a:cubicBezTo>
                <a:cubicBezTo>
                  <a:pt x="592" y="320"/>
                  <a:pt x="592" y="321"/>
                  <a:pt x="593" y="322"/>
                </a:cubicBezTo>
                <a:cubicBezTo>
                  <a:pt x="588" y="315"/>
                  <a:pt x="584" y="306"/>
                  <a:pt x="578" y="300"/>
                </a:cubicBezTo>
                <a:cubicBezTo>
                  <a:pt x="571" y="293"/>
                  <a:pt x="561" y="288"/>
                  <a:pt x="553" y="282"/>
                </a:cubicBezTo>
                <a:cubicBezTo>
                  <a:pt x="552" y="282"/>
                  <a:pt x="551" y="281"/>
                  <a:pt x="550" y="281"/>
                </a:cubicBezTo>
                <a:cubicBezTo>
                  <a:pt x="550" y="281"/>
                  <a:pt x="550" y="281"/>
                  <a:pt x="550" y="281"/>
                </a:cubicBezTo>
                <a:cubicBezTo>
                  <a:pt x="546" y="278"/>
                  <a:pt x="543" y="276"/>
                  <a:pt x="539" y="274"/>
                </a:cubicBezTo>
                <a:cubicBezTo>
                  <a:pt x="539" y="274"/>
                  <a:pt x="539" y="274"/>
                  <a:pt x="539" y="274"/>
                </a:cubicBezTo>
                <a:cubicBezTo>
                  <a:pt x="540" y="275"/>
                  <a:pt x="542" y="276"/>
                  <a:pt x="543" y="278"/>
                </a:cubicBezTo>
                <a:cubicBezTo>
                  <a:pt x="540" y="276"/>
                  <a:pt x="537" y="275"/>
                  <a:pt x="535" y="274"/>
                </a:cubicBezTo>
                <a:cubicBezTo>
                  <a:pt x="536" y="275"/>
                  <a:pt x="536" y="275"/>
                  <a:pt x="537" y="275"/>
                </a:cubicBezTo>
                <a:cubicBezTo>
                  <a:pt x="538" y="275"/>
                  <a:pt x="538" y="275"/>
                  <a:pt x="538" y="275"/>
                </a:cubicBezTo>
                <a:cubicBezTo>
                  <a:pt x="533" y="270"/>
                  <a:pt x="525" y="267"/>
                  <a:pt x="519" y="264"/>
                </a:cubicBezTo>
                <a:cubicBezTo>
                  <a:pt x="515" y="262"/>
                  <a:pt x="512" y="260"/>
                  <a:pt x="508" y="259"/>
                </a:cubicBezTo>
                <a:cubicBezTo>
                  <a:pt x="504" y="258"/>
                  <a:pt x="500" y="256"/>
                  <a:pt x="496" y="256"/>
                </a:cubicBezTo>
                <a:cubicBezTo>
                  <a:pt x="495" y="255"/>
                  <a:pt x="493" y="255"/>
                  <a:pt x="491" y="256"/>
                </a:cubicBezTo>
                <a:cubicBezTo>
                  <a:pt x="491" y="256"/>
                  <a:pt x="491" y="257"/>
                  <a:pt x="492" y="257"/>
                </a:cubicBezTo>
                <a:cubicBezTo>
                  <a:pt x="494" y="256"/>
                  <a:pt x="499" y="258"/>
                  <a:pt x="501" y="258"/>
                </a:cubicBezTo>
                <a:cubicBezTo>
                  <a:pt x="504" y="259"/>
                  <a:pt x="507" y="260"/>
                  <a:pt x="510" y="261"/>
                </a:cubicBezTo>
                <a:cubicBezTo>
                  <a:pt x="516" y="263"/>
                  <a:pt x="520" y="266"/>
                  <a:pt x="525" y="269"/>
                </a:cubicBezTo>
                <a:cubicBezTo>
                  <a:pt x="528" y="271"/>
                  <a:pt x="531" y="273"/>
                  <a:pt x="534" y="274"/>
                </a:cubicBezTo>
                <a:cubicBezTo>
                  <a:pt x="531" y="273"/>
                  <a:pt x="527" y="272"/>
                  <a:pt x="524" y="271"/>
                </a:cubicBezTo>
                <a:cubicBezTo>
                  <a:pt x="514" y="269"/>
                  <a:pt x="504" y="266"/>
                  <a:pt x="494" y="267"/>
                </a:cubicBezTo>
                <a:cubicBezTo>
                  <a:pt x="487" y="267"/>
                  <a:pt x="479" y="270"/>
                  <a:pt x="472" y="272"/>
                </a:cubicBezTo>
                <a:cubicBezTo>
                  <a:pt x="468" y="273"/>
                  <a:pt x="464" y="274"/>
                  <a:pt x="459" y="276"/>
                </a:cubicBezTo>
                <a:cubicBezTo>
                  <a:pt x="458" y="271"/>
                  <a:pt x="458" y="266"/>
                  <a:pt x="456" y="261"/>
                </a:cubicBezTo>
                <a:cubicBezTo>
                  <a:pt x="454" y="256"/>
                  <a:pt x="452" y="251"/>
                  <a:pt x="452" y="245"/>
                </a:cubicBezTo>
                <a:cubicBezTo>
                  <a:pt x="452" y="240"/>
                  <a:pt x="452" y="235"/>
                  <a:pt x="453" y="230"/>
                </a:cubicBezTo>
                <a:cubicBezTo>
                  <a:pt x="453" y="225"/>
                  <a:pt x="453" y="219"/>
                  <a:pt x="455" y="214"/>
                </a:cubicBezTo>
                <a:cubicBezTo>
                  <a:pt x="456" y="209"/>
                  <a:pt x="459" y="204"/>
                  <a:pt x="461" y="199"/>
                </a:cubicBezTo>
                <a:cubicBezTo>
                  <a:pt x="463" y="194"/>
                  <a:pt x="464" y="188"/>
                  <a:pt x="465" y="183"/>
                </a:cubicBezTo>
                <a:cubicBezTo>
                  <a:pt x="466" y="178"/>
                  <a:pt x="467" y="172"/>
                  <a:pt x="471" y="167"/>
                </a:cubicBezTo>
                <a:cubicBezTo>
                  <a:pt x="474" y="163"/>
                  <a:pt x="478" y="158"/>
                  <a:pt x="482" y="154"/>
                </a:cubicBezTo>
                <a:cubicBezTo>
                  <a:pt x="486" y="150"/>
                  <a:pt x="490" y="146"/>
                  <a:pt x="494" y="143"/>
                </a:cubicBezTo>
                <a:cubicBezTo>
                  <a:pt x="498" y="139"/>
                  <a:pt x="502" y="135"/>
                  <a:pt x="508" y="134"/>
                </a:cubicBezTo>
                <a:cubicBezTo>
                  <a:pt x="513" y="133"/>
                  <a:pt x="519" y="134"/>
                  <a:pt x="525" y="135"/>
                </a:cubicBezTo>
                <a:close/>
                <a:moveTo>
                  <a:pt x="373" y="210"/>
                </a:moveTo>
                <a:cubicBezTo>
                  <a:pt x="375" y="203"/>
                  <a:pt x="375" y="197"/>
                  <a:pt x="376" y="190"/>
                </a:cubicBezTo>
                <a:cubicBezTo>
                  <a:pt x="378" y="176"/>
                  <a:pt x="381" y="162"/>
                  <a:pt x="384" y="148"/>
                </a:cubicBezTo>
                <a:cubicBezTo>
                  <a:pt x="385" y="140"/>
                  <a:pt x="387" y="133"/>
                  <a:pt x="391" y="126"/>
                </a:cubicBezTo>
                <a:cubicBezTo>
                  <a:pt x="394" y="120"/>
                  <a:pt x="400" y="115"/>
                  <a:pt x="404" y="109"/>
                </a:cubicBezTo>
                <a:cubicBezTo>
                  <a:pt x="412" y="98"/>
                  <a:pt x="419" y="86"/>
                  <a:pt x="429" y="77"/>
                </a:cubicBezTo>
                <a:cubicBezTo>
                  <a:pt x="435" y="72"/>
                  <a:pt x="440" y="74"/>
                  <a:pt x="445" y="78"/>
                </a:cubicBezTo>
                <a:cubicBezTo>
                  <a:pt x="448" y="80"/>
                  <a:pt x="448" y="84"/>
                  <a:pt x="452" y="82"/>
                </a:cubicBezTo>
                <a:cubicBezTo>
                  <a:pt x="455" y="80"/>
                  <a:pt x="455" y="76"/>
                  <a:pt x="459" y="80"/>
                </a:cubicBezTo>
                <a:cubicBezTo>
                  <a:pt x="460" y="81"/>
                  <a:pt x="461" y="82"/>
                  <a:pt x="463" y="83"/>
                </a:cubicBezTo>
                <a:cubicBezTo>
                  <a:pt x="466" y="85"/>
                  <a:pt x="469" y="83"/>
                  <a:pt x="472" y="82"/>
                </a:cubicBezTo>
                <a:cubicBezTo>
                  <a:pt x="477" y="77"/>
                  <a:pt x="483" y="74"/>
                  <a:pt x="490" y="78"/>
                </a:cubicBezTo>
                <a:cubicBezTo>
                  <a:pt x="496" y="81"/>
                  <a:pt x="501" y="88"/>
                  <a:pt x="504" y="94"/>
                </a:cubicBezTo>
                <a:cubicBezTo>
                  <a:pt x="512" y="105"/>
                  <a:pt x="517" y="117"/>
                  <a:pt x="522" y="130"/>
                </a:cubicBezTo>
                <a:cubicBezTo>
                  <a:pt x="516" y="129"/>
                  <a:pt x="510" y="129"/>
                  <a:pt x="505" y="131"/>
                </a:cubicBezTo>
                <a:cubicBezTo>
                  <a:pt x="496" y="134"/>
                  <a:pt x="487" y="143"/>
                  <a:pt x="481" y="150"/>
                </a:cubicBezTo>
                <a:cubicBezTo>
                  <a:pt x="472" y="159"/>
                  <a:pt x="464" y="168"/>
                  <a:pt x="462" y="180"/>
                </a:cubicBezTo>
                <a:cubicBezTo>
                  <a:pt x="460" y="187"/>
                  <a:pt x="459" y="194"/>
                  <a:pt x="456" y="201"/>
                </a:cubicBezTo>
                <a:cubicBezTo>
                  <a:pt x="456" y="202"/>
                  <a:pt x="455" y="202"/>
                  <a:pt x="455" y="203"/>
                </a:cubicBezTo>
                <a:cubicBezTo>
                  <a:pt x="456" y="198"/>
                  <a:pt x="457" y="194"/>
                  <a:pt x="458" y="189"/>
                </a:cubicBezTo>
                <a:cubicBezTo>
                  <a:pt x="459" y="183"/>
                  <a:pt x="460" y="178"/>
                  <a:pt x="462" y="172"/>
                </a:cubicBezTo>
                <a:cubicBezTo>
                  <a:pt x="462" y="172"/>
                  <a:pt x="461" y="171"/>
                  <a:pt x="461" y="172"/>
                </a:cubicBezTo>
                <a:cubicBezTo>
                  <a:pt x="458" y="177"/>
                  <a:pt x="456" y="182"/>
                  <a:pt x="456" y="187"/>
                </a:cubicBezTo>
                <a:cubicBezTo>
                  <a:pt x="455" y="195"/>
                  <a:pt x="452" y="202"/>
                  <a:pt x="450" y="209"/>
                </a:cubicBezTo>
                <a:cubicBezTo>
                  <a:pt x="447" y="220"/>
                  <a:pt x="447" y="231"/>
                  <a:pt x="447" y="242"/>
                </a:cubicBezTo>
                <a:cubicBezTo>
                  <a:pt x="447" y="246"/>
                  <a:pt x="447" y="249"/>
                  <a:pt x="446" y="253"/>
                </a:cubicBezTo>
                <a:cubicBezTo>
                  <a:pt x="445" y="258"/>
                  <a:pt x="446" y="263"/>
                  <a:pt x="445" y="267"/>
                </a:cubicBezTo>
                <a:cubicBezTo>
                  <a:pt x="445" y="270"/>
                  <a:pt x="443" y="278"/>
                  <a:pt x="446" y="280"/>
                </a:cubicBezTo>
                <a:cubicBezTo>
                  <a:pt x="447" y="280"/>
                  <a:pt x="448" y="280"/>
                  <a:pt x="447" y="279"/>
                </a:cubicBezTo>
                <a:cubicBezTo>
                  <a:pt x="447" y="278"/>
                  <a:pt x="447" y="275"/>
                  <a:pt x="447" y="273"/>
                </a:cubicBezTo>
                <a:cubicBezTo>
                  <a:pt x="447" y="276"/>
                  <a:pt x="448" y="278"/>
                  <a:pt x="448" y="279"/>
                </a:cubicBezTo>
                <a:cubicBezTo>
                  <a:pt x="448" y="279"/>
                  <a:pt x="448" y="279"/>
                  <a:pt x="449" y="279"/>
                </a:cubicBezTo>
                <a:cubicBezTo>
                  <a:pt x="447" y="280"/>
                  <a:pt x="445" y="281"/>
                  <a:pt x="443" y="283"/>
                </a:cubicBezTo>
                <a:cubicBezTo>
                  <a:pt x="443" y="283"/>
                  <a:pt x="443" y="282"/>
                  <a:pt x="443" y="282"/>
                </a:cubicBezTo>
                <a:cubicBezTo>
                  <a:pt x="442" y="277"/>
                  <a:pt x="443" y="271"/>
                  <a:pt x="443" y="266"/>
                </a:cubicBezTo>
                <a:cubicBezTo>
                  <a:pt x="443" y="258"/>
                  <a:pt x="443" y="250"/>
                  <a:pt x="444" y="242"/>
                </a:cubicBezTo>
                <a:cubicBezTo>
                  <a:pt x="445" y="224"/>
                  <a:pt x="447" y="206"/>
                  <a:pt x="453" y="189"/>
                </a:cubicBezTo>
                <a:cubicBezTo>
                  <a:pt x="453" y="189"/>
                  <a:pt x="452" y="189"/>
                  <a:pt x="452" y="189"/>
                </a:cubicBezTo>
                <a:cubicBezTo>
                  <a:pt x="446" y="206"/>
                  <a:pt x="441" y="224"/>
                  <a:pt x="440" y="241"/>
                </a:cubicBezTo>
                <a:cubicBezTo>
                  <a:pt x="440" y="251"/>
                  <a:pt x="440" y="260"/>
                  <a:pt x="440" y="269"/>
                </a:cubicBezTo>
                <a:cubicBezTo>
                  <a:pt x="440" y="273"/>
                  <a:pt x="439" y="280"/>
                  <a:pt x="440" y="284"/>
                </a:cubicBezTo>
                <a:cubicBezTo>
                  <a:pt x="440" y="284"/>
                  <a:pt x="441" y="284"/>
                  <a:pt x="441" y="284"/>
                </a:cubicBezTo>
                <a:cubicBezTo>
                  <a:pt x="439" y="286"/>
                  <a:pt x="437" y="287"/>
                  <a:pt x="435" y="289"/>
                </a:cubicBezTo>
                <a:cubicBezTo>
                  <a:pt x="436" y="287"/>
                  <a:pt x="436" y="285"/>
                  <a:pt x="436" y="283"/>
                </a:cubicBezTo>
                <a:cubicBezTo>
                  <a:pt x="436" y="281"/>
                  <a:pt x="436" y="278"/>
                  <a:pt x="436" y="276"/>
                </a:cubicBezTo>
                <a:cubicBezTo>
                  <a:pt x="436" y="275"/>
                  <a:pt x="435" y="275"/>
                  <a:pt x="435" y="275"/>
                </a:cubicBezTo>
                <a:cubicBezTo>
                  <a:pt x="433" y="280"/>
                  <a:pt x="434" y="285"/>
                  <a:pt x="433" y="289"/>
                </a:cubicBezTo>
                <a:cubicBezTo>
                  <a:pt x="433" y="290"/>
                  <a:pt x="433" y="290"/>
                  <a:pt x="433" y="290"/>
                </a:cubicBezTo>
                <a:cubicBezTo>
                  <a:pt x="433" y="291"/>
                  <a:pt x="432" y="291"/>
                  <a:pt x="432" y="292"/>
                </a:cubicBezTo>
                <a:cubicBezTo>
                  <a:pt x="432" y="284"/>
                  <a:pt x="430" y="276"/>
                  <a:pt x="430" y="268"/>
                </a:cubicBezTo>
                <a:cubicBezTo>
                  <a:pt x="430" y="264"/>
                  <a:pt x="431" y="259"/>
                  <a:pt x="431" y="255"/>
                </a:cubicBezTo>
                <a:cubicBezTo>
                  <a:pt x="431" y="252"/>
                  <a:pt x="430" y="248"/>
                  <a:pt x="430" y="245"/>
                </a:cubicBezTo>
                <a:cubicBezTo>
                  <a:pt x="430" y="244"/>
                  <a:pt x="429" y="243"/>
                  <a:pt x="429" y="244"/>
                </a:cubicBezTo>
                <a:cubicBezTo>
                  <a:pt x="428" y="252"/>
                  <a:pt x="428" y="260"/>
                  <a:pt x="427" y="268"/>
                </a:cubicBezTo>
                <a:cubicBezTo>
                  <a:pt x="427" y="276"/>
                  <a:pt x="429" y="284"/>
                  <a:pt x="429" y="292"/>
                </a:cubicBezTo>
                <a:cubicBezTo>
                  <a:pt x="429" y="293"/>
                  <a:pt x="430" y="293"/>
                  <a:pt x="430" y="293"/>
                </a:cubicBezTo>
                <a:cubicBezTo>
                  <a:pt x="428" y="295"/>
                  <a:pt x="427" y="297"/>
                  <a:pt x="425" y="299"/>
                </a:cubicBezTo>
                <a:cubicBezTo>
                  <a:pt x="425" y="298"/>
                  <a:pt x="425" y="297"/>
                  <a:pt x="426" y="296"/>
                </a:cubicBezTo>
                <a:cubicBezTo>
                  <a:pt x="426" y="294"/>
                  <a:pt x="426" y="292"/>
                  <a:pt x="426" y="290"/>
                </a:cubicBezTo>
                <a:cubicBezTo>
                  <a:pt x="426" y="290"/>
                  <a:pt x="426" y="289"/>
                  <a:pt x="426" y="290"/>
                </a:cubicBezTo>
                <a:cubicBezTo>
                  <a:pt x="425" y="291"/>
                  <a:pt x="424" y="293"/>
                  <a:pt x="424" y="295"/>
                </a:cubicBezTo>
                <a:cubicBezTo>
                  <a:pt x="423" y="293"/>
                  <a:pt x="422" y="291"/>
                  <a:pt x="422" y="289"/>
                </a:cubicBezTo>
                <a:cubicBezTo>
                  <a:pt x="422" y="289"/>
                  <a:pt x="422" y="289"/>
                  <a:pt x="423" y="289"/>
                </a:cubicBezTo>
                <a:cubicBezTo>
                  <a:pt x="423" y="289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8"/>
                  <a:pt x="423" y="288"/>
                </a:cubicBezTo>
                <a:cubicBezTo>
                  <a:pt x="423" y="288"/>
                  <a:pt x="423" y="287"/>
                  <a:pt x="423" y="287"/>
                </a:cubicBezTo>
                <a:cubicBezTo>
                  <a:pt x="424" y="286"/>
                  <a:pt x="424" y="285"/>
                  <a:pt x="424" y="284"/>
                </a:cubicBezTo>
                <a:cubicBezTo>
                  <a:pt x="423" y="282"/>
                  <a:pt x="423" y="280"/>
                  <a:pt x="423" y="278"/>
                </a:cubicBezTo>
                <a:cubicBezTo>
                  <a:pt x="422" y="277"/>
                  <a:pt x="422" y="277"/>
                  <a:pt x="422" y="278"/>
                </a:cubicBezTo>
                <a:cubicBezTo>
                  <a:pt x="421" y="279"/>
                  <a:pt x="421" y="281"/>
                  <a:pt x="421" y="283"/>
                </a:cubicBezTo>
                <a:cubicBezTo>
                  <a:pt x="421" y="285"/>
                  <a:pt x="421" y="286"/>
                  <a:pt x="421" y="288"/>
                </a:cubicBezTo>
                <a:cubicBezTo>
                  <a:pt x="421" y="287"/>
                  <a:pt x="420" y="285"/>
                  <a:pt x="420" y="284"/>
                </a:cubicBezTo>
                <a:cubicBezTo>
                  <a:pt x="418" y="279"/>
                  <a:pt x="417" y="275"/>
                  <a:pt x="416" y="271"/>
                </a:cubicBezTo>
                <a:cubicBezTo>
                  <a:pt x="414" y="262"/>
                  <a:pt x="413" y="254"/>
                  <a:pt x="413" y="245"/>
                </a:cubicBezTo>
                <a:cubicBezTo>
                  <a:pt x="413" y="244"/>
                  <a:pt x="412" y="244"/>
                  <a:pt x="412" y="245"/>
                </a:cubicBezTo>
                <a:cubicBezTo>
                  <a:pt x="411" y="254"/>
                  <a:pt x="413" y="263"/>
                  <a:pt x="414" y="271"/>
                </a:cubicBezTo>
                <a:cubicBezTo>
                  <a:pt x="415" y="278"/>
                  <a:pt x="417" y="285"/>
                  <a:pt x="419" y="292"/>
                </a:cubicBezTo>
                <a:cubicBezTo>
                  <a:pt x="417" y="287"/>
                  <a:pt x="414" y="282"/>
                  <a:pt x="410" y="277"/>
                </a:cubicBezTo>
                <a:cubicBezTo>
                  <a:pt x="410" y="277"/>
                  <a:pt x="410" y="276"/>
                  <a:pt x="410" y="276"/>
                </a:cubicBezTo>
                <a:cubicBezTo>
                  <a:pt x="410" y="276"/>
                  <a:pt x="410" y="275"/>
                  <a:pt x="410" y="274"/>
                </a:cubicBezTo>
                <a:cubicBezTo>
                  <a:pt x="410" y="274"/>
                  <a:pt x="410" y="273"/>
                  <a:pt x="409" y="273"/>
                </a:cubicBezTo>
                <a:cubicBezTo>
                  <a:pt x="409" y="273"/>
                  <a:pt x="409" y="273"/>
                  <a:pt x="409" y="273"/>
                </a:cubicBezTo>
                <a:cubicBezTo>
                  <a:pt x="408" y="273"/>
                  <a:pt x="408" y="274"/>
                  <a:pt x="408" y="274"/>
                </a:cubicBezTo>
                <a:cubicBezTo>
                  <a:pt x="407" y="272"/>
                  <a:pt x="406" y="270"/>
                  <a:pt x="405" y="268"/>
                </a:cubicBezTo>
                <a:cubicBezTo>
                  <a:pt x="401" y="262"/>
                  <a:pt x="397" y="255"/>
                  <a:pt x="393" y="249"/>
                </a:cubicBezTo>
                <a:cubicBezTo>
                  <a:pt x="389" y="244"/>
                  <a:pt x="384" y="239"/>
                  <a:pt x="379" y="234"/>
                </a:cubicBezTo>
                <a:cubicBezTo>
                  <a:pt x="377" y="232"/>
                  <a:pt x="375" y="229"/>
                  <a:pt x="373" y="227"/>
                </a:cubicBezTo>
                <a:cubicBezTo>
                  <a:pt x="372" y="221"/>
                  <a:pt x="373" y="215"/>
                  <a:pt x="373" y="210"/>
                </a:cubicBezTo>
                <a:close/>
                <a:moveTo>
                  <a:pt x="343" y="137"/>
                </a:moveTo>
                <a:cubicBezTo>
                  <a:pt x="349" y="146"/>
                  <a:pt x="355" y="156"/>
                  <a:pt x="359" y="166"/>
                </a:cubicBezTo>
                <a:cubicBezTo>
                  <a:pt x="363" y="175"/>
                  <a:pt x="368" y="185"/>
                  <a:pt x="369" y="196"/>
                </a:cubicBezTo>
                <a:cubicBezTo>
                  <a:pt x="370" y="199"/>
                  <a:pt x="370" y="203"/>
                  <a:pt x="370" y="207"/>
                </a:cubicBezTo>
                <a:cubicBezTo>
                  <a:pt x="370" y="210"/>
                  <a:pt x="369" y="213"/>
                  <a:pt x="369" y="216"/>
                </a:cubicBezTo>
                <a:cubicBezTo>
                  <a:pt x="369" y="218"/>
                  <a:pt x="369" y="221"/>
                  <a:pt x="370" y="223"/>
                </a:cubicBezTo>
                <a:cubicBezTo>
                  <a:pt x="368" y="221"/>
                  <a:pt x="365" y="219"/>
                  <a:pt x="363" y="216"/>
                </a:cubicBezTo>
                <a:cubicBezTo>
                  <a:pt x="363" y="216"/>
                  <a:pt x="363" y="216"/>
                  <a:pt x="363" y="216"/>
                </a:cubicBezTo>
                <a:cubicBezTo>
                  <a:pt x="363" y="216"/>
                  <a:pt x="363" y="216"/>
                  <a:pt x="363" y="215"/>
                </a:cubicBezTo>
                <a:cubicBezTo>
                  <a:pt x="364" y="200"/>
                  <a:pt x="357" y="185"/>
                  <a:pt x="352" y="170"/>
                </a:cubicBezTo>
                <a:cubicBezTo>
                  <a:pt x="348" y="157"/>
                  <a:pt x="346" y="144"/>
                  <a:pt x="340" y="132"/>
                </a:cubicBezTo>
                <a:cubicBezTo>
                  <a:pt x="341" y="134"/>
                  <a:pt x="342" y="136"/>
                  <a:pt x="343" y="137"/>
                </a:cubicBezTo>
                <a:close/>
                <a:moveTo>
                  <a:pt x="321" y="108"/>
                </a:moveTo>
                <a:cubicBezTo>
                  <a:pt x="322" y="110"/>
                  <a:pt x="325" y="112"/>
                  <a:pt x="326" y="114"/>
                </a:cubicBezTo>
                <a:cubicBezTo>
                  <a:pt x="326" y="115"/>
                  <a:pt x="326" y="116"/>
                  <a:pt x="326" y="116"/>
                </a:cubicBezTo>
                <a:cubicBezTo>
                  <a:pt x="328" y="118"/>
                  <a:pt x="329" y="119"/>
                  <a:pt x="330" y="121"/>
                </a:cubicBezTo>
                <a:cubicBezTo>
                  <a:pt x="330" y="121"/>
                  <a:pt x="330" y="121"/>
                  <a:pt x="330" y="121"/>
                </a:cubicBezTo>
                <a:cubicBezTo>
                  <a:pt x="331" y="124"/>
                  <a:pt x="331" y="127"/>
                  <a:pt x="334" y="129"/>
                </a:cubicBezTo>
                <a:cubicBezTo>
                  <a:pt x="334" y="130"/>
                  <a:pt x="335" y="130"/>
                  <a:pt x="336" y="129"/>
                </a:cubicBezTo>
                <a:cubicBezTo>
                  <a:pt x="343" y="143"/>
                  <a:pt x="344" y="158"/>
                  <a:pt x="349" y="172"/>
                </a:cubicBezTo>
                <a:cubicBezTo>
                  <a:pt x="354" y="186"/>
                  <a:pt x="360" y="200"/>
                  <a:pt x="361" y="215"/>
                </a:cubicBezTo>
                <a:cubicBezTo>
                  <a:pt x="356" y="211"/>
                  <a:pt x="351" y="208"/>
                  <a:pt x="345" y="205"/>
                </a:cubicBezTo>
                <a:cubicBezTo>
                  <a:pt x="339" y="201"/>
                  <a:pt x="333" y="198"/>
                  <a:pt x="327" y="195"/>
                </a:cubicBezTo>
                <a:cubicBezTo>
                  <a:pt x="328" y="184"/>
                  <a:pt x="322" y="174"/>
                  <a:pt x="317" y="164"/>
                </a:cubicBezTo>
                <a:cubicBezTo>
                  <a:pt x="314" y="157"/>
                  <a:pt x="311" y="150"/>
                  <a:pt x="310" y="143"/>
                </a:cubicBezTo>
                <a:cubicBezTo>
                  <a:pt x="308" y="135"/>
                  <a:pt x="308" y="129"/>
                  <a:pt x="309" y="121"/>
                </a:cubicBezTo>
                <a:cubicBezTo>
                  <a:pt x="309" y="121"/>
                  <a:pt x="308" y="121"/>
                  <a:pt x="308" y="121"/>
                </a:cubicBezTo>
                <a:cubicBezTo>
                  <a:pt x="305" y="126"/>
                  <a:pt x="306" y="132"/>
                  <a:pt x="307" y="137"/>
                </a:cubicBezTo>
                <a:cubicBezTo>
                  <a:pt x="308" y="145"/>
                  <a:pt x="310" y="152"/>
                  <a:pt x="313" y="159"/>
                </a:cubicBezTo>
                <a:cubicBezTo>
                  <a:pt x="318" y="171"/>
                  <a:pt x="324" y="182"/>
                  <a:pt x="325" y="194"/>
                </a:cubicBezTo>
                <a:cubicBezTo>
                  <a:pt x="319" y="191"/>
                  <a:pt x="312" y="188"/>
                  <a:pt x="305" y="187"/>
                </a:cubicBezTo>
                <a:cubicBezTo>
                  <a:pt x="304" y="187"/>
                  <a:pt x="304" y="186"/>
                  <a:pt x="303" y="186"/>
                </a:cubicBezTo>
                <a:cubicBezTo>
                  <a:pt x="303" y="186"/>
                  <a:pt x="303" y="185"/>
                  <a:pt x="303" y="185"/>
                </a:cubicBezTo>
                <a:cubicBezTo>
                  <a:pt x="300" y="180"/>
                  <a:pt x="301" y="175"/>
                  <a:pt x="300" y="170"/>
                </a:cubicBezTo>
                <a:cubicBezTo>
                  <a:pt x="300" y="164"/>
                  <a:pt x="300" y="158"/>
                  <a:pt x="300" y="153"/>
                </a:cubicBezTo>
                <a:cubicBezTo>
                  <a:pt x="300" y="142"/>
                  <a:pt x="302" y="133"/>
                  <a:pt x="306" y="123"/>
                </a:cubicBezTo>
                <a:cubicBezTo>
                  <a:pt x="308" y="118"/>
                  <a:pt x="309" y="113"/>
                  <a:pt x="312" y="108"/>
                </a:cubicBezTo>
                <a:cubicBezTo>
                  <a:pt x="312" y="108"/>
                  <a:pt x="312" y="108"/>
                  <a:pt x="312" y="107"/>
                </a:cubicBezTo>
                <a:cubicBezTo>
                  <a:pt x="312" y="107"/>
                  <a:pt x="312" y="107"/>
                  <a:pt x="312" y="107"/>
                </a:cubicBezTo>
                <a:cubicBezTo>
                  <a:pt x="313" y="106"/>
                  <a:pt x="314" y="105"/>
                  <a:pt x="314" y="104"/>
                </a:cubicBezTo>
                <a:cubicBezTo>
                  <a:pt x="315" y="103"/>
                  <a:pt x="320" y="107"/>
                  <a:pt x="321" y="108"/>
                </a:cubicBezTo>
                <a:close/>
                <a:moveTo>
                  <a:pt x="297" y="173"/>
                </a:moveTo>
                <a:cubicBezTo>
                  <a:pt x="297" y="177"/>
                  <a:pt x="297" y="181"/>
                  <a:pt x="299" y="185"/>
                </a:cubicBezTo>
                <a:cubicBezTo>
                  <a:pt x="297" y="185"/>
                  <a:pt x="295" y="184"/>
                  <a:pt x="293" y="184"/>
                </a:cubicBezTo>
                <a:cubicBezTo>
                  <a:pt x="293" y="184"/>
                  <a:pt x="293" y="183"/>
                  <a:pt x="293" y="183"/>
                </a:cubicBezTo>
                <a:cubicBezTo>
                  <a:pt x="293" y="183"/>
                  <a:pt x="293" y="182"/>
                  <a:pt x="293" y="182"/>
                </a:cubicBezTo>
                <a:cubicBezTo>
                  <a:pt x="288" y="170"/>
                  <a:pt x="292" y="155"/>
                  <a:pt x="295" y="142"/>
                </a:cubicBezTo>
                <a:cubicBezTo>
                  <a:pt x="297" y="136"/>
                  <a:pt x="298" y="129"/>
                  <a:pt x="300" y="122"/>
                </a:cubicBezTo>
                <a:cubicBezTo>
                  <a:pt x="302" y="118"/>
                  <a:pt x="303" y="114"/>
                  <a:pt x="307" y="112"/>
                </a:cubicBezTo>
                <a:cubicBezTo>
                  <a:pt x="306" y="114"/>
                  <a:pt x="305" y="116"/>
                  <a:pt x="305" y="117"/>
                </a:cubicBezTo>
                <a:cubicBezTo>
                  <a:pt x="303" y="123"/>
                  <a:pt x="300" y="129"/>
                  <a:pt x="299" y="136"/>
                </a:cubicBezTo>
                <a:cubicBezTo>
                  <a:pt x="298" y="141"/>
                  <a:pt x="297" y="147"/>
                  <a:pt x="297" y="152"/>
                </a:cubicBezTo>
                <a:cubicBezTo>
                  <a:pt x="297" y="159"/>
                  <a:pt x="297" y="166"/>
                  <a:pt x="297" y="173"/>
                </a:cubicBezTo>
                <a:close/>
                <a:moveTo>
                  <a:pt x="239" y="8"/>
                </a:moveTo>
                <a:cubicBezTo>
                  <a:pt x="238" y="6"/>
                  <a:pt x="245" y="10"/>
                  <a:pt x="246" y="10"/>
                </a:cubicBezTo>
                <a:cubicBezTo>
                  <a:pt x="249" y="12"/>
                  <a:pt x="252" y="14"/>
                  <a:pt x="256" y="16"/>
                </a:cubicBezTo>
                <a:cubicBezTo>
                  <a:pt x="264" y="22"/>
                  <a:pt x="272" y="30"/>
                  <a:pt x="279" y="38"/>
                </a:cubicBezTo>
                <a:cubicBezTo>
                  <a:pt x="288" y="49"/>
                  <a:pt x="296" y="60"/>
                  <a:pt x="302" y="73"/>
                </a:cubicBezTo>
                <a:cubicBezTo>
                  <a:pt x="305" y="80"/>
                  <a:pt x="309" y="86"/>
                  <a:pt x="311" y="93"/>
                </a:cubicBezTo>
                <a:cubicBezTo>
                  <a:pt x="312" y="96"/>
                  <a:pt x="313" y="99"/>
                  <a:pt x="315" y="102"/>
                </a:cubicBezTo>
                <a:cubicBezTo>
                  <a:pt x="312" y="102"/>
                  <a:pt x="310" y="104"/>
                  <a:pt x="309" y="107"/>
                </a:cubicBezTo>
                <a:cubicBezTo>
                  <a:pt x="306" y="108"/>
                  <a:pt x="304" y="110"/>
                  <a:pt x="302" y="112"/>
                </a:cubicBezTo>
                <a:cubicBezTo>
                  <a:pt x="302" y="108"/>
                  <a:pt x="300" y="104"/>
                  <a:pt x="299" y="101"/>
                </a:cubicBezTo>
                <a:cubicBezTo>
                  <a:pt x="298" y="99"/>
                  <a:pt x="297" y="97"/>
                  <a:pt x="297" y="96"/>
                </a:cubicBezTo>
                <a:cubicBezTo>
                  <a:pt x="297" y="96"/>
                  <a:pt x="297" y="96"/>
                  <a:pt x="297" y="95"/>
                </a:cubicBezTo>
                <a:cubicBezTo>
                  <a:pt x="298" y="93"/>
                  <a:pt x="297" y="90"/>
                  <a:pt x="297" y="88"/>
                </a:cubicBezTo>
                <a:cubicBezTo>
                  <a:pt x="297" y="85"/>
                  <a:pt x="297" y="82"/>
                  <a:pt x="298" y="79"/>
                </a:cubicBezTo>
                <a:cubicBezTo>
                  <a:pt x="298" y="79"/>
                  <a:pt x="297" y="79"/>
                  <a:pt x="297" y="79"/>
                </a:cubicBezTo>
                <a:cubicBezTo>
                  <a:pt x="296" y="82"/>
                  <a:pt x="296" y="85"/>
                  <a:pt x="296" y="88"/>
                </a:cubicBezTo>
                <a:cubicBezTo>
                  <a:pt x="296" y="89"/>
                  <a:pt x="295" y="91"/>
                  <a:pt x="295" y="93"/>
                </a:cubicBezTo>
                <a:cubicBezTo>
                  <a:pt x="294" y="91"/>
                  <a:pt x="293" y="89"/>
                  <a:pt x="292" y="87"/>
                </a:cubicBezTo>
                <a:cubicBezTo>
                  <a:pt x="293" y="86"/>
                  <a:pt x="293" y="83"/>
                  <a:pt x="293" y="82"/>
                </a:cubicBezTo>
                <a:cubicBezTo>
                  <a:pt x="293" y="80"/>
                  <a:pt x="293" y="77"/>
                  <a:pt x="293" y="75"/>
                </a:cubicBezTo>
                <a:cubicBezTo>
                  <a:pt x="293" y="74"/>
                  <a:pt x="292" y="74"/>
                  <a:pt x="292" y="75"/>
                </a:cubicBezTo>
                <a:cubicBezTo>
                  <a:pt x="291" y="77"/>
                  <a:pt x="291" y="80"/>
                  <a:pt x="291" y="82"/>
                </a:cubicBezTo>
                <a:cubicBezTo>
                  <a:pt x="291" y="83"/>
                  <a:pt x="291" y="84"/>
                  <a:pt x="291" y="84"/>
                </a:cubicBezTo>
                <a:cubicBezTo>
                  <a:pt x="290" y="83"/>
                  <a:pt x="289" y="82"/>
                  <a:pt x="289" y="81"/>
                </a:cubicBezTo>
                <a:cubicBezTo>
                  <a:pt x="289" y="80"/>
                  <a:pt x="288" y="78"/>
                  <a:pt x="288" y="77"/>
                </a:cubicBezTo>
                <a:cubicBezTo>
                  <a:pt x="288" y="75"/>
                  <a:pt x="288" y="74"/>
                  <a:pt x="288" y="72"/>
                </a:cubicBezTo>
                <a:cubicBezTo>
                  <a:pt x="288" y="71"/>
                  <a:pt x="287" y="71"/>
                  <a:pt x="287" y="72"/>
                </a:cubicBezTo>
                <a:cubicBezTo>
                  <a:pt x="287" y="74"/>
                  <a:pt x="287" y="76"/>
                  <a:pt x="287" y="78"/>
                </a:cubicBezTo>
                <a:cubicBezTo>
                  <a:pt x="287" y="78"/>
                  <a:pt x="287" y="78"/>
                  <a:pt x="287" y="78"/>
                </a:cubicBezTo>
                <a:cubicBezTo>
                  <a:pt x="287" y="78"/>
                  <a:pt x="286" y="77"/>
                  <a:pt x="286" y="76"/>
                </a:cubicBezTo>
                <a:cubicBezTo>
                  <a:pt x="285" y="76"/>
                  <a:pt x="284" y="75"/>
                  <a:pt x="284" y="73"/>
                </a:cubicBezTo>
                <a:cubicBezTo>
                  <a:pt x="284" y="71"/>
                  <a:pt x="284" y="69"/>
                  <a:pt x="284" y="67"/>
                </a:cubicBezTo>
                <a:cubicBezTo>
                  <a:pt x="284" y="64"/>
                  <a:pt x="284" y="62"/>
                  <a:pt x="284" y="59"/>
                </a:cubicBezTo>
                <a:cubicBezTo>
                  <a:pt x="284" y="58"/>
                  <a:pt x="284" y="58"/>
                  <a:pt x="284" y="59"/>
                </a:cubicBezTo>
                <a:cubicBezTo>
                  <a:pt x="283" y="61"/>
                  <a:pt x="283" y="64"/>
                  <a:pt x="283" y="67"/>
                </a:cubicBezTo>
                <a:cubicBezTo>
                  <a:pt x="283" y="68"/>
                  <a:pt x="282" y="70"/>
                  <a:pt x="282" y="71"/>
                </a:cubicBezTo>
                <a:cubicBezTo>
                  <a:pt x="281" y="69"/>
                  <a:pt x="279" y="67"/>
                  <a:pt x="277" y="65"/>
                </a:cubicBezTo>
                <a:cubicBezTo>
                  <a:pt x="278" y="63"/>
                  <a:pt x="278" y="62"/>
                  <a:pt x="278" y="60"/>
                </a:cubicBezTo>
                <a:cubicBezTo>
                  <a:pt x="278" y="58"/>
                  <a:pt x="278" y="56"/>
                  <a:pt x="278" y="55"/>
                </a:cubicBezTo>
                <a:cubicBezTo>
                  <a:pt x="278" y="54"/>
                  <a:pt x="277" y="53"/>
                  <a:pt x="277" y="54"/>
                </a:cubicBezTo>
                <a:cubicBezTo>
                  <a:pt x="277" y="57"/>
                  <a:pt x="276" y="61"/>
                  <a:pt x="276" y="64"/>
                </a:cubicBezTo>
                <a:cubicBezTo>
                  <a:pt x="275" y="63"/>
                  <a:pt x="274" y="61"/>
                  <a:pt x="273" y="60"/>
                </a:cubicBezTo>
                <a:cubicBezTo>
                  <a:pt x="273" y="59"/>
                  <a:pt x="273" y="58"/>
                  <a:pt x="273" y="56"/>
                </a:cubicBezTo>
                <a:cubicBezTo>
                  <a:pt x="273" y="55"/>
                  <a:pt x="273" y="53"/>
                  <a:pt x="273" y="51"/>
                </a:cubicBezTo>
                <a:cubicBezTo>
                  <a:pt x="273" y="50"/>
                  <a:pt x="272" y="50"/>
                  <a:pt x="272" y="51"/>
                </a:cubicBezTo>
                <a:cubicBezTo>
                  <a:pt x="272" y="53"/>
                  <a:pt x="272" y="55"/>
                  <a:pt x="272" y="56"/>
                </a:cubicBezTo>
                <a:cubicBezTo>
                  <a:pt x="272" y="57"/>
                  <a:pt x="271" y="58"/>
                  <a:pt x="271" y="59"/>
                </a:cubicBezTo>
                <a:cubicBezTo>
                  <a:pt x="270" y="58"/>
                  <a:pt x="269" y="57"/>
                  <a:pt x="268" y="56"/>
                </a:cubicBezTo>
                <a:cubicBezTo>
                  <a:pt x="268" y="56"/>
                  <a:pt x="268" y="56"/>
                  <a:pt x="268" y="56"/>
                </a:cubicBezTo>
                <a:cubicBezTo>
                  <a:pt x="270" y="55"/>
                  <a:pt x="270" y="52"/>
                  <a:pt x="270" y="50"/>
                </a:cubicBezTo>
                <a:cubicBezTo>
                  <a:pt x="271" y="48"/>
                  <a:pt x="271" y="46"/>
                  <a:pt x="271" y="44"/>
                </a:cubicBezTo>
                <a:cubicBezTo>
                  <a:pt x="271" y="43"/>
                  <a:pt x="270" y="43"/>
                  <a:pt x="270" y="44"/>
                </a:cubicBezTo>
                <a:cubicBezTo>
                  <a:pt x="269" y="46"/>
                  <a:pt x="269" y="48"/>
                  <a:pt x="269" y="50"/>
                </a:cubicBezTo>
                <a:cubicBezTo>
                  <a:pt x="268" y="52"/>
                  <a:pt x="267" y="54"/>
                  <a:pt x="267" y="56"/>
                </a:cubicBezTo>
                <a:cubicBezTo>
                  <a:pt x="267" y="56"/>
                  <a:pt x="267" y="56"/>
                  <a:pt x="267" y="56"/>
                </a:cubicBezTo>
                <a:cubicBezTo>
                  <a:pt x="266" y="55"/>
                  <a:pt x="264" y="54"/>
                  <a:pt x="262" y="54"/>
                </a:cubicBezTo>
                <a:cubicBezTo>
                  <a:pt x="263" y="52"/>
                  <a:pt x="264" y="49"/>
                  <a:pt x="264" y="47"/>
                </a:cubicBezTo>
                <a:cubicBezTo>
                  <a:pt x="265" y="45"/>
                  <a:pt x="265" y="43"/>
                  <a:pt x="265" y="40"/>
                </a:cubicBezTo>
                <a:cubicBezTo>
                  <a:pt x="265" y="40"/>
                  <a:pt x="263" y="40"/>
                  <a:pt x="263" y="40"/>
                </a:cubicBezTo>
                <a:cubicBezTo>
                  <a:pt x="264" y="43"/>
                  <a:pt x="263" y="45"/>
                  <a:pt x="262" y="47"/>
                </a:cubicBezTo>
                <a:cubicBezTo>
                  <a:pt x="262" y="49"/>
                  <a:pt x="261" y="51"/>
                  <a:pt x="261" y="53"/>
                </a:cubicBezTo>
                <a:cubicBezTo>
                  <a:pt x="261" y="53"/>
                  <a:pt x="261" y="54"/>
                  <a:pt x="261" y="54"/>
                </a:cubicBezTo>
                <a:cubicBezTo>
                  <a:pt x="260" y="54"/>
                  <a:pt x="259" y="54"/>
                  <a:pt x="257" y="54"/>
                </a:cubicBezTo>
                <a:cubicBezTo>
                  <a:pt x="257" y="54"/>
                  <a:pt x="257" y="53"/>
                  <a:pt x="257" y="53"/>
                </a:cubicBezTo>
                <a:cubicBezTo>
                  <a:pt x="257" y="53"/>
                  <a:pt x="257" y="53"/>
                  <a:pt x="257" y="53"/>
                </a:cubicBezTo>
                <a:cubicBezTo>
                  <a:pt x="257" y="51"/>
                  <a:pt x="258" y="49"/>
                  <a:pt x="258" y="48"/>
                </a:cubicBezTo>
                <a:cubicBezTo>
                  <a:pt x="258" y="47"/>
                  <a:pt x="258" y="47"/>
                  <a:pt x="257" y="47"/>
                </a:cubicBezTo>
                <a:cubicBezTo>
                  <a:pt x="257" y="49"/>
                  <a:pt x="256" y="50"/>
                  <a:pt x="256" y="51"/>
                </a:cubicBezTo>
                <a:cubicBezTo>
                  <a:pt x="255" y="49"/>
                  <a:pt x="255" y="48"/>
                  <a:pt x="254" y="46"/>
                </a:cubicBezTo>
                <a:cubicBezTo>
                  <a:pt x="254" y="46"/>
                  <a:pt x="254" y="46"/>
                  <a:pt x="254" y="46"/>
                </a:cubicBezTo>
                <a:cubicBezTo>
                  <a:pt x="255" y="44"/>
                  <a:pt x="255" y="40"/>
                  <a:pt x="256" y="38"/>
                </a:cubicBezTo>
                <a:cubicBezTo>
                  <a:pt x="256" y="35"/>
                  <a:pt x="256" y="32"/>
                  <a:pt x="256" y="28"/>
                </a:cubicBezTo>
                <a:cubicBezTo>
                  <a:pt x="256" y="28"/>
                  <a:pt x="255" y="28"/>
                  <a:pt x="255" y="28"/>
                </a:cubicBezTo>
                <a:cubicBezTo>
                  <a:pt x="255" y="32"/>
                  <a:pt x="254" y="35"/>
                  <a:pt x="254" y="38"/>
                </a:cubicBezTo>
                <a:cubicBezTo>
                  <a:pt x="253" y="40"/>
                  <a:pt x="253" y="42"/>
                  <a:pt x="253" y="43"/>
                </a:cubicBezTo>
                <a:cubicBezTo>
                  <a:pt x="248" y="32"/>
                  <a:pt x="243" y="20"/>
                  <a:pt x="238" y="9"/>
                </a:cubicBezTo>
                <a:cubicBezTo>
                  <a:pt x="238" y="9"/>
                  <a:pt x="239" y="8"/>
                  <a:pt x="239" y="8"/>
                </a:cubicBezTo>
                <a:close/>
                <a:moveTo>
                  <a:pt x="235" y="9"/>
                </a:moveTo>
                <a:cubicBezTo>
                  <a:pt x="236" y="9"/>
                  <a:pt x="236" y="9"/>
                  <a:pt x="237" y="9"/>
                </a:cubicBezTo>
                <a:cubicBezTo>
                  <a:pt x="237" y="17"/>
                  <a:pt x="242" y="24"/>
                  <a:pt x="245" y="31"/>
                </a:cubicBezTo>
                <a:cubicBezTo>
                  <a:pt x="248" y="40"/>
                  <a:pt x="251" y="48"/>
                  <a:pt x="255" y="56"/>
                </a:cubicBezTo>
                <a:cubicBezTo>
                  <a:pt x="255" y="57"/>
                  <a:pt x="255" y="57"/>
                  <a:pt x="255" y="58"/>
                </a:cubicBezTo>
                <a:cubicBezTo>
                  <a:pt x="255" y="58"/>
                  <a:pt x="255" y="58"/>
                  <a:pt x="256" y="58"/>
                </a:cubicBezTo>
                <a:cubicBezTo>
                  <a:pt x="256" y="58"/>
                  <a:pt x="256" y="58"/>
                  <a:pt x="256" y="58"/>
                </a:cubicBezTo>
                <a:cubicBezTo>
                  <a:pt x="256" y="58"/>
                  <a:pt x="257" y="58"/>
                  <a:pt x="258" y="58"/>
                </a:cubicBezTo>
                <a:cubicBezTo>
                  <a:pt x="262" y="55"/>
                  <a:pt x="267" y="60"/>
                  <a:pt x="270" y="63"/>
                </a:cubicBezTo>
                <a:cubicBezTo>
                  <a:pt x="276" y="68"/>
                  <a:pt x="280" y="75"/>
                  <a:pt x="284" y="81"/>
                </a:cubicBezTo>
                <a:cubicBezTo>
                  <a:pt x="291" y="91"/>
                  <a:pt x="300" y="105"/>
                  <a:pt x="298" y="117"/>
                </a:cubicBezTo>
                <a:cubicBezTo>
                  <a:pt x="298" y="117"/>
                  <a:pt x="298" y="118"/>
                  <a:pt x="298" y="118"/>
                </a:cubicBezTo>
                <a:cubicBezTo>
                  <a:pt x="298" y="120"/>
                  <a:pt x="297" y="122"/>
                  <a:pt x="296" y="123"/>
                </a:cubicBezTo>
                <a:cubicBezTo>
                  <a:pt x="294" y="131"/>
                  <a:pt x="293" y="138"/>
                  <a:pt x="291" y="146"/>
                </a:cubicBezTo>
                <a:cubicBezTo>
                  <a:pt x="289" y="154"/>
                  <a:pt x="286" y="164"/>
                  <a:pt x="287" y="174"/>
                </a:cubicBezTo>
                <a:cubicBezTo>
                  <a:pt x="284" y="170"/>
                  <a:pt x="281" y="166"/>
                  <a:pt x="278" y="162"/>
                </a:cubicBezTo>
                <a:cubicBezTo>
                  <a:pt x="270" y="150"/>
                  <a:pt x="262" y="137"/>
                  <a:pt x="255" y="124"/>
                </a:cubicBezTo>
                <a:cubicBezTo>
                  <a:pt x="251" y="117"/>
                  <a:pt x="248" y="110"/>
                  <a:pt x="245" y="102"/>
                </a:cubicBezTo>
                <a:cubicBezTo>
                  <a:pt x="245" y="102"/>
                  <a:pt x="245" y="102"/>
                  <a:pt x="245" y="102"/>
                </a:cubicBezTo>
                <a:cubicBezTo>
                  <a:pt x="245" y="100"/>
                  <a:pt x="245" y="97"/>
                  <a:pt x="244" y="95"/>
                </a:cubicBezTo>
                <a:cubicBezTo>
                  <a:pt x="244" y="93"/>
                  <a:pt x="244" y="91"/>
                  <a:pt x="244" y="89"/>
                </a:cubicBezTo>
                <a:cubicBezTo>
                  <a:pt x="244" y="87"/>
                  <a:pt x="242" y="87"/>
                  <a:pt x="242" y="89"/>
                </a:cubicBezTo>
                <a:cubicBezTo>
                  <a:pt x="242" y="91"/>
                  <a:pt x="242" y="93"/>
                  <a:pt x="242" y="95"/>
                </a:cubicBezTo>
                <a:cubicBezTo>
                  <a:pt x="241" y="92"/>
                  <a:pt x="241" y="88"/>
                  <a:pt x="240" y="85"/>
                </a:cubicBezTo>
                <a:cubicBezTo>
                  <a:pt x="239" y="72"/>
                  <a:pt x="239" y="60"/>
                  <a:pt x="236" y="47"/>
                </a:cubicBezTo>
                <a:cubicBezTo>
                  <a:pt x="235" y="47"/>
                  <a:pt x="235" y="46"/>
                  <a:pt x="234" y="46"/>
                </a:cubicBezTo>
                <a:cubicBezTo>
                  <a:pt x="232" y="46"/>
                  <a:pt x="233" y="34"/>
                  <a:pt x="232" y="32"/>
                </a:cubicBezTo>
                <a:cubicBezTo>
                  <a:pt x="231" y="26"/>
                  <a:pt x="229" y="21"/>
                  <a:pt x="229" y="16"/>
                </a:cubicBezTo>
                <a:cubicBezTo>
                  <a:pt x="229" y="15"/>
                  <a:pt x="229" y="15"/>
                  <a:pt x="228" y="15"/>
                </a:cubicBezTo>
                <a:cubicBezTo>
                  <a:pt x="230" y="11"/>
                  <a:pt x="232" y="5"/>
                  <a:pt x="235" y="9"/>
                </a:cubicBezTo>
                <a:close/>
                <a:moveTo>
                  <a:pt x="269" y="165"/>
                </a:moveTo>
                <a:cubicBezTo>
                  <a:pt x="262" y="157"/>
                  <a:pt x="255" y="149"/>
                  <a:pt x="250" y="140"/>
                </a:cubicBezTo>
                <a:cubicBezTo>
                  <a:pt x="240" y="123"/>
                  <a:pt x="233" y="106"/>
                  <a:pt x="228" y="87"/>
                </a:cubicBezTo>
                <a:cubicBezTo>
                  <a:pt x="223" y="68"/>
                  <a:pt x="220" y="49"/>
                  <a:pt x="224" y="29"/>
                </a:cubicBezTo>
                <a:cubicBezTo>
                  <a:pt x="225" y="27"/>
                  <a:pt x="225" y="25"/>
                  <a:pt x="226" y="23"/>
                </a:cubicBezTo>
                <a:cubicBezTo>
                  <a:pt x="226" y="28"/>
                  <a:pt x="229" y="32"/>
                  <a:pt x="229" y="37"/>
                </a:cubicBezTo>
                <a:cubicBezTo>
                  <a:pt x="229" y="41"/>
                  <a:pt x="227" y="48"/>
                  <a:pt x="232" y="50"/>
                </a:cubicBezTo>
                <a:cubicBezTo>
                  <a:pt x="235" y="61"/>
                  <a:pt x="234" y="74"/>
                  <a:pt x="236" y="86"/>
                </a:cubicBezTo>
                <a:cubicBezTo>
                  <a:pt x="238" y="98"/>
                  <a:pt x="243" y="110"/>
                  <a:pt x="249" y="121"/>
                </a:cubicBezTo>
                <a:cubicBezTo>
                  <a:pt x="255" y="134"/>
                  <a:pt x="263" y="146"/>
                  <a:pt x="271" y="158"/>
                </a:cubicBezTo>
                <a:cubicBezTo>
                  <a:pt x="274" y="163"/>
                  <a:pt x="277" y="168"/>
                  <a:pt x="281" y="172"/>
                </a:cubicBezTo>
                <a:cubicBezTo>
                  <a:pt x="282" y="174"/>
                  <a:pt x="285" y="176"/>
                  <a:pt x="288" y="178"/>
                </a:cubicBezTo>
                <a:cubicBezTo>
                  <a:pt x="288" y="179"/>
                  <a:pt x="288" y="181"/>
                  <a:pt x="289" y="182"/>
                </a:cubicBezTo>
                <a:cubicBezTo>
                  <a:pt x="281" y="178"/>
                  <a:pt x="275" y="171"/>
                  <a:pt x="269" y="165"/>
                </a:cubicBezTo>
                <a:close/>
                <a:moveTo>
                  <a:pt x="275" y="184"/>
                </a:moveTo>
                <a:cubicBezTo>
                  <a:pt x="279" y="184"/>
                  <a:pt x="284" y="185"/>
                  <a:pt x="289" y="186"/>
                </a:cubicBezTo>
                <a:cubicBezTo>
                  <a:pt x="289" y="187"/>
                  <a:pt x="290" y="187"/>
                  <a:pt x="290" y="187"/>
                </a:cubicBezTo>
                <a:cubicBezTo>
                  <a:pt x="291" y="187"/>
                  <a:pt x="291" y="187"/>
                  <a:pt x="292" y="187"/>
                </a:cubicBezTo>
                <a:cubicBezTo>
                  <a:pt x="294" y="188"/>
                  <a:pt x="296" y="188"/>
                  <a:pt x="298" y="188"/>
                </a:cubicBezTo>
                <a:cubicBezTo>
                  <a:pt x="306" y="190"/>
                  <a:pt x="314" y="192"/>
                  <a:pt x="321" y="196"/>
                </a:cubicBezTo>
                <a:cubicBezTo>
                  <a:pt x="337" y="205"/>
                  <a:pt x="354" y="211"/>
                  <a:pt x="366" y="224"/>
                </a:cubicBezTo>
                <a:cubicBezTo>
                  <a:pt x="372" y="231"/>
                  <a:pt x="378" y="237"/>
                  <a:pt x="384" y="244"/>
                </a:cubicBezTo>
                <a:cubicBezTo>
                  <a:pt x="390" y="250"/>
                  <a:pt x="394" y="257"/>
                  <a:pt x="398" y="264"/>
                </a:cubicBezTo>
                <a:cubicBezTo>
                  <a:pt x="406" y="276"/>
                  <a:pt x="416" y="289"/>
                  <a:pt x="422" y="303"/>
                </a:cubicBezTo>
                <a:cubicBezTo>
                  <a:pt x="421" y="303"/>
                  <a:pt x="421" y="304"/>
                  <a:pt x="421" y="304"/>
                </a:cubicBezTo>
                <a:cubicBezTo>
                  <a:pt x="420" y="305"/>
                  <a:pt x="419" y="307"/>
                  <a:pt x="418" y="308"/>
                </a:cubicBezTo>
                <a:cubicBezTo>
                  <a:pt x="418" y="307"/>
                  <a:pt x="418" y="307"/>
                  <a:pt x="418" y="307"/>
                </a:cubicBezTo>
                <a:cubicBezTo>
                  <a:pt x="406" y="285"/>
                  <a:pt x="397" y="261"/>
                  <a:pt x="378" y="244"/>
                </a:cubicBezTo>
                <a:cubicBezTo>
                  <a:pt x="369" y="235"/>
                  <a:pt x="359" y="228"/>
                  <a:pt x="349" y="220"/>
                </a:cubicBezTo>
                <a:cubicBezTo>
                  <a:pt x="339" y="212"/>
                  <a:pt x="330" y="203"/>
                  <a:pt x="319" y="197"/>
                </a:cubicBezTo>
                <a:cubicBezTo>
                  <a:pt x="308" y="192"/>
                  <a:pt x="295" y="189"/>
                  <a:pt x="283" y="187"/>
                </a:cubicBezTo>
                <a:cubicBezTo>
                  <a:pt x="272" y="186"/>
                  <a:pt x="261" y="184"/>
                  <a:pt x="250" y="186"/>
                </a:cubicBezTo>
                <a:cubicBezTo>
                  <a:pt x="239" y="187"/>
                  <a:pt x="229" y="191"/>
                  <a:pt x="219" y="198"/>
                </a:cubicBezTo>
                <a:cubicBezTo>
                  <a:pt x="209" y="205"/>
                  <a:pt x="206" y="214"/>
                  <a:pt x="201" y="225"/>
                </a:cubicBezTo>
                <a:cubicBezTo>
                  <a:pt x="200" y="226"/>
                  <a:pt x="202" y="227"/>
                  <a:pt x="202" y="226"/>
                </a:cubicBezTo>
                <a:cubicBezTo>
                  <a:pt x="206" y="221"/>
                  <a:pt x="208" y="216"/>
                  <a:pt x="211" y="211"/>
                </a:cubicBezTo>
                <a:cubicBezTo>
                  <a:pt x="215" y="206"/>
                  <a:pt x="220" y="202"/>
                  <a:pt x="226" y="198"/>
                </a:cubicBezTo>
                <a:cubicBezTo>
                  <a:pt x="236" y="192"/>
                  <a:pt x="246" y="189"/>
                  <a:pt x="258" y="189"/>
                </a:cubicBezTo>
                <a:cubicBezTo>
                  <a:pt x="270" y="189"/>
                  <a:pt x="282" y="190"/>
                  <a:pt x="294" y="193"/>
                </a:cubicBezTo>
                <a:cubicBezTo>
                  <a:pt x="305" y="195"/>
                  <a:pt x="316" y="198"/>
                  <a:pt x="325" y="205"/>
                </a:cubicBezTo>
                <a:cubicBezTo>
                  <a:pt x="334" y="212"/>
                  <a:pt x="343" y="219"/>
                  <a:pt x="352" y="226"/>
                </a:cubicBezTo>
                <a:cubicBezTo>
                  <a:pt x="361" y="233"/>
                  <a:pt x="371" y="240"/>
                  <a:pt x="379" y="249"/>
                </a:cubicBezTo>
                <a:cubicBezTo>
                  <a:pt x="388" y="258"/>
                  <a:pt x="394" y="269"/>
                  <a:pt x="401" y="281"/>
                </a:cubicBezTo>
                <a:cubicBezTo>
                  <a:pt x="403" y="285"/>
                  <a:pt x="405" y="289"/>
                  <a:pt x="407" y="293"/>
                </a:cubicBezTo>
                <a:cubicBezTo>
                  <a:pt x="400" y="284"/>
                  <a:pt x="391" y="275"/>
                  <a:pt x="383" y="266"/>
                </a:cubicBezTo>
                <a:cubicBezTo>
                  <a:pt x="376" y="260"/>
                  <a:pt x="370" y="253"/>
                  <a:pt x="362" y="247"/>
                </a:cubicBezTo>
                <a:cubicBezTo>
                  <a:pt x="357" y="242"/>
                  <a:pt x="351" y="238"/>
                  <a:pt x="344" y="236"/>
                </a:cubicBezTo>
                <a:cubicBezTo>
                  <a:pt x="343" y="236"/>
                  <a:pt x="343" y="237"/>
                  <a:pt x="344" y="237"/>
                </a:cubicBezTo>
                <a:cubicBezTo>
                  <a:pt x="360" y="243"/>
                  <a:pt x="372" y="258"/>
                  <a:pt x="384" y="270"/>
                </a:cubicBezTo>
                <a:cubicBezTo>
                  <a:pt x="395" y="281"/>
                  <a:pt x="406" y="293"/>
                  <a:pt x="413" y="306"/>
                </a:cubicBezTo>
                <a:cubicBezTo>
                  <a:pt x="413" y="306"/>
                  <a:pt x="413" y="306"/>
                  <a:pt x="413" y="306"/>
                </a:cubicBezTo>
                <a:cubicBezTo>
                  <a:pt x="412" y="305"/>
                  <a:pt x="411" y="304"/>
                  <a:pt x="409" y="303"/>
                </a:cubicBezTo>
                <a:cubicBezTo>
                  <a:pt x="405" y="298"/>
                  <a:pt x="402" y="294"/>
                  <a:pt x="398" y="289"/>
                </a:cubicBezTo>
                <a:cubicBezTo>
                  <a:pt x="389" y="280"/>
                  <a:pt x="378" y="273"/>
                  <a:pt x="368" y="265"/>
                </a:cubicBezTo>
                <a:cubicBezTo>
                  <a:pt x="368" y="264"/>
                  <a:pt x="367" y="265"/>
                  <a:pt x="368" y="265"/>
                </a:cubicBezTo>
                <a:cubicBezTo>
                  <a:pt x="377" y="274"/>
                  <a:pt x="388" y="281"/>
                  <a:pt x="396" y="291"/>
                </a:cubicBezTo>
                <a:cubicBezTo>
                  <a:pt x="400" y="295"/>
                  <a:pt x="404" y="300"/>
                  <a:pt x="408" y="304"/>
                </a:cubicBezTo>
                <a:cubicBezTo>
                  <a:pt x="408" y="305"/>
                  <a:pt x="408" y="305"/>
                  <a:pt x="409" y="306"/>
                </a:cubicBezTo>
                <a:cubicBezTo>
                  <a:pt x="404" y="302"/>
                  <a:pt x="398" y="299"/>
                  <a:pt x="393" y="295"/>
                </a:cubicBezTo>
                <a:cubicBezTo>
                  <a:pt x="388" y="290"/>
                  <a:pt x="383" y="285"/>
                  <a:pt x="376" y="282"/>
                </a:cubicBezTo>
                <a:cubicBezTo>
                  <a:pt x="376" y="282"/>
                  <a:pt x="376" y="282"/>
                  <a:pt x="376" y="283"/>
                </a:cubicBezTo>
                <a:cubicBezTo>
                  <a:pt x="388" y="292"/>
                  <a:pt x="401" y="301"/>
                  <a:pt x="412" y="311"/>
                </a:cubicBezTo>
                <a:cubicBezTo>
                  <a:pt x="412" y="311"/>
                  <a:pt x="412" y="311"/>
                  <a:pt x="412" y="311"/>
                </a:cubicBezTo>
                <a:cubicBezTo>
                  <a:pt x="399" y="301"/>
                  <a:pt x="384" y="291"/>
                  <a:pt x="368" y="285"/>
                </a:cubicBezTo>
                <a:cubicBezTo>
                  <a:pt x="359" y="282"/>
                  <a:pt x="349" y="280"/>
                  <a:pt x="341" y="276"/>
                </a:cubicBezTo>
                <a:cubicBezTo>
                  <a:pt x="334" y="272"/>
                  <a:pt x="327" y="268"/>
                  <a:pt x="319" y="266"/>
                </a:cubicBezTo>
                <a:cubicBezTo>
                  <a:pt x="319" y="266"/>
                  <a:pt x="319" y="266"/>
                  <a:pt x="319" y="266"/>
                </a:cubicBezTo>
                <a:cubicBezTo>
                  <a:pt x="321" y="269"/>
                  <a:pt x="324" y="270"/>
                  <a:pt x="328" y="271"/>
                </a:cubicBezTo>
                <a:cubicBezTo>
                  <a:pt x="332" y="273"/>
                  <a:pt x="337" y="276"/>
                  <a:pt x="341" y="278"/>
                </a:cubicBezTo>
                <a:cubicBezTo>
                  <a:pt x="349" y="281"/>
                  <a:pt x="357" y="284"/>
                  <a:pt x="364" y="286"/>
                </a:cubicBezTo>
                <a:cubicBezTo>
                  <a:pt x="373" y="290"/>
                  <a:pt x="383" y="293"/>
                  <a:pt x="391" y="299"/>
                </a:cubicBezTo>
                <a:cubicBezTo>
                  <a:pt x="397" y="304"/>
                  <a:pt x="403" y="308"/>
                  <a:pt x="409" y="313"/>
                </a:cubicBezTo>
                <a:cubicBezTo>
                  <a:pt x="409" y="313"/>
                  <a:pt x="408" y="313"/>
                  <a:pt x="408" y="312"/>
                </a:cubicBezTo>
                <a:cubicBezTo>
                  <a:pt x="407" y="312"/>
                  <a:pt x="407" y="311"/>
                  <a:pt x="406" y="311"/>
                </a:cubicBezTo>
                <a:cubicBezTo>
                  <a:pt x="405" y="310"/>
                  <a:pt x="404" y="310"/>
                  <a:pt x="404" y="309"/>
                </a:cubicBezTo>
                <a:cubicBezTo>
                  <a:pt x="403" y="308"/>
                  <a:pt x="402" y="307"/>
                  <a:pt x="400" y="307"/>
                </a:cubicBezTo>
                <a:cubicBezTo>
                  <a:pt x="396" y="304"/>
                  <a:pt x="392" y="301"/>
                  <a:pt x="388" y="299"/>
                </a:cubicBezTo>
                <a:cubicBezTo>
                  <a:pt x="379" y="294"/>
                  <a:pt x="369" y="292"/>
                  <a:pt x="360" y="288"/>
                </a:cubicBezTo>
                <a:cubicBezTo>
                  <a:pt x="350" y="284"/>
                  <a:pt x="340" y="281"/>
                  <a:pt x="331" y="277"/>
                </a:cubicBezTo>
                <a:cubicBezTo>
                  <a:pt x="321" y="273"/>
                  <a:pt x="311" y="271"/>
                  <a:pt x="302" y="265"/>
                </a:cubicBezTo>
                <a:cubicBezTo>
                  <a:pt x="302" y="265"/>
                  <a:pt x="301" y="266"/>
                  <a:pt x="302" y="266"/>
                </a:cubicBezTo>
                <a:cubicBezTo>
                  <a:pt x="308" y="273"/>
                  <a:pt x="318" y="274"/>
                  <a:pt x="327" y="277"/>
                </a:cubicBezTo>
                <a:cubicBezTo>
                  <a:pt x="337" y="281"/>
                  <a:pt x="347" y="285"/>
                  <a:pt x="358" y="289"/>
                </a:cubicBezTo>
                <a:cubicBezTo>
                  <a:pt x="368" y="294"/>
                  <a:pt x="379" y="295"/>
                  <a:pt x="389" y="301"/>
                </a:cubicBezTo>
                <a:cubicBezTo>
                  <a:pt x="391" y="302"/>
                  <a:pt x="394" y="303"/>
                  <a:pt x="396" y="305"/>
                </a:cubicBezTo>
                <a:cubicBezTo>
                  <a:pt x="391" y="303"/>
                  <a:pt x="385" y="301"/>
                  <a:pt x="380" y="299"/>
                </a:cubicBezTo>
                <a:cubicBezTo>
                  <a:pt x="372" y="296"/>
                  <a:pt x="365" y="293"/>
                  <a:pt x="358" y="291"/>
                </a:cubicBezTo>
                <a:cubicBezTo>
                  <a:pt x="351" y="289"/>
                  <a:pt x="344" y="287"/>
                  <a:pt x="338" y="285"/>
                </a:cubicBezTo>
                <a:cubicBezTo>
                  <a:pt x="323" y="281"/>
                  <a:pt x="310" y="276"/>
                  <a:pt x="295" y="273"/>
                </a:cubicBezTo>
                <a:cubicBezTo>
                  <a:pt x="282" y="270"/>
                  <a:pt x="268" y="268"/>
                  <a:pt x="254" y="266"/>
                </a:cubicBezTo>
                <a:cubicBezTo>
                  <a:pt x="253" y="266"/>
                  <a:pt x="252" y="267"/>
                  <a:pt x="253" y="268"/>
                </a:cubicBezTo>
                <a:cubicBezTo>
                  <a:pt x="258" y="270"/>
                  <a:pt x="264" y="270"/>
                  <a:pt x="269" y="271"/>
                </a:cubicBezTo>
                <a:cubicBezTo>
                  <a:pt x="277" y="271"/>
                  <a:pt x="285" y="273"/>
                  <a:pt x="293" y="274"/>
                </a:cubicBezTo>
                <a:cubicBezTo>
                  <a:pt x="307" y="278"/>
                  <a:pt x="321" y="281"/>
                  <a:pt x="335" y="285"/>
                </a:cubicBezTo>
                <a:cubicBezTo>
                  <a:pt x="351" y="290"/>
                  <a:pt x="366" y="296"/>
                  <a:pt x="381" y="301"/>
                </a:cubicBezTo>
                <a:cubicBezTo>
                  <a:pt x="388" y="304"/>
                  <a:pt x="395" y="307"/>
                  <a:pt x="402" y="311"/>
                </a:cubicBezTo>
                <a:cubicBezTo>
                  <a:pt x="402" y="311"/>
                  <a:pt x="403" y="311"/>
                  <a:pt x="403" y="312"/>
                </a:cubicBezTo>
                <a:cubicBezTo>
                  <a:pt x="398" y="309"/>
                  <a:pt x="392" y="308"/>
                  <a:pt x="388" y="307"/>
                </a:cubicBezTo>
                <a:cubicBezTo>
                  <a:pt x="383" y="305"/>
                  <a:pt x="379" y="302"/>
                  <a:pt x="374" y="301"/>
                </a:cubicBezTo>
                <a:cubicBezTo>
                  <a:pt x="370" y="300"/>
                  <a:pt x="365" y="299"/>
                  <a:pt x="361" y="298"/>
                </a:cubicBezTo>
                <a:cubicBezTo>
                  <a:pt x="361" y="298"/>
                  <a:pt x="360" y="299"/>
                  <a:pt x="361" y="299"/>
                </a:cubicBezTo>
                <a:cubicBezTo>
                  <a:pt x="365" y="301"/>
                  <a:pt x="369" y="302"/>
                  <a:pt x="374" y="303"/>
                </a:cubicBezTo>
                <a:cubicBezTo>
                  <a:pt x="375" y="303"/>
                  <a:pt x="377" y="304"/>
                  <a:pt x="378" y="304"/>
                </a:cubicBezTo>
                <a:cubicBezTo>
                  <a:pt x="377" y="304"/>
                  <a:pt x="376" y="304"/>
                  <a:pt x="375" y="304"/>
                </a:cubicBezTo>
                <a:cubicBezTo>
                  <a:pt x="374" y="304"/>
                  <a:pt x="374" y="304"/>
                  <a:pt x="374" y="304"/>
                </a:cubicBezTo>
                <a:cubicBezTo>
                  <a:pt x="378" y="306"/>
                  <a:pt x="383" y="306"/>
                  <a:pt x="386" y="309"/>
                </a:cubicBezTo>
                <a:cubicBezTo>
                  <a:pt x="386" y="309"/>
                  <a:pt x="386" y="309"/>
                  <a:pt x="386" y="309"/>
                </a:cubicBezTo>
                <a:cubicBezTo>
                  <a:pt x="385" y="308"/>
                  <a:pt x="384" y="307"/>
                  <a:pt x="384" y="307"/>
                </a:cubicBezTo>
                <a:cubicBezTo>
                  <a:pt x="384" y="307"/>
                  <a:pt x="385" y="307"/>
                  <a:pt x="386" y="307"/>
                </a:cubicBezTo>
                <a:cubicBezTo>
                  <a:pt x="390" y="309"/>
                  <a:pt x="394" y="310"/>
                  <a:pt x="398" y="312"/>
                </a:cubicBezTo>
                <a:cubicBezTo>
                  <a:pt x="400" y="313"/>
                  <a:pt x="401" y="313"/>
                  <a:pt x="403" y="314"/>
                </a:cubicBezTo>
                <a:cubicBezTo>
                  <a:pt x="392" y="310"/>
                  <a:pt x="374" y="308"/>
                  <a:pt x="371" y="308"/>
                </a:cubicBezTo>
                <a:cubicBezTo>
                  <a:pt x="361" y="306"/>
                  <a:pt x="351" y="305"/>
                  <a:pt x="340" y="305"/>
                </a:cubicBezTo>
                <a:cubicBezTo>
                  <a:pt x="328" y="306"/>
                  <a:pt x="314" y="307"/>
                  <a:pt x="302" y="312"/>
                </a:cubicBezTo>
                <a:cubicBezTo>
                  <a:pt x="298" y="313"/>
                  <a:pt x="293" y="316"/>
                  <a:pt x="289" y="318"/>
                </a:cubicBezTo>
                <a:cubicBezTo>
                  <a:pt x="282" y="322"/>
                  <a:pt x="275" y="326"/>
                  <a:pt x="269" y="331"/>
                </a:cubicBezTo>
                <a:cubicBezTo>
                  <a:pt x="265" y="334"/>
                  <a:pt x="262" y="338"/>
                  <a:pt x="259" y="341"/>
                </a:cubicBezTo>
                <a:cubicBezTo>
                  <a:pt x="258" y="341"/>
                  <a:pt x="258" y="341"/>
                  <a:pt x="258" y="341"/>
                </a:cubicBezTo>
                <a:cubicBezTo>
                  <a:pt x="252" y="344"/>
                  <a:pt x="242" y="339"/>
                  <a:pt x="237" y="337"/>
                </a:cubicBezTo>
                <a:cubicBezTo>
                  <a:pt x="229" y="333"/>
                  <a:pt x="221" y="329"/>
                  <a:pt x="215" y="323"/>
                </a:cubicBezTo>
                <a:cubicBezTo>
                  <a:pt x="205" y="313"/>
                  <a:pt x="194" y="302"/>
                  <a:pt x="188" y="289"/>
                </a:cubicBezTo>
                <a:cubicBezTo>
                  <a:pt x="185" y="283"/>
                  <a:pt x="181" y="273"/>
                  <a:pt x="183" y="266"/>
                </a:cubicBezTo>
                <a:cubicBezTo>
                  <a:pt x="185" y="263"/>
                  <a:pt x="187" y="260"/>
                  <a:pt x="189" y="257"/>
                </a:cubicBezTo>
                <a:cubicBezTo>
                  <a:pt x="189" y="256"/>
                  <a:pt x="190" y="255"/>
                  <a:pt x="190" y="254"/>
                </a:cubicBezTo>
                <a:cubicBezTo>
                  <a:pt x="196" y="251"/>
                  <a:pt x="199" y="241"/>
                  <a:pt x="199" y="234"/>
                </a:cubicBezTo>
                <a:cubicBezTo>
                  <a:pt x="200" y="228"/>
                  <a:pt x="197" y="220"/>
                  <a:pt x="198" y="213"/>
                </a:cubicBezTo>
                <a:cubicBezTo>
                  <a:pt x="198" y="213"/>
                  <a:pt x="198" y="212"/>
                  <a:pt x="199" y="212"/>
                </a:cubicBezTo>
                <a:cubicBezTo>
                  <a:pt x="205" y="199"/>
                  <a:pt x="219" y="191"/>
                  <a:pt x="232" y="187"/>
                </a:cubicBezTo>
                <a:cubicBezTo>
                  <a:pt x="246" y="182"/>
                  <a:pt x="260" y="182"/>
                  <a:pt x="275" y="184"/>
                </a:cubicBezTo>
                <a:close/>
                <a:moveTo>
                  <a:pt x="155" y="52"/>
                </a:moveTo>
                <a:cubicBezTo>
                  <a:pt x="155" y="52"/>
                  <a:pt x="155" y="52"/>
                  <a:pt x="155" y="52"/>
                </a:cubicBezTo>
                <a:cubicBezTo>
                  <a:pt x="155" y="52"/>
                  <a:pt x="155" y="52"/>
                  <a:pt x="156" y="53"/>
                </a:cubicBezTo>
                <a:cubicBezTo>
                  <a:pt x="157" y="53"/>
                  <a:pt x="157" y="53"/>
                  <a:pt x="158" y="52"/>
                </a:cubicBezTo>
                <a:cubicBezTo>
                  <a:pt x="165" y="43"/>
                  <a:pt x="176" y="58"/>
                  <a:pt x="181" y="63"/>
                </a:cubicBezTo>
                <a:cubicBezTo>
                  <a:pt x="182" y="64"/>
                  <a:pt x="184" y="66"/>
                  <a:pt x="186" y="67"/>
                </a:cubicBezTo>
                <a:cubicBezTo>
                  <a:pt x="188" y="70"/>
                  <a:pt x="190" y="74"/>
                  <a:pt x="192" y="78"/>
                </a:cubicBezTo>
                <a:cubicBezTo>
                  <a:pt x="193" y="79"/>
                  <a:pt x="194" y="80"/>
                  <a:pt x="195" y="80"/>
                </a:cubicBezTo>
                <a:cubicBezTo>
                  <a:pt x="195" y="80"/>
                  <a:pt x="194" y="81"/>
                  <a:pt x="194" y="81"/>
                </a:cubicBezTo>
                <a:cubicBezTo>
                  <a:pt x="194" y="84"/>
                  <a:pt x="196" y="88"/>
                  <a:pt x="196" y="91"/>
                </a:cubicBezTo>
                <a:cubicBezTo>
                  <a:pt x="197" y="95"/>
                  <a:pt x="197" y="99"/>
                  <a:pt x="200" y="101"/>
                </a:cubicBezTo>
                <a:cubicBezTo>
                  <a:pt x="200" y="101"/>
                  <a:pt x="200" y="101"/>
                  <a:pt x="200" y="101"/>
                </a:cubicBezTo>
                <a:cubicBezTo>
                  <a:pt x="201" y="98"/>
                  <a:pt x="199" y="94"/>
                  <a:pt x="199" y="91"/>
                </a:cubicBezTo>
                <a:cubicBezTo>
                  <a:pt x="198" y="88"/>
                  <a:pt x="198" y="85"/>
                  <a:pt x="197" y="83"/>
                </a:cubicBezTo>
                <a:cubicBezTo>
                  <a:pt x="201" y="87"/>
                  <a:pt x="205" y="91"/>
                  <a:pt x="208" y="96"/>
                </a:cubicBezTo>
                <a:cubicBezTo>
                  <a:pt x="212" y="103"/>
                  <a:pt x="215" y="110"/>
                  <a:pt x="220" y="117"/>
                </a:cubicBezTo>
                <a:cubicBezTo>
                  <a:pt x="225" y="123"/>
                  <a:pt x="230" y="130"/>
                  <a:pt x="233" y="139"/>
                </a:cubicBezTo>
                <a:cubicBezTo>
                  <a:pt x="235" y="146"/>
                  <a:pt x="237" y="153"/>
                  <a:pt x="238" y="161"/>
                </a:cubicBezTo>
                <a:cubicBezTo>
                  <a:pt x="239" y="165"/>
                  <a:pt x="239" y="168"/>
                  <a:pt x="240" y="172"/>
                </a:cubicBezTo>
                <a:cubicBezTo>
                  <a:pt x="240" y="175"/>
                  <a:pt x="240" y="178"/>
                  <a:pt x="241" y="180"/>
                </a:cubicBezTo>
                <a:cubicBezTo>
                  <a:pt x="238" y="181"/>
                  <a:pt x="235" y="182"/>
                  <a:pt x="232" y="183"/>
                </a:cubicBezTo>
                <a:cubicBezTo>
                  <a:pt x="233" y="179"/>
                  <a:pt x="234" y="174"/>
                  <a:pt x="235" y="170"/>
                </a:cubicBezTo>
                <a:cubicBezTo>
                  <a:pt x="236" y="168"/>
                  <a:pt x="238" y="163"/>
                  <a:pt x="237" y="161"/>
                </a:cubicBezTo>
                <a:cubicBezTo>
                  <a:pt x="236" y="160"/>
                  <a:pt x="234" y="166"/>
                  <a:pt x="234" y="166"/>
                </a:cubicBezTo>
                <a:cubicBezTo>
                  <a:pt x="232" y="172"/>
                  <a:pt x="231" y="177"/>
                  <a:pt x="229" y="183"/>
                </a:cubicBezTo>
                <a:cubicBezTo>
                  <a:pt x="229" y="183"/>
                  <a:pt x="229" y="183"/>
                  <a:pt x="229" y="184"/>
                </a:cubicBezTo>
                <a:cubicBezTo>
                  <a:pt x="228" y="184"/>
                  <a:pt x="227" y="185"/>
                  <a:pt x="225" y="185"/>
                </a:cubicBezTo>
                <a:cubicBezTo>
                  <a:pt x="225" y="185"/>
                  <a:pt x="225" y="185"/>
                  <a:pt x="225" y="185"/>
                </a:cubicBezTo>
                <a:cubicBezTo>
                  <a:pt x="226" y="184"/>
                  <a:pt x="227" y="183"/>
                  <a:pt x="227" y="181"/>
                </a:cubicBezTo>
                <a:cubicBezTo>
                  <a:pt x="232" y="170"/>
                  <a:pt x="234" y="159"/>
                  <a:pt x="234" y="147"/>
                </a:cubicBezTo>
                <a:cubicBezTo>
                  <a:pt x="234" y="147"/>
                  <a:pt x="233" y="146"/>
                  <a:pt x="233" y="147"/>
                </a:cubicBezTo>
                <a:cubicBezTo>
                  <a:pt x="232" y="155"/>
                  <a:pt x="232" y="164"/>
                  <a:pt x="229" y="171"/>
                </a:cubicBezTo>
                <a:cubicBezTo>
                  <a:pt x="227" y="174"/>
                  <a:pt x="225" y="178"/>
                  <a:pt x="224" y="182"/>
                </a:cubicBezTo>
                <a:cubicBezTo>
                  <a:pt x="224" y="183"/>
                  <a:pt x="223" y="183"/>
                  <a:pt x="223" y="184"/>
                </a:cubicBezTo>
                <a:cubicBezTo>
                  <a:pt x="222" y="185"/>
                  <a:pt x="223" y="186"/>
                  <a:pt x="224" y="186"/>
                </a:cubicBezTo>
                <a:cubicBezTo>
                  <a:pt x="223" y="187"/>
                  <a:pt x="221" y="187"/>
                  <a:pt x="220" y="188"/>
                </a:cubicBezTo>
                <a:cubicBezTo>
                  <a:pt x="224" y="182"/>
                  <a:pt x="226" y="175"/>
                  <a:pt x="228" y="168"/>
                </a:cubicBezTo>
                <a:cubicBezTo>
                  <a:pt x="229" y="159"/>
                  <a:pt x="233" y="149"/>
                  <a:pt x="232" y="140"/>
                </a:cubicBezTo>
                <a:cubicBezTo>
                  <a:pt x="232" y="139"/>
                  <a:pt x="231" y="139"/>
                  <a:pt x="231" y="139"/>
                </a:cubicBezTo>
                <a:cubicBezTo>
                  <a:pt x="230" y="145"/>
                  <a:pt x="229" y="150"/>
                  <a:pt x="228" y="155"/>
                </a:cubicBezTo>
                <a:cubicBezTo>
                  <a:pt x="227" y="159"/>
                  <a:pt x="226" y="163"/>
                  <a:pt x="225" y="167"/>
                </a:cubicBezTo>
                <a:cubicBezTo>
                  <a:pt x="224" y="173"/>
                  <a:pt x="222" y="179"/>
                  <a:pt x="219" y="184"/>
                </a:cubicBezTo>
                <a:cubicBezTo>
                  <a:pt x="220" y="181"/>
                  <a:pt x="220" y="178"/>
                  <a:pt x="221" y="175"/>
                </a:cubicBezTo>
                <a:cubicBezTo>
                  <a:pt x="222" y="169"/>
                  <a:pt x="224" y="164"/>
                  <a:pt x="226" y="159"/>
                </a:cubicBezTo>
                <a:cubicBezTo>
                  <a:pt x="227" y="151"/>
                  <a:pt x="232" y="140"/>
                  <a:pt x="228" y="133"/>
                </a:cubicBezTo>
                <a:cubicBezTo>
                  <a:pt x="228" y="133"/>
                  <a:pt x="228" y="133"/>
                  <a:pt x="228" y="133"/>
                </a:cubicBezTo>
                <a:cubicBezTo>
                  <a:pt x="227" y="138"/>
                  <a:pt x="227" y="142"/>
                  <a:pt x="226" y="147"/>
                </a:cubicBezTo>
                <a:cubicBezTo>
                  <a:pt x="226" y="152"/>
                  <a:pt x="224" y="157"/>
                  <a:pt x="222" y="162"/>
                </a:cubicBezTo>
                <a:cubicBezTo>
                  <a:pt x="221" y="166"/>
                  <a:pt x="219" y="171"/>
                  <a:pt x="218" y="176"/>
                </a:cubicBezTo>
                <a:cubicBezTo>
                  <a:pt x="217" y="180"/>
                  <a:pt x="217" y="185"/>
                  <a:pt x="216" y="190"/>
                </a:cubicBezTo>
                <a:cubicBezTo>
                  <a:pt x="216" y="190"/>
                  <a:pt x="216" y="190"/>
                  <a:pt x="216" y="190"/>
                </a:cubicBezTo>
                <a:cubicBezTo>
                  <a:pt x="216" y="190"/>
                  <a:pt x="216" y="190"/>
                  <a:pt x="215" y="190"/>
                </a:cubicBezTo>
                <a:cubicBezTo>
                  <a:pt x="216" y="185"/>
                  <a:pt x="217" y="180"/>
                  <a:pt x="217" y="175"/>
                </a:cubicBezTo>
                <a:cubicBezTo>
                  <a:pt x="219" y="171"/>
                  <a:pt x="218" y="166"/>
                  <a:pt x="220" y="161"/>
                </a:cubicBezTo>
                <a:cubicBezTo>
                  <a:pt x="221" y="156"/>
                  <a:pt x="223" y="151"/>
                  <a:pt x="225" y="146"/>
                </a:cubicBezTo>
                <a:cubicBezTo>
                  <a:pt x="225" y="144"/>
                  <a:pt x="224" y="144"/>
                  <a:pt x="223" y="145"/>
                </a:cubicBezTo>
                <a:cubicBezTo>
                  <a:pt x="222" y="150"/>
                  <a:pt x="220" y="154"/>
                  <a:pt x="218" y="158"/>
                </a:cubicBezTo>
                <a:cubicBezTo>
                  <a:pt x="218" y="158"/>
                  <a:pt x="218" y="158"/>
                  <a:pt x="218" y="158"/>
                </a:cubicBezTo>
                <a:cubicBezTo>
                  <a:pt x="220" y="153"/>
                  <a:pt x="222" y="148"/>
                  <a:pt x="222" y="143"/>
                </a:cubicBezTo>
                <a:cubicBezTo>
                  <a:pt x="222" y="138"/>
                  <a:pt x="222" y="133"/>
                  <a:pt x="223" y="128"/>
                </a:cubicBezTo>
                <a:cubicBezTo>
                  <a:pt x="223" y="127"/>
                  <a:pt x="223" y="127"/>
                  <a:pt x="223" y="127"/>
                </a:cubicBezTo>
                <a:cubicBezTo>
                  <a:pt x="220" y="130"/>
                  <a:pt x="220" y="135"/>
                  <a:pt x="220" y="139"/>
                </a:cubicBezTo>
                <a:cubicBezTo>
                  <a:pt x="220" y="146"/>
                  <a:pt x="218" y="152"/>
                  <a:pt x="217" y="159"/>
                </a:cubicBezTo>
                <a:cubicBezTo>
                  <a:pt x="216" y="159"/>
                  <a:pt x="216" y="159"/>
                  <a:pt x="216" y="159"/>
                </a:cubicBezTo>
                <a:cubicBezTo>
                  <a:pt x="216" y="160"/>
                  <a:pt x="216" y="160"/>
                  <a:pt x="216" y="160"/>
                </a:cubicBezTo>
                <a:cubicBezTo>
                  <a:pt x="216" y="159"/>
                  <a:pt x="216" y="157"/>
                  <a:pt x="215" y="156"/>
                </a:cubicBezTo>
                <a:cubicBezTo>
                  <a:pt x="216" y="156"/>
                  <a:pt x="216" y="156"/>
                  <a:pt x="216" y="156"/>
                </a:cubicBezTo>
                <a:cubicBezTo>
                  <a:pt x="216" y="147"/>
                  <a:pt x="215" y="139"/>
                  <a:pt x="218" y="131"/>
                </a:cubicBezTo>
                <a:cubicBezTo>
                  <a:pt x="218" y="130"/>
                  <a:pt x="217" y="130"/>
                  <a:pt x="217" y="130"/>
                </a:cubicBezTo>
                <a:cubicBezTo>
                  <a:pt x="216" y="135"/>
                  <a:pt x="214" y="139"/>
                  <a:pt x="214" y="144"/>
                </a:cubicBezTo>
                <a:cubicBezTo>
                  <a:pt x="213" y="145"/>
                  <a:pt x="213" y="147"/>
                  <a:pt x="213" y="148"/>
                </a:cubicBezTo>
                <a:cubicBezTo>
                  <a:pt x="212" y="145"/>
                  <a:pt x="210" y="142"/>
                  <a:pt x="209" y="138"/>
                </a:cubicBezTo>
                <a:cubicBezTo>
                  <a:pt x="207" y="135"/>
                  <a:pt x="205" y="129"/>
                  <a:pt x="202" y="127"/>
                </a:cubicBezTo>
                <a:cubicBezTo>
                  <a:pt x="198" y="126"/>
                  <a:pt x="195" y="125"/>
                  <a:pt x="195" y="120"/>
                </a:cubicBezTo>
                <a:cubicBezTo>
                  <a:pt x="195" y="118"/>
                  <a:pt x="195" y="115"/>
                  <a:pt x="195" y="113"/>
                </a:cubicBezTo>
                <a:cubicBezTo>
                  <a:pt x="194" y="109"/>
                  <a:pt x="193" y="104"/>
                  <a:pt x="191" y="100"/>
                </a:cubicBezTo>
                <a:cubicBezTo>
                  <a:pt x="192" y="98"/>
                  <a:pt x="192" y="97"/>
                  <a:pt x="192" y="95"/>
                </a:cubicBezTo>
                <a:cubicBezTo>
                  <a:pt x="192" y="92"/>
                  <a:pt x="192" y="89"/>
                  <a:pt x="192" y="86"/>
                </a:cubicBezTo>
                <a:cubicBezTo>
                  <a:pt x="192" y="81"/>
                  <a:pt x="190" y="76"/>
                  <a:pt x="187" y="72"/>
                </a:cubicBezTo>
                <a:cubicBezTo>
                  <a:pt x="187" y="71"/>
                  <a:pt x="185" y="72"/>
                  <a:pt x="186" y="73"/>
                </a:cubicBezTo>
                <a:cubicBezTo>
                  <a:pt x="188" y="78"/>
                  <a:pt x="189" y="83"/>
                  <a:pt x="190" y="88"/>
                </a:cubicBezTo>
                <a:cubicBezTo>
                  <a:pt x="191" y="91"/>
                  <a:pt x="191" y="93"/>
                  <a:pt x="190" y="96"/>
                </a:cubicBezTo>
                <a:cubicBezTo>
                  <a:pt x="190" y="97"/>
                  <a:pt x="190" y="97"/>
                  <a:pt x="190" y="97"/>
                </a:cubicBezTo>
                <a:cubicBezTo>
                  <a:pt x="189" y="93"/>
                  <a:pt x="187" y="90"/>
                  <a:pt x="185" y="87"/>
                </a:cubicBezTo>
                <a:cubicBezTo>
                  <a:pt x="184" y="87"/>
                  <a:pt x="184" y="86"/>
                  <a:pt x="183" y="85"/>
                </a:cubicBezTo>
                <a:cubicBezTo>
                  <a:pt x="183" y="85"/>
                  <a:pt x="183" y="84"/>
                  <a:pt x="183" y="84"/>
                </a:cubicBezTo>
                <a:cubicBezTo>
                  <a:pt x="182" y="83"/>
                  <a:pt x="181" y="82"/>
                  <a:pt x="180" y="81"/>
                </a:cubicBezTo>
                <a:cubicBezTo>
                  <a:pt x="178" y="79"/>
                  <a:pt x="175" y="77"/>
                  <a:pt x="174" y="73"/>
                </a:cubicBezTo>
                <a:cubicBezTo>
                  <a:pt x="173" y="70"/>
                  <a:pt x="172" y="67"/>
                  <a:pt x="169" y="64"/>
                </a:cubicBezTo>
                <a:cubicBezTo>
                  <a:pt x="166" y="61"/>
                  <a:pt x="162" y="63"/>
                  <a:pt x="160" y="66"/>
                </a:cubicBezTo>
                <a:cubicBezTo>
                  <a:pt x="157" y="73"/>
                  <a:pt x="158" y="80"/>
                  <a:pt x="157" y="87"/>
                </a:cubicBezTo>
                <a:cubicBezTo>
                  <a:pt x="157" y="90"/>
                  <a:pt x="157" y="93"/>
                  <a:pt x="156" y="96"/>
                </a:cubicBezTo>
                <a:cubicBezTo>
                  <a:pt x="156" y="91"/>
                  <a:pt x="155" y="85"/>
                  <a:pt x="154" y="80"/>
                </a:cubicBezTo>
                <a:cubicBezTo>
                  <a:pt x="154" y="73"/>
                  <a:pt x="153" y="67"/>
                  <a:pt x="153" y="60"/>
                </a:cubicBezTo>
                <a:cubicBezTo>
                  <a:pt x="153" y="58"/>
                  <a:pt x="152" y="55"/>
                  <a:pt x="152" y="53"/>
                </a:cubicBezTo>
                <a:cubicBezTo>
                  <a:pt x="152" y="50"/>
                  <a:pt x="154" y="51"/>
                  <a:pt x="155" y="52"/>
                </a:cubicBezTo>
                <a:close/>
                <a:moveTo>
                  <a:pt x="82" y="200"/>
                </a:moveTo>
                <a:cubicBezTo>
                  <a:pt x="80" y="194"/>
                  <a:pt x="79" y="189"/>
                  <a:pt x="75" y="185"/>
                </a:cubicBezTo>
                <a:cubicBezTo>
                  <a:pt x="77" y="179"/>
                  <a:pt x="75" y="171"/>
                  <a:pt x="75" y="165"/>
                </a:cubicBezTo>
                <a:cubicBezTo>
                  <a:pt x="75" y="157"/>
                  <a:pt x="75" y="149"/>
                  <a:pt x="77" y="141"/>
                </a:cubicBezTo>
                <a:cubicBezTo>
                  <a:pt x="80" y="126"/>
                  <a:pt x="87" y="113"/>
                  <a:pt x="93" y="99"/>
                </a:cubicBezTo>
                <a:cubicBezTo>
                  <a:pt x="97" y="91"/>
                  <a:pt x="100" y="83"/>
                  <a:pt x="104" y="77"/>
                </a:cubicBezTo>
                <a:cubicBezTo>
                  <a:pt x="108" y="70"/>
                  <a:pt x="114" y="64"/>
                  <a:pt x="118" y="58"/>
                </a:cubicBezTo>
                <a:cubicBezTo>
                  <a:pt x="123" y="52"/>
                  <a:pt x="128" y="45"/>
                  <a:pt x="137" y="45"/>
                </a:cubicBezTo>
                <a:cubicBezTo>
                  <a:pt x="142" y="45"/>
                  <a:pt x="148" y="45"/>
                  <a:pt x="151" y="48"/>
                </a:cubicBezTo>
                <a:cubicBezTo>
                  <a:pt x="151" y="48"/>
                  <a:pt x="150" y="49"/>
                  <a:pt x="150" y="50"/>
                </a:cubicBezTo>
                <a:cubicBezTo>
                  <a:pt x="148" y="56"/>
                  <a:pt x="149" y="64"/>
                  <a:pt x="150" y="70"/>
                </a:cubicBezTo>
                <a:cubicBezTo>
                  <a:pt x="151" y="84"/>
                  <a:pt x="153" y="97"/>
                  <a:pt x="156" y="111"/>
                </a:cubicBezTo>
                <a:cubicBezTo>
                  <a:pt x="156" y="111"/>
                  <a:pt x="156" y="112"/>
                  <a:pt x="155" y="113"/>
                </a:cubicBezTo>
                <a:cubicBezTo>
                  <a:pt x="152" y="121"/>
                  <a:pt x="156" y="132"/>
                  <a:pt x="157" y="140"/>
                </a:cubicBezTo>
                <a:cubicBezTo>
                  <a:pt x="158" y="153"/>
                  <a:pt x="160" y="167"/>
                  <a:pt x="163" y="180"/>
                </a:cubicBezTo>
                <a:cubicBezTo>
                  <a:pt x="163" y="182"/>
                  <a:pt x="164" y="185"/>
                  <a:pt x="165" y="187"/>
                </a:cubicBezTo>
                <a:cubicBezTo>
                  <a:pt x="163" y="184"/>
                  <a:pt x="162" y="180"/>
                  <a:pt x="159" y="177"/>
                </a:cubicBezTo>
                <a:cubicBezTo>
                  <a:pt x="155" y="173"/>
                  <a:pt x="150" y="171"/>
                  <a:pt x="146" y="169"/>
                </a:cubicBezTo>
                <a:cubicBezTo>
                  <a:pt x="145" y="169"/>
                  <a:pt x="144" y="169"/>
                  <a:pt x="143" y="168"/>
                </a:cubicBezTo>
                <a:cubicBezTo>
                  <a:pt x="144" y="162"/>
                  <a:pt x="141" y="156"/>
                  <a:pt x="141" y="150"/>
                </a:cubicBezTo>
                <a:cubicBezTo>
                  <a:pt x="140" y="142"/>
                  <a:pt x="139" y="135"/>
                  <a:pt x="139" y="128"/>
                </a:cubicBezTo>
                <a:cubicBezTo>
                  <a:pt x="140" y="127"/>
                  <a:pt x="138" y="127"/>
                  <a:pt x="138" y="128"/>
                </a:cubicBezTo>
                <a:cubicBezTo>
                  <a:pt x="137" y="135"/>
                  <a:pt x="138" y="143"/>
                  <a:pt x="139" y="150"/>
                </a:cubicBezTo>
                <a:cubicBezTo>
                  <a:pt x="139" y="156"/>
                  <a:pt x="139" y="163"/>
                  <a:pt x="141" y="168"/>
                </a:cubicBezTo>
                <a:cubicBezTo>
                  <a:pt x="140" y="168"/>
                  <a:pt x="138" y="168"/>
                  <a:pt x="137" y="169"/>
                </a:cubicBezTo>
                <a:cubicBezTo>
                  <a:pt x="137" y="169"/>
                  <a:pt x="137" y="169"/>
                  <a:pt x="136" y="169"/>
                </a:cubicBezTo>
                <a:cubicBezTo>
                  <a:pt x="134" y="171"/>
                  <a:pt x="133" y="174"/>
                  <a:pt x="132" y="177"/>
                </a:cubicBezTo>
                <a:cubicBezTo>
                  <a:pt x="132" y="176"/>
                  <a:pt x="131" y="174"/>
                  <a:pt x="131" y="173"/>
                </a:cubicBezTo>
                <a:cubicBezTo>
                  <a:pt x="130" y="170"/>
                  <a:pt x="130" y="166"/>
                  <a:pt x="130" y="163"/>
                </a:cubicBezTo>
                <a:cubicBezTo>
                  <a:pt x="130" y="156"/>
                  <a:pt x="129" y="149"/>
                  <a:pt x="129" y="142"/>
                </a:cubicBezTo>
                <a:cubicBezTo>
                  <a:pt x="128" y="137"/>
                  <a:pt x="128" y="132"/>
                  <a:pt x="128" y="127"/>
                </a:cubicBezTo>
                <a:cubicBezTo>
                  <a:pt x="128" y="124"/>
                  <a:pt x="128" y="120"/>
                  <a:pt x="128" y="117"/>
                </a:cubicBezTo>
                <a:cubicBezTo>
                  <a:pt x="127" y="113"/>
                  <a:pt x="127" y="108"/>
                  <a:pt x="126" y="104"/>
                </a:cubicBezTo>
                <a:cubicBezTo>
                  <a:pt x="126" y="100"/>
                  <a:pt x="126" y="96"/>
                  <a:pt x="126" y="93"/>
                </a:cubicBezTo>
                <a:cubicBezTo>
                  <a:pt x="126" y="92"/>
                  <a:pt x="126" y="92"/>
                  <a:pt x="126" y="93"/>
                </a:cubicBezTo>
                <a:cubicBezTo>
                  <a:pt x="123" y="101"/>
                  <a:pt x="128" y="109"/>
                  <a:pt x="126" y="117"/>
                </a:cubicBezTo>
                <a:cubicBezTo>
                  <a:pt x="124" y="122"/>
                  <a:pt x="126" y="127"/>
                  <a:pt x="126" y="131"/>
                </a:cubicBezTo>
                <a:cubicBezTo>
                  <a:pt x="126" y="136"/>
                  <a:pt x="126" y="141"/>
                  <a:pt x="127" y="146"/>
                </a:cubicBezTo>
                <a:cubicBezTo>
                  <a:pt x="127" y="153"/>
                  <a:pt x="127" y="161"/>
                  <a:pt x="128" y="169"/>
                </a:cubicBezTo>
                <a:cubicBezTo>
                  <a:pt x="128" y="172"/>
                  <a:pt x="128" y="178"/>
                  <a:pt x="132" y="180"/>
                </a:cubicBezTo>
                <a:cubicBezTo>
                  <a:pt x="130" y="187"/>
                  <a:pt x="131" y="194"/>
                  <a:pt x="132" y="200"/>
                </a:cubicBezTo>
                <a:cubicBezTo>
                  <a:pt x="132" y="202"/>
                  <a:pt x="133" y="204"/>
                  <a:pt x="133" y="206"/>
                </a:cubicBezTo>
                <a:cubicBezTo>
                  <a:pt x="127" y="204"/>
                  <a:pt x="119" y="207"/>
                  <a:pt x="114" y="210"/>
                </a:cubicBezTo>
                <a:cubicBezTo>
                  <a:pt x="107" y="213"/>
                  <a:pt x="101" y="216"/>
                  <a:pt x="95" y="219"/>
                </a:cubicBezTo>
                <a:cubicBezTo>
                  <a:pt x="91" y="220"/>
                  <a:pt x="88" y="220"/>
                  <a:pt x="85" y="220"/>
                </a:cubicBezTo>
                <a:cubicBezTo>
                  <a:pt x="84" y="213"/>
                  <a:pt x="84" y="206"/>
                  <a:pt x="82" y="200"/>
                </a:cubicBezTo>
                <a:close/>
                <a:moveTo>
                  <a:pt x="85" y="234"/>
                </a:moveTo>
                <a:cubicBezTo>
                  <a:pt x="85" y="231"/>
                  <a:pt x="85" y="227"/>
                  <a:pt x="85" y="224"/>
                </a:cubicBezTo>
                <a:cubicBezTo>
                  <a:pt x="92" y="225"/>
                  <a:pt x="99" y="221"/>
                  <a:pt x="106" y="218"/>
                </a:cubicBezTo>
                <a:cubicBezTo>
                  <a:pt x="114" y="214"/>
                  <a:pt x="125" y="206"/>
                  <a:pt x="134" y="210"/>
                </a:cubicBezTo>
                <a:cubicBezTo>
                  <a:pt x="134" y="211"/>
                  <a:pt x="135" y="212"/>
                  <a:pt x="135" y="213"/>
                </a:cubicBezTo>
                <a:cubicBezTo>
                  <a:pt x="130" y="211"/>
                  <a:pt x="121" y="217"/>
                  <a:pt x="118" y="220"/>
                </a:cubicBezTo>
                <a:cubicBezTo>
                  <a:pt x="113" y="224"/>
                  <a:pt x="108" y="230"/>
                  <a:pt x="103" y="235"/>
                </a:cubicBezTo>
                <a:cubicBezTo>
                  <a:pt x="99" y="238"/>
                  <a:pt x="96" y="241"/>
                  <a:pt x="91" y="242"/>
                </a:cubicBezTo>
                <a:cubicBezTo>
                  <a:pt x="89" y="243"/>
                  <a:pt x="88" y="243"/>
                  <a:pt x="87" y="244"/>
                </a:cubicBezTo>
                <a:cubicBezTo>
                  <a:pt x="86" y="241"/>
                  <a:pt x="86" y="237"/>
                  <a:pt x="85" y="234"/>
                </a:cubicBezTo>
                <a:close/>
                <a:moveTo>
                  <a:pt x="106" y="312"/>
                </a:moveTo>
                <a:cubicBezTo>
                  <a:pt x="106" y="311"/>
                  <a:pt x="105" y="311"/>
                  <a:pt x="105" y="310"/>
                </a:cubicBezTo>
                <a:cubicBezTo>
                  <a:pt x="105" y="310"/>
                  <a:pt x="106" y="310"/>
                  <a:pt x="106" y="310"/>
                </a:cubicBezTo>
                <a:cubicBezTo>
                  <a:pt x="107" y="311"/>
                  <a:pt x="108" y="311"/>
                  <a:pt x="108" y="311"/>
                </a:cubicBezTo>
                <a:cubicBezTo>
                  <a:pt x="108" y="311"/>
                  <a:pt x="108" y="311"/>
                  <a:pt x="107" y="311"/>
                </a:cubicBezTo>
                <a:cubicBezTo>
                  <a:pt x="107" y="311"/>
                  <a:pt x="106" y="311"/>
                  <a:pt x="106" y="312"/>
                </a:cubicBezTo>
                <a:close/>
                <a:moveTo>
                  <a:pt x="117" y="337"/>
                </a:moveTo>
                <a:cubicBezTo>
                  <a:pt x="114" y="329"/>
                  <a:pt x="111" y="322"/>
                  <a:pt x="107" y="315"/>
                </a:cubicBezTo>
                <a:cubicBezTo>
                  <a:pt x="107" y="315"/>
                  <a:pt x="107" y="315"/>
                  <a:pt x="107" y="315"/>
                </a:cubicBezTo>
                <a:cubicBezTo>
                  <a:pt x="111" y="315"/>
                  <a:pt x="114" y="317"/>
                  <a:pt x="118" y="318"/>
                </a:cubicBezTo>
                <a:cubicBezTo>
                  <a:pt x="121" y="319"/>
                  <a:pt x="124" y="320"/>
                  <a:pt x="128" y="321"/>
                </a:cubicBezTo>
                <a:cubicBezTo>
                  <a:pt x="136" y="324"/>
                  <a:pt x="144" y="328"/>
                  <a:pt x="152" y="333"/>
                </a:cubicBezTo>
                <a:cubicBezTo>
                  <a:pt x="160" y="337"/>
                  <a:pt x="168" y="343"/>
                  <a:pt x="175" y="349"/>
                </a:cubicBezTo>
                <a:cubicBezTo>
                  <a:pt x="181" y="355"/>
                  <a:pt x="187" y="362"/>
                  <a:pt x="194" y="367"/>
                </a:cubicBezTo>
                <a:cubicBezTo>
                  <a:pt x="194" y="367"/>
                  <a:pt x="195" y="367"/>
                  <a:pt x="195" y="367"/>
                </a:cubicBezTo>
                <a:cubicBezTo>
                  <a:pt x="189" y="359"/>
                  <a:pt x="182" y="353"/>
                  <a:pt x="174" y="347"/>
                </a:cubicBezTo>
                <a:cubicBezTo>
                  <a:pt x="172" y="344"/>
                  <a:pt x="169" y="342"/>
                  <a:pt x="167" y="340"/>
                </a:cubicBezTo>
                <a:cubicBezTo>
                  <a:pt x="171" y="343"/>
                  <a:pt x="176" y="347"/>
                  <a:pt x="181" y="350"/>
                </a:cubicBezTo>
                <a:cubicBezTo>
                  <a:pt x="181" y="350"/>
                  <a:pt x="181" y="349"/>
                  <a:pt x="181" y="349"/>
                </a:cubicBezTo>
                <a:cubicBezTo>
                  <a:pt x="176" y="343"/>
                  <a:pt x="169" y="339"/>
                  <a:pt x="162" y="335"/>
                </a:cubicBezTo>
                <a:cubicBezTo>
                  <a:pt x="155" y="331"/>
                  <a:pt x="148" y="326"/>
                  <a:pt x="140" y="322"/>
                </a:cubicBezTo>
                <a:cubicBezTo>
                  <a:pt x="132" y="318"/>
                  <a:pt x="123" y="317"/>
                  <a:pt x="115" y="312"/>
                </a:cubicBezTo>
                <a:cubicBezTo>
                  <a:pt x="113" y="311"/>
                  <a:pt x="106" y="306"/>
                  <a:pt x="104" y="307"/>
                </a:cubicBezTo>
                <a:cubicBezTo>
                  <a:pt x="103" y="305"/>
                  <a:pt x="102" y="303"/>
                  <a:pt x="101" y="301"/>
                </a:cubicBezTo>
                <a:cubicBezTo>
                  <a:pt x="107" y="303"/>
                  <a:pt x="114" y="306"/>
                  <a:pt x="120" y="309"/>
                </a:cubicBezTo>
                <a:cubicBezTo>
                  <a:pt x="128" y="312"/>
                  <a:pt x="136" y="315"/>
                  <a:pt x="144" y="320"/>
                </a:cubicBezTo>
                <a:cubicBezTo>
                  <a:pt x="146" y="321"/>
                  <a:pt x="147" y="318"/>
                  <a:pt x="146" y="317"/>
                </a:cubicBezTo>
                <a:cubicBezTo>
                  <a:pt x="138" y="313"/>
                  <a:pt x="131" y="310"/>
                  <a:pt x="123" y="307"/>
                </a:cubicBezTo>
                <a:cubicBezTo>
                  <a:pt x="115" y="304"/>
                  <a:pt x="107" y="300"/>
                  <a:pt x="99" y="297"/>
                </a:cubicBezTo>
                <a:cubicBezTo>
                  <a:pt x="96" y="290"/>
                  <a:pt x="93" y="283"/>
                  <a:pt x="92" y="276"/>
                </a:cubicBezTo>
                <a:cubicBezTo>
                  <a:pt x="90" y="266"/>
                  <a:pt x="88" y="257"/>
                  <a:pt x="87" y="247"/>
                </a:cubicBezTo>
                <a:cubicBezTo>
                  <a:pt x="91" y="246"/>
                  <a:pt x="98" y="244"/>
                  <a:pt x="101" y="241"/>
                </a:cubicBezTo>
                <a:cubicBezTo>
                  <a:pt x="106" y="237"/>
                  <a:pt x="111" y="231"/>
                  <a:pt x="115" y="226"/>
                </a:cubicBezTo>
                <a:cubicBezTo>
                  <a:pt x="118" y="223"/>
                  <a:pt x="122" y="219"/>
                  <a:pt x="126" y="217"/>
                </a:cubicBezTo>
                <a:cubicBezTo>
                  <a:pt x="130" y="215"/>
                  <a:pt x="133" y="216"/>
                  <a:pt x="136" y="217"/>
                </a:cubicBezTo>
                <a:cubicBezTo>
                  <a:pt x="138" y="222"/>
                  <a:pt x="139" y="227"/>
                  <a:pt x="141" y="232"/>
                </a:cubicBezTo>
                <a:cubicBezTo>
                  <a:pt x="147" y="245"/>
                  <a:pt x="152" y="258"/>
                  <a:pt x="157" y="272"/>
                </a:cubicBezTo>
                <a:cubicBezTo>
                  <a:pt x="162" y="283"/>
                  <a:pt x="169" y="294"/>
                  <a:pt x="172" y="306"/>
                </a:cubicBezTo>
                <a:cubicBezTo>
                  <a:pt x="172" y="306"/>
                  <a:pt x="172" y="306"/>
                  <a:pt x="173" y="306"/>
                </a:cubicBezTo>
                <a:cubicBezTo>
                  <a:pt x="175" y="316"/>
                  <a:pt x="178" y="326"/>
                  <a:pt x="184" y="335"/>
                </a:cubicBezTo>
                <a:cubicBezTo>
                  <a:pt x="185" y="337"/>
                  <a:pt x="188" y="344"/>
                  <a:pt x="191" y="346"/>
                </a:cubicBezTo>
                <a:cubicBezTo>
                  <a:pt x="191" y="346"/>
                  <a:pt x="191" y="346"/>
                  <a:pt x="191" y="346"/>
                </a:cubicBezTo>
                <a:cubicBezTo>
                  <a:pt x="193" y="352"/>
                  <a:pt x="195" y="357"/>
                  <a:pt x="198" y="362"/>
                </a:cubicBezTo>
                <a:cubicBezTo>
                  <a:pt x="203" y="367"/>
                  <a:pt x="204" y="373"/>
                  <a:pt x="205" y="380"/>
                </a:cubicBezTo>
                <a:cubicBezTo>
                  <a:pt x="205" y="380"/>
                  <a:pt x="205" y="380"/>
                  <a:pt x="205" y="380"/>
                </a:cubicBezTo>
                <a:cubicBezTo>
                  <a:pt x="205" y="380"/>
                  <a:pt x="205" y="379"/>
                  <a:pt x="204" y="379"/>
                </a:cubicBezTo>
                <a:cubicBezTo>
                  <a:pt x="204" y="379"/>
                  <a:pt x="204" y="379"/>
                  <a:pt x="204" y="379"/>
                </a:cubicBezTo>
                <a:cubicBezTo>
                  <a:pt x="205" y="381"/>
                  <a:pt x="205" y="380"/>
                  <a:pt x="203" y="379"/>
                </a:cubicBezTo>
                <a:cubicBezTo>
                  <a:pt x="203" y="378"/>
                  <a:pt x="202" y="377"/>
                  <a:pt x="201" y="377"/>
                </a:cubicBezTo>
                <a:cubicBezTo>
                  <a:pt x="200" y="375"/>
                  <a:pt x="198" y="373"/>
                  <a:pt x="197" y="371"/>
                </a:cubicBezTo>
                <a:cubicBezTo>
                  <a:pt x="194" y="368"/>
                  <a:pt x="191" y="367"/>
                  <a:pt x="187" y="366"/>
                </a:cubicBezTo>
                <a:cubicBezTo>
                  <a:pt x="187" y="365"/>
                  <a:pt x="187" y="366"/>
                  <a:pt x="187" y="366"/>
                </a:cubicBezTo>
                <a:cubicBezTo>
                  <a:pt x="191" y="368"/>
                  <a:pt x="194" y="371"/>
                  <a:pt x="197" y="374"/>
                </a:cubicBezTo>
                <a:cubicBezTo>
                  <a:pt x="200" y="377"/>
                  <a:pt x="202" y="380"/>
                  <a:pt x="205" y="382"/>
                </a:cubicBezTo>
                <a:cubicBezTo>
                  <a:pt x="205" y="382"/>
                  <a:pt x="205" y="382"/>
                  <a:pt x="205" y="381"/>
                </a:cubicBezTo>
                <a:cubicBezTo>
                  <a:pt x="206" y="385"/>
                  <a:pt x="207" y="388"/>
                  <a:pt x="207" y="392"/>
                </a:cubicBezTo>
                <a:cubicBezTo>
                  <a:pt x="195" y="375"/>
                  <a:pt x="179" y="363"/>
                  <a:pt x="162" y="352"/>
                </a:cubicBezTo>
                <a:cubicBezTo>
                  <a:pt x="154" y="348"/>
                  <a:pt x="145" y="343"/>
                  <a:pt x="136" y="340"/>
                </a:cubicBezTo>
                <a:cubicBezTo>
                  <a:pt x="132" y="339"/>
                  <a:pt x="128" y="337"/>
                  <a:pt x="123" y="337"/>
                </a:cubicBezTo>
                <a:cubicBezTo>
                  <a:pt x="121" y="337"/>
                  <a:pt x="119" y="336"/>
                  <a:pt x="117" y="337"/>
                </a:cubicBezTo>
                <a:close/>
                <a:moveTo>
                  <a:pt x="124" y="341"/>
                </a:moveTo>
                <a:cubicBezTo>
                  <a:pt x="129" y="342"/>
                  <a:pt x="133" y="343"/>
                  <a:pt x="137" y="344"/>
                </a:cubicBezTo>
                <a:cubicBezTo>
                  <a:pt x="146" y="348"/>
                  <a:pt x="154" y="352"/>
                  <a:pt x="161" y="356"/>
                </a:cubicBezTo>
                <a:cubicBezTo>
                  <a:pt x="170" y="361"/>
                  <a:pt x="179" y="366"/>
                  <a:pt x="186" y="373"/>
                </a:cubicBezTo>
                <a:cubicBezTo>
                  <a:pt x="194" y="380"/>
                  <a:pt x="200" y="388"/>
                  <a:pt x="207" y="395"/>
                </a:cubicBezTo>
                <a:cubicBezTo>
                  <a:pt x="207" y="397"/>
                  <a:pt x="208" y="399"/>
                  <a:pt x="208" y="400"/>
                </a:cubicBezTo>
                <a:cubicBezTo>
                  <a:pt x="209" y="405"/>
                  <a:pt x="210" y="410"/>
                  <a:pt x="210" y="416"/>
                </a:cubicBezTo>
                <a:cubicBezTo>
                  <a:pt x="208" y="416"/>
                  <a:pt x="207" y="418"/>
                  <a:pt x="206" y="421"/>
                </a:cubicBezTo>
                <a:cubicBezTo>
                  <a:pt x="201" y="434"/>
                  <a:pt x="207" y="451"/>
                  <a:pt x="211" y="463"/>
                </a:cubicBezTo>
                <a:cubicBezTo>
                  <a:pt x="213" y="469"/>
                  <a:pt x="215" y="474"/>
                  <a:pt x="217" y="480"/>
                </a:cubicBezTo>
                <a:cubicBezTo>
                  <a:pt x="218" y="485"/>
                  <a:pt x="219" y="489"/>
                  <a:pt x="221" y="493"/>
                </a:cubicBezTo>
                <a:cubicBezTo>
                  <a:pt x="225" y="502"/>
                  <a:pt x="232" y="510"/>
                  <a:pt x="236" y="519"/>
                </a:cubicBezTo>
                <a:cubicBezTo>
                  <a:pt x="241" y="528"/>
                  <a:pt x="243" y="538"/>
                  <a:pt x="248" y="547"/>
                </a:cubicBezTo>
                <a:cubicBezTo>
                  <a:pt x="249" y="549"/>
                  <a:pt x="251" y="551"/>
                  <a:pt x="252" y="553"/>
                </a:cubicBezTo>
                <a:cubicBezTo>
                  <a:pt x="251" y="552"/>
                  <a:pt x="251" y="552"/>
                  <a:pt x="250" y="551"/>
                </a:cubicBezTo>
                <a:cubicBezTo>
                  <a:pt x="244" y="545"/>
                  <a:pt x="239" y="541"/>
                  <a:pt x="233" y="535"/>
                </a:cubicBezTo>
                <a:cubicBezTo>
                  <a:pt x="223" y="525"/>
                  <a:pt x="213" y="515"/>
                  <a:pt x="206" y="502"/>
                </a:cubicBezTo>
                <a:cubicBezTo>
                  <a:pt x="200" y="489"/>
                  <a:pt x="196" y="476"/>
                  <a:pt x="192" y="462"/>
                </a:cubicBezTo>
                <a:cubicBezTo>
                  <a:pt x="189" y="450"/>
                  <a:pt x="186" y="438"/>
                  <a:pt x="178" y="429"/>
                </a:cubicBezTo>
                <a:cubicBezTo>
                  <a:pt x="178" y="428"/>
                  <a:pt x="178" y="428"/>
                  <a:pt x="178" y="428"/>
                </a:cubicBezTo>
                <a:cubicBezTo>
                  <a:pt x="177" y="425"/>
                  <a:pt x="177" y="421"/>
                  <a:pt x="176" y="417"/>
                </a:cubicBezTo>
                <a:cubicBezTo>
                  <a:pt x="174" y="413"/>
                  <a:pt x="172" y="409"/>
                  <a:pt x="170" y="405"/>
                </a:cubicBezTo>
                <a:cubicBezTo>
                  <a:pt x="164" y="397"/>
                  <a:pt x="157" y="389"/>
                  <a:pt x="151" y="381"/>
                </a:cubicBezTo>
                <a:cubicBezTo>
                  <a:pt x="148" y="377"/>
                  <a:pt x="145" y="372"/>
                  <a:pt x="142" y="368"/>
                </a:cubicBezTo>
                <a:cubicBezTo>
                  <a:pt x="139" y="363"/>
                  <a:pt x="137" y="359"/>
                  <a:pt x="134" y="355"/>
                </a:cubicBezTo>
                <a:cubicBezTo>
                  <a:pt x="129" y="350"/>
                  <a:pt x="124" y="346"/>
                  <a:pt x="119" y="341"/>
                </a:cubicBezTo>
                <a:cubicBezTo>
                  <a:pt x="121" y="341"/>
                  <a:pt x="123" y="341"/>
                  <a:pt x="124" y="341"/>
                </a:cubicBezTo>
                <a:close/>
                <a:moveTo>
                  <a:pt x="103" y="382"/>
                </a:moveTo>
                <a:cubicBezTo>
                  <a:pt x="103" y="382"/>
                  <a:pt x="104" y="383"/>
                  <a:pt x="105" y="383"/>
                </a:cubicBezTo>
                <a:cubicBezTo>
                  <a:pt x="105" y="383"/>
                  <a:pt x="106" y="384"/>
                  <a:pt x="107" y="384"/>
                </a:cubicBezTo>
                <a:cubicBezTo>
                  <a:pt x="108" y="385"/>
                  <a:pt x="109" y="385"/>
                  <a:pt x="110" y="385"/>
                </a:cubicBezTo>
                <a:cubicBezTo>
                  <a:pt x="112" y="386"/>
                  <a:pt x="116" y="386"/>
                  <a:pt x="117" y="384"/>
                </a:cubicBezTo>
                <a:cubicBezTo>
                  <a:pt x="118" y="377"/>
                  <a:pt x="110" y="372"/>
                  <a:pt x="109" y="366"/>
                </a:cubicBezTo>
                <a:cubicBezTo>
                  <a:pt x="115" y="372"/>
                  <a:pt x="118" y="380"/>
                  <a:pt x="125" y="384"/>
                </a:cubicBezTo>
                <a:cubicBezTo>
                  <a:pt x="127" y="385"/>
                  <a:pt x="128" y="384"/>
                  <a:pt x="128" y="382"/>
                </a:cubicBezTo>
                <a:cubicBezTo>
                  <a:pt x="127" y="379"/>
                  <a:pt x="126" y="377"/>
                  <a:pt x="130" y="377"/>
                </a:cubicBezTo>
                <a:cubicBezTo>
                  <a:pt x="130" y="377"/>
                  <a:pt x="132" y="377"/>
                  <a:pt x="132" y="376"/>
                </a:cubicBezTo>
                <a:cubicBezTo>
                  <a:pt x="134" y="373"/>
                  <a:pt x="133" y="370"/>
                  <a:pt x="132" y="367"/>
                </a:cubicBezTo>
                <a:cubicBezTo>
                  <a:pt x="130" y="363"/>
                  <a:pt x="128" y="357"/>
                  <a:pt x="125" y="353"/>
                </a:cubicBezTo>
                <a:cubicBezTo>
                  <a:pt x="125" y="352"/>
                  <a:pt x="123" y="350"/>
                  <a:pt x="121" y="348"/>
                </a:cubicBezTo>
                <a:cubicBezTo>
                  <a:pt x="125" y="351"/>
                  <a:pt x="128" y="354"/>
                  <a:pt x="131" y="358"/>
                </a:cubicBezTo>
                <a:cubicBezTo>
                  <a:pt x="138" y="366"/>
                  <a:pt x="143" y="376"/>
                  <a:pt x="149" y="385"/>
                </a:cubicBezTo>
                <a:cubicBezTo>
                  <a:pt x="155" y="393"/>
                  <a:pt x="162" y="400"/>
                  <a:pt x="168" y="408"/>
                </a:cubicBezTo>
                <a:cubicBezTo>
                  <a:pt x="171" y="413"/>
                  <a:pt x="172" y="417"/>
                  <a:pt x="174" y="422"/>
                </a:cubicBezTo>
                <a:cubicBezTo>
                  <a:pt x="174" y="425"/>
                  <a:pt x="175" y="427"/>
                  <a:pt x="176" y="429"/>
                </a:cubicBezTo>
                <a:cubicBezTo>
                  <a:pt x="176" y="429"/>
                  <a:pt x="176" y="429"/>
                  <a:pt x="176" y="429"/>
                </a:cubicBezTo>
                <a:cubicBezTo>
                  <a:pt x="172" y="435"/>
                  <a:pt x="176" y="442"/>
                  <a:pt x="176" y="448"/>
                </a:cubicBezTo>
                <a:cubicBezTo>
                  <a:pt x="175" y="448"/>
                  <a:pt x="174" y="447"/>
                  <a:pt x="173" y="446"/>
                </a:cubicBezTo>
                <a:cubicBezTo>
                  <a:pt x="172" y="446"/>
                  <a:pt x="171" y="446"/>
                  <a:pt x="171" y="447"/>
                </a:cubicBezTo>
                <a:cubicBezTo>
                  <a:pt x="170" y="449"/>
                  <a:pt x="170" y="451"/>
                  <a:pt x="170" y="452"/>
                </a:cubicBezTo>
                <a:cubicBezTo>
                  <a:pt x="169" y="455"/>
                  <a:pt x="168" y="456"/>
                  <a:pt x="165" y="455"/>
                </a:cubicBezTo>
                <a:cubicBezTo>
                  <a:pt x="163" y="453"/>
                  <a:pt x="160" y="451"/>
                  <a:pt x="157" y="451"/>
                </a:cubicBezTo>
                <a:cubicBezTo>
                  <a:pt x="157" y="451"/>
                  <a:pt x="157" y="451"/>
                  <a:pt x="156" y="451"/>
                </a:cubicBezTo>
                <a:cubicBezTo>
                  <a:pt x="158" y="445"/>
                  <a:pt x="156" y="438"/>
                  <a:pt x="154" y="433"/>
                </a:cubicBezTo>
                <a:cubicBezTo>
                  <a:pt x="152" y="427"/>
                  <a:pt x="148" y="420"/>
                  <a:pt x="144" y="415"/>
                </a:cubicBezTo>
                <a:cubicBezTo>
                  <a:pt x="139" y="408"/>
                  <a:pt x="131" y="403"/>
                  <a:pt x="123" y="400"/>
                </a:cubicBezTo>
                <a:cubicBezTo>
                  <a:pt x="119" y="399"/>
                  <a:pt x="116" y="398"/>
                  <a:pt x="113" y="396"/>
                </a:cubicBezTo>
                <a:cubicBezTo>
                  <a:pt x="111" y="394"/>
                  <a:pt x="110" y="392"/>
                  <a:pt x="109" y="391"/>
                </a:cubicBezTo>
                <a:cubicBezTo>
                  <a:pt x="107" y="388"/>
                  <a:pt x="104" y="386"/>
                  <a:pt x="101" y="384"/>
                </a:cubicBezTo>
                <a:cubicBezTo>
                  <a:pt x="101" y="384"/>
                  <a:pt x="101" y="384"/>
                  <a:pt x="101" y="384"/>
                </a:cubicBezTo>
                <a:cubicBezTo>
                  <a:pt x="100" y="382"/>
                  <a:pt x="101" y="381"/>
                  <a:pt x="103" y="382"/>
                </a:cubicBezTo>
                <a:close/>
                <a:moveTo>
                  <a:pt x="153" y="452"/>
                </a:moveTo>
                <a:cubicBezTo>
                  <a:pt x="152" y="453"/>
                  <a:pt x="152" y="453"/>
                  <a:pt x="151" y="454"/>
                </a:cubicBezTo>
                <a:cubicBezTo>
                  <a:pt x="150" y="449"/>
                  <a:pt x="148" y="445"/>
                  <a:pt x="146" y="441"/>
                </a:cubicBezTo>
                <a:cubicBezTo>
                  <a:pt x="144" y="436"/>
                  <a:pt x="142" y="432"/>
                  <a:pt x="140" y="428"/>
                </a:cubicBezTo>
                <a:cubicBezTo>
                  <a:pt x="138" y="424"/>
                  <a:pt x="136" y="419"/>
                  <a:pt x="134" y="415"/>
                </a:cubicBezTo>
                <a:cubicBezTo>
                  <a:pt x="134" y="413"/>
                  <a:pt x="133" y="411"/>
                  <a:pt x="132" y="409"/>
                </a:cubicBezTo>
                <a:cubicBezTo>
                  <a:pt x="135" y="411"/>
                  <a:pt x="138" y="413"/>
                  <a:pt x="140" y="416"/>
                </a:cubicBezTo>
                <a:cubicBezTo>
                  <a:pt x="148" y="425"/>
                  <a:pt x="156" y="439"/>
                  <a:pt x="153" y="452"/>
                </a:cubicBezTo>
                <a:close/>
                <a:moveTo>
                  <a:pt x="101" y="389"/>
                </a:moveTo>
                <a:cubicBezTo>
                  <a:pt x="101" y="389"/>
                  <a:pt x="101" y="389"/>
                  <a:pt x="101" y="389"/>
                </a:cubicBezTo>
                <a:cubicBezTo>
                  <a:pt x="106" y="393"/>
                  <a:pt x="110" y="400"/>
                  <a:pt x="116" y="402"/>
                </a:cubicBezTo>
                <a:cubicBezTo>
                  <a:pt x="118" y="409"/>
                  <a:pt x="119" y="414"/>
                  <a:pt x="116" y="421"/>
                </a:cubicBezTo>
                <a:cubicBezTo>
                  <a:pt x="115" y="424"/>
                  <a:pt x="114" y="427"/>
                  <a:pt x="112" y="429"/>
                </a:cubicBezTo>
                <a:cubicBezTo>
                  <a:pt x="112" y="430"/>
                  <a:pt x="111" y="430"/>
                  <a:pt x="111" y="430"/>
                </a:cubicBezTo>
                <a:cubicBezTo>
                  <a:pt x="110" y="425"/>
                  <a:pt x="103" y="419"/>
                  <a:pt x="101" y="414"/>
                </a:cubicBezTo>
                <a:cubicBezTo>
                  <a:pt x="94" y="405"/>
                  <a:pt x="96" y="393"/>
                  <a:pt x="92" y="383"/>
                </a:cubicBezTo>
                <a:cubicBezTo>
                  <a:pt x="95" y="385"/>
                  <a:pt x="98" y="387"/>
                  <a:pt x="101" y="389"/>
                </a:cubicBezTo>
                <a:close/>
                <a:moveTo>
                  <a:pt x="108" y="433"/>
                </a:moveTo>
                <a:cubicBezTo>
                  <a:pt x="108" y="433"/>
                  <a:pt x="108" y="433"/>
                  <a:pt x="108" y="434"/>
                </a:cubicBezTo>
                <a:cubicBezTo>
                  <a:pt x="107" y="433"/>
                  <a:pt x="107" y="433"/>
                  <a:pt x="107" y="433"/>
                </a:cubicBezTo>
                <a:cubicBezTo>
                  <a:pt x="102" y="428"/>
                  <a:pt x="96" y="426"/>
                  <a:pt x="92" y="421"/>
                </a:cubicBezTo>
                <a:cubicBezTo>
                  <a:pt x="82" y="411"/>
                  <a:pt x="73" y="401"/>
                  <a:pt x="67" y="388"/>
                </a:cubicBezTo>
                <a:cubicBezTo>
                  <a:pt x="63" y="379"/>
                  <a:pt x="58" y="370"/>
                  <a:pt x="53" y="362"/>
                </a:cubicBezTo>
                <a:cubicBezTo>
                  <a:pt x="54" y="362"/>
                  <a:pt x="54" y="362"/>
                  <a:pt x="55" y="363"/>
                </a:cubicBezTo>
                <a:cubicBezTo>
                  <a:pt x="59" y="364"/>
                  <a:pt x="63" y="365"/>
                  <a:pt x="66" y="367"/>
                </a:cubicBezTo>
                <a:cubicBezTo>
                  <a:pt x="69" y="368"/>
                  <a:pt x="72" y="370"/>
                  <a:pt x="75" y="372"/>
                </a:cubicBezTo>
                <a:cubicBezTo>
                  <a:pt x="80" y="375"/>
                  <a:pt x="84" y="377"/>
                  <a:pt x="88" y="380"/>
                </a:cubicBezTo>
                <a:cubicBezTo>
                  <a:pt x="87" y="381"/>
                  <a:pt x="87" y="381"/>
                  <a:pt x="88" y="382"/>
                </a:cubicBezTo>
                <a:cubicBezTo>
                  <a:pt x="92" y="391"/>
                  <a:pt x="90" y="402"/>
                  <a:pt x="95" y="411"/>
                </a:cubicBezTo>
                <a:cubicBezTo>
                  <a:pt x="97" y="415"/>
                  <a:pt x="100" y="418"/>
                  <a:pt x="102" y="421"/>
                </a:cubicBezTo>
                <a:cubicBezTo>
                  <a:pt x="103" y="422"/>
                  <a:pt x="104" y="424"/>
                  <a:pt x="105" y="425"/>
                </a:cubicBezTo>
                <a:cubicBezTo>
                  <a:pt x="105" y="425"/>
                  <a:pt x="105" y="425"/>
                  <a:pt x="105" y="425"/>
                </a:cubicBezTo>
                <a:cubicBezTo>
                  <a:pt x="105" y="426"/>
                  <a:pt x="106" y="427"/>
                  <a:pt x="106" y="428"/>
                </a:cubicBezTo>
                <a:cubicBezTo>
                  <a:pt x="106" y="429"/>
                  <a:pt x="106" y="430"/>
                  <a:pt x="107" y="431"/>
                </a:cubicBezTo>
                <a:cubicBezTo>
                  <a:pt x="107" y="431"/>
                  <a:pt x="107" y="431"/>
                  <a:pt x="107" y="431"/>
                </a:cubicBezTo>
                <a:cubicBezTo>
                  <a:pt x="108" y="430"/>
                  <a:pt x="108" y="429"/>
                  <a:pt x="107" y="428"/>
                </a:cubicBezTo>
                <a:cubicBezTo>
                  <a:pt x="108" y="430"/>
                  <a:pt x="109" y="432"/>
                  <a:pt x="108" y="433"/>
                </a:cubicBezTo>
                <a:close/>
                <a:moveTo>
                  <a:pt x="132" y="482"/>
                </a:moveTo>
                <a:cubicBezTo>
                  <a:pt x="131" y="477"/>
                  <a:pt x="129" y="472"/>
                  <a:pt x="127" y="468"/>
                </a:cubicBezTo>
                <a:cubicBezTo>
                  <a:pt x="125" y="462"/>
                  <a:pt x="123" y="456"/>
                  <a:pt x="120" y="450"/>
                </a:cubicBezTo>
                <a:cubicBezTo>
                  <a:pt x="117" y="446"/>
                  <a:pt x="114" y="440"/>
                  <a:pt x="110" y="436"/>
                </a:cubicBezTo>
                <a:cubicBezTo>
                  <a:pt x="115" y="434"/>
                  <a:pt x="118" y="425"/>
                  <a:pt x="120" y="421"/>
                </a:cubicBezTo>
                <a:cubicBezTo>
                  <a:pt x="122" y="414"/>
                  <a:pt x="121" y="408"/>
                  <a:pt x="118" y="403"/>
                </a:cubicBezTo>
                <a:cubicBezTo>
                  <a:pt x="122" y="404"/>
                  <a:pt x="125" y="405"/>
                  <a:pt x="128" y="407"/>
                </a:cubicBezTo>
                <a:cubicBezTo>
                  <a:pt x="128" y="407"/>
                  <a:pt x="128" y="407"/>
                  <a:pt x="128" y="407"/>
                </a:cubicBezTo>
                <a:cubicBezTo>
                  <a:pt x="128" y="410"/>
                  <a:pt x="130" y="414"/>
                  <a:pt x="131" y="416"/>
                </a:cubicBezTo>
                <a:cubicBezTo>
                  <a:pt x="133" y="421"/>
                  <a:pt x="136" y="426"/>
                  <a:pt x="138" y="430"/>
                </a:cubicBezTo>
                <a:cubicBezTo>
                  <a:pt x="140" y="436"/>
                  <a:pt x="143" y="441"/>
                  <a:pt x="145" y="446"/>
                </a:cubicBezTo>
                <a:cubicBezTo>
                  <a:pt x="147" y="450"/>
                  <a:pt x="148" y="454"/>
                  <a:pt x="150" y="459"/>
                </a:cubicBezTo>
                <a:cubicBezTo>
                  <a:pt x="150" y="459"/>
                  <a:pt x="150" y="459"/>
                  <a:pt x="150" y="459"/>
                </a:cubicBezTo>
                <a:cubicBezTo>
                  <a:pt x="150" y="459"/>
                  <a:pt x="150" y="459"/>
                  <a:pt x="150" y="460"/>
                </a:cubicBezTo>
                <a:cubicBezTo>
                  <a:pt x="150" y="463"/>
                  <a:pt x="151" y="466"/>
                  <a:pt x="152" y="470"/>
                </a:cubicBezTo>
                <a:cubicBezTo>
                  <a:pt x="152" y="470"/>
                  <a:pt x="152" y="470"/>
                  <a:pt x="152" y="470"/>
                </a:cubicBezTo>
                <a:cubicBezTo>
                  <a:pt x="147" y="472"/>
                  <a:pt x="142" y="474"/>
                  <a:pt x="138" y="477"/>
                </a:cubicBezTo>
                <a:cubicBezTo>
                  <a:pt x="136" y="479"/>
                  <a:pt x="134" y="480"/>
                  <a:pt x="132" y="482"/>
                </a:cubicBezTo>
                <a:close/>
                <a:moveTo>
                  <a:pt x="263" y="609"/>
                </a:moveTo>
                <a:cubicBezTo>
                  <a:pt x="258" y="606"/>
                  <a:pt x="255" y="602"/>
                  <a:pt x="250" y="599"/>
                </a:cubicBezTo>
                <a:cubicBezTo>
                  <a:pt x="246" y="597"/>
                  <a:pt x="242" y="597"/>
                  <a:pt x="238" y="596"/>
                </a:cubicBezTo>
                <a:cubicBezTo>
                  <a:pt x="228" y="593"/>
                  <a:pt x="219" y="587"/>
                  <a:pt x="210" y="581"/>
                </a:cubicBezTo>
                <a:cubicBezTo>
                  <a:pt x="200" y="575"/>
                  <a:pt x="190" y="569"/>
                  <a:pt x="181" y="561"/>
                </a:cubicBezTo>
                <a:cubicBezTo>
                  <a:pt x="173" y="554"/>
                  <a:pt x="165" y="547"/>
                  <a:pt x="157" y="539"/>
                </a:cubicBezTo>
                <a:cubicBezTo>
                  <a:pt x="154" y="535"/>
                  <a:pt x="149" y="533"/>
                  <a:pt x="146" y="529"/>
                </a:cubicBezTo>
                <a:cubicBezTo>
                  <a:pt x="143" y="526"/>
                  <a:pt x="141" y="521"/>
                  <a:pt x="140" y="516"/>
                </a:cubicBezTo>
                <a:cubicBezTo>
                  <a:pt x="139" y="508"/>
                  <a:pt x="139" y="500"/>
                  <a:pt x="136" y="493"/>
                </a:cubicBezTo>
                <a:cubicBezTo>
                  <a:pt x="132" y="486"/>
                  <a:pt x="137" y="482"/>
                  <a:pt x="143" y="479"/>
                </a:cubicBezTo>
                <a:cubicBezTo>
                  <a:pt x="146" y="477"/>
                  <a:pt x="150" y="475"/>
                  <a:pt x="154" y="473"/>
                </a:cubicBezTo>
                <a:cubicBezTo>
                  <a:pt x="154" y="475"/>
                  <a:pt x="155" y="476"/>
                  <a:pt x="155" y="477"/>
                </a:cubicBezTo>
                <a:cubicBezTo>
                  <a:pt x="159" y="484"/>
                  <a:pt x="162" y="492"/>
                  <a:pt x="165" y="499"/>
                </a:cubicBezTo>
                <a:cubicBezTo>
                  <a:pt x="170" y="509"/>
                  <a:pt x="176" y="519"/>
                  <a:pt x="183" y="527"/>
                </a:cubicBezTo>
                <a:cubicBezTo>
                  <a:pt x="190" y="536"/>
                  <a:pt x="199" y="543"/>
                  <a:pt x="208" y="551"/>
                </a:cubicBezTo>
                <a:cubicBezTo>
                  <a:pt x="216" y="560"/>
                  <a:pt x="225" y="568"/>
                  <a:pt x="233" y="577"/>
                </a:cubicBezTo>
                <a:cubicBezTo>
                  <a:pt x="238" y="584"/>
                  <a:pt x="244" y="592"/>
                  <a:pt x="253" y="594"/>
                </a:cubicBezTo>
                <a:cubicBezTo>
                  <a:pt x="255" y="594"/>
                  <a:pt x="256" y="591"/>
                  <a:pt x="254" y="590"/>
                </a:cubicBezTo>
                <a:cubicBezTo>
                  <a:pt x="244" y="587"/>
                  <a:pt x="238" y="577"/>
                  <a:pt x="231" y="570"/>
                </a:cubicBezTo>
                <a:cubicBezTo>
                  <a:pt x="224" y="562"/>
                  <a:pt x="216" y="553"/>
                  <a:pt x="207" y="546"/>
                </a:cubicBezTo>
                <a:cubicBezTo>
                  <a:pt x="199" y="538"/>
                  <a:pt x="191" y="531"/>
                  <a:pt x="184" y="523"/>
                </a:cubicBezTo>
                <a:cubicBezTo>
                  <a:pt x="184" y="522"/>
                  <a:pt x="183" y="521"/>
                  <a:pt x="183" y="520"/>
                </a:cubicBezTo>
                <a:cubicBezTo>
                  <a:pt x="185" y="523"/>
                  <a:pt x="187" y="524"/>
                  <a:pt x="189" y="527"/>
                </a:cubicBezTo>
                <a:cubicBezTo>
                  <a:pt x="193" y="530"/>
                  <a:pt x="197" y="534"/>
                  <a:pt x="201" y="536"/>
                </a:cubicBezTo>
                <a:cubicBezTo>
                  <a:pt x="202" y="537"/>
                  <a:pt x="202" y="536"/>
                  <a:pt x="202" y="536"/>
                </a:cubicBezTo>
                <a:cubicBezTo>
                  <a:pt x="194" y="530"/>
                  <a:pt x="188" y="522"/>
                  <a:pt x="181" y="515"/>
                </a:cubicBezTo>
                <a:cubicBezTo>
                  <a:pt x="180" y="515"/>
                  <a:pt x="180" y="515"/>
                  <a:pt x="180" y="516"/>
                </a:cubicBezTo>
                <a:cubicBezTo>
                  <a:pt x="180" y="517"/>
                  <a:pt x="181" y="518"/>
                  <a:pt x="181" y="518"/>
                </a:cubicBezTo>
                <a:cubicBezTo>
                  <a:pt x="176" y="512"/>
                  <a:pt x="172" y="505"/>
                  <a:pt x="169" y="497"/>
                </a:cubicBezTo>
                <a:cubicBezTo>
                  <a:pt x="165" y="490"/>
                  <a:pt x="162" y="483"/>
                  <a:pt x="159" y="476"/>
                </a:cubicBezTo>
                <a:cubicBezTo>
                  <a:pt x="157" y="471"/>
                  <a:pt x="152" y="463"/>
                  <a:pt x="154" y="457"/>
                </a:cubicBezTo>
                <a:cubicBezTo>
                  <a:pt x="155" y="452"/>
                  <a:pt x="160" y="456"/>
                  <a:pt x="163" y="458"/>
                </a:cubicBezTo>
                <a:cubicBezTo>
                  <a:pt x="165" y="459"/>
                  <a:pt x="167" y="459"/>
                  <a:pt x="170" y="459"/>
                </a:cubicBezTo>
                <a:cubicBezTo>
                  <a:pt x="173" y="459"/>
                  <a:pt x="173" y="454"/>
                  <a:pt x="174" y="451"/>
                </a:cubicBezTo>
                <a:cubicBezTo>
                  <a:pt x="174" y="451"/>
                  <a:pt x="175" y="452"/>
                  <a:pt x="176" y="452"/>
                </a:cubicBezTo>
                <a:cubicBezTo>
                  <a:pt x="177" y="453"/>
                  <a:pt x="179" y="453"/>
                  <a:pt x="179" y="451"/>
                </a:cubicBezTo>
                <a:cubicBezTo>
                  <a:pt x="181" y="446"/>
                  <a:pt x="176" y="439"/>
                  <a:pt x="177" y="433"/>
                </a:cubicBezTo>
                <a:cubicBezTo>
                  <a:pt x="185" y="445"/>
                  <a:pt x="187" y="459"/>
                  <a:pt x="191" y="471"/>
                </a:cubicBezTo>
                <a:cubicBezTo>
                  <a:pt x="194" y="484"/>
                  <a:pt x="198" y="496"/>
                  <a:pt x="204" y="507"/>
                </a:cubicBezTo>
                <a:cubicBezTo>
                  <a:pt x="212" y="520"/>
                  <a:pt x="222" y="529"/>
                  <a:pt x="232" y="539"/>
                </a:cubicBezTo>
                <a:cubicBezTo>
                  <a:pt x="238" y="544"/>
                  <a:pt x="244" y="549"/>
                  <a:pt x="249" y="554"/>
                </a:cubicBezTo>
                <a:cubicBezTo>
                  <a:pt x="254" y="560"/>
                  <a:pt x="259" y="566"/>
                  <a:pt x="265" y="571"/>
                </a:cubicBezTo>
                <a:cubicBezTo>
                  <a:pt x="265" y="571"/>
                  <a:pt x="266" y="571"/>
                  <a:pt x="266" y="571"/>
                </a:cubicBezTo>
                <a:cubicBezTo>
                  <a:pt x="266" y="572"/>
                  <a:pt x="267" y="572"/>
                  <a:pt x="267" y="573"/>
                </a:cubicBezTo>
                <a:cubicBezTo>
                  <a:pt x="268" y="574"/>
                  <a:pt x="269" y="573"/>
                  <a:pt x="269" y="572"/>
                </a:cubicBezTo>
                <a:cubicBezTo>
                  <a:pt x="267" y="568"/>
                  <a:pt x="264" y="564"/>
                  <a:pt x="262" y="561"/>
                </a:cubicBezTo>
                <a:cubicBezTo>
                  <a:pt x="262" y="560"/>
                  <a:pt x="262" y="560"/>
                  <a:pt x="262" y="560"/>
                </a:cubicBezTo>
                <a:cubicBezTo>
                  <a:pt x="258" y="547"/>
                  <a:pt x="250" y="537"/>
                  <a:pt x="244" y="525"/>
                </a:cubicBezTo>
                <a:cubicBezTo>
                  <a:pt x="244" y="525"/>
                  <a:pt x="243" y="525"/>
                  <a:pt x="243" y="526"/>
                </a:cubicBezTo>
                <a:cubicBezTo>
                  <a:pt x="246" y="532"/>
                  <a:pt x="248" y="538"/>
                  <a:pt x="252" y="543"/>
                </a:cubicBezTo>
                <a:cubicBezTo>
                  <a:pt x="255" y="548"/>
                  <a:pt x="257" y="553"/>
                  <a:pt x="260" y="558"/>
                </a:cubicBezTo>
                <a:cubicBezTo>
                  <a:pt x="257" y="555"/>
                  <a:pt x="255" y="552"/>
                  <a:pt x="252" y="548"/>
                </a:cubicBezTo>
                <a:cubicBezTo>
                  <a:pt x="247" y="541"/>
                  <a:pt x="245" y="533"/>
                  <a:pt x="242" y="525"/>
                </a:cubicBezTo>
                <a:cubicBezTo>
                  <a:pt x="240" y="519"/>
                  <a:pt x="237" y="513"/>
                  <a:pt x="233" y="508"/>
                </a:cubicBezTo>
                <a:cubicBezTo>
                  <a:pt x="234" y="509"/>
                  <a:pt x="235" y="510"/>
                  <a:pt x="236" y="511"/>
                </a:cubicBezTo>
                <a:cubicBezTo>
                  <a:pt x="236" y="511"/>
                  <a:pt x="237" y="511"/>
                  <a:pt x="236" y="510"/>
                </a:cubicBezTo>
                <a:cubicBezTo>
                  <a:pt x="235" y="509"/>
                  <a:pt x="235" y="506"/>
                  <a:pt x="234" y="504"/>
                </a:cubicBezTo>
                <a:cubicBezTo>
                  <a:pt x="233" y="503"/>
                  <a:pt x="233" y="501"/>
                  <a:pt x="231" y="501"/>
                </a:cubicBezTo>
                <a:cubicBezTo>
                  <a:pt x="231" y="501"/>
                  <a:pt x="231" y="502"/>
                  <a:pt x="231" y="502"/>
                </a:cubicBezTo>
                <a:cubicBezTo>
                  <a:pt x="230" y="503"/>
                  <a:pt x="232" y="505"/>
                  <a:pt x="232" y="507"/>
                </a:cubicBezTo>
                <a:cubicBezTo>
                  <a:pt x="233" y="507"/>
                  <a:pt x="233" y="507"/>
                  <a:pt x="233" y="508"/>
                </a:cubicBezTo>
                <a:cubicBezTo>
                  <a:pt x="232" y="506"/>
                  <a:pt x="231" y="504"/>
                  <a:pt x="230" y="502"/>
                </a:cubicBezTo>
                <a:cubicBezTo>
                  <a:pt x="228" y="499"/>
                  <a:pt x="225" y="495"/>
                  <a:pt x="224" y="491"/>
                </a:cubicBezTo>
                <a:cubicBezTo>
                  <a:pt x="222" y="487"/>
                  <a:pt x="221" y="482"/>
                  <a:pt x="220" y="477"/>
                </a:cubicBezTo>
                <a:cubicBezTo>
                  <a:pt x="216" y="463"/>
                  <a:pt x="208" y="449"/>
                  <a:pt x="208" y="433"/>
                </a:cubicBezTo>
                <a:cubicBezTo>
                  <a:pt x="208" y="427"/>
                  <a:pt x="208" y="418"/>
                  <a:pt x="216" y="418"/>
                </a:cubicBezTo>
                <a:cubicBezTo>
                  <a:pt x="220" y="418"/>
                  <a:pt x="222" y="418"/>
                  <a:pt x="226" y="416"/>
                </a:cubicBezTo>
                <a:cubicBezTo>
                  <a:pt x="231" y="415"/>
                  <a:pt x="234" y="418"/>
                  <a:pt x="237" y="420"/>
                </a:cubicBezTo>
                <a:cubicBezTo>
                  <a:pt x="237" y="420"/>
                  <a:pt x="237" y="420"/>
                  <a:pt x="237" y="420"/>
                </a:cubicBezTo>
                <a:cubicBezTo>
                  <a:pt x="238" y="426"/>
                  <a:pt x="240" y="431"/>
                  <a:pt x="242" y="437"/>
                </a:cubicBezTo>
                <a:cubicBezTo>
                  <a:pt x="240" y="438"/>
                  <a:pt x="240" y="442"/>
                  <a:pt x="240" y="444"/>
                </a:cubicBezTo>
                <a:cubicBezTo>
                  <a:pt x="239" y="450"/>
                  <a:pt x="237" y="455"/>
                  <a:pt x="236" y="461"/>
                </a:cubicBezTo>
                <a:cubicBezTo>
                  <a:pt x="235" y="466"/>
                  <a:pt x="235" y="471"/>
                  <a:pt x="236" y="477"/>
                </a:cubicBezTo>
                <a:cubicBezTo>
                  <a:pt x="236" y="480"/>
                  <a:pt x="236" y="484"/>
                  <a:pt x="236" y="487"/>
                </a:cubicBezTo>
                <a:cubicBezTo>
                  <a:pt x="235" y="490"/>
                  <a:pt x="235" y="493"/>
                  <a:pt x="235" y="495"/>
                </a:cubicBezTo>
                <a:cubicBezTo>
                  <a:pt x="238" y="509"/>
                  <a:pt x="250" y="516"/>
                  <a:pt x="258" y="526"/>
                </a:cubicBezTo>
                <a:cubicBezTo>
                  <a:pt x="268" y="538"/>
                  <a:pt x="277" y="551"/>
                  <a:pt x="284" y="564"/>
                </a:cubicBezTo>
                <a:cubicBezTo>
                  <a:pt x="287" y="570"/>
                  <a:pt x="290" y="576"/>
                  <a:pt x="295" y="580"/>
                </a:cubicBezTo>
                <a:cubicBezTo>
                  <a:pt x="296" y="581"/>
                  <a:pt x="296" y="582"/>
                  <a:pt x="297" y="583"/>
                </a:cubicBezTo>
                <a:cubicBezTo>
                  <a:pt x="297" y="583"/>
                  <a:pt x="296" y="584"/>
                  <a:pt x="296" y="585"/>
                </a:cubicBezTo>
                <a:cubicBezTo>
                  <a:pt x="298" y="593"/>
                  <a:pt x="297" y="603"/>
                  <a:pt x="290" y="609"/>
                </a:cubicBezTo>
                <a:cubicBezTo>
                  <a:pt x="287" y="612"/>
                  <a:pt x="284" y="614"/>
                  <a:pt x="281" y="616"/>
                </a:cubicBezTo>
                <a:cubicBezTo>
                  <a:pt x="279" y="618"/>
                  <a:pt x="277" y="619"/>
                  <a:pt x="275" y="621"/>
                </a:cubicBezTo>
                <a:cubicBezTo>
                  <a:pt x="272" y="616"/>
                  <a:pt x="268" y="613"/>
                  <a:pt x="263" y="609"/>
                </a:cubicBezTo>
                <a:close/>
                <a:moveTo>
                  <a:pt x="300" y="586"/>
                </a:moveTo>
                <a:cubicBezTo>
                  <a:pt x="300" y="586"/>
                  <a:pt x="300" y="587"/>
                  <a:pt x="301" y="587"/>
                </a:cubicBezTo>
                <a:cubicBezTo>
                  <a:pt x="303" y="592"/>
                  <a:pt x="304" y="598"/>
                  <a:pt x="301" y="604"/>
                </a:cubicBezTo>
                <a:cubicBezTo>
                  <a:pt x="299" y="610"/>
                  <a:pt x="295" y="614"/>
                  <a:pt x="290" y="618"/>
                </a:cubicBezTo>
                <a:cubicBezTo>
                  <a:pt x="289" y="619"/>
                  <a:pt x="290" y="620"/>
                  <a:pt x="290" y="619"/>
                </a:cubicBezTo>
                <a:cubicBezTo>
                  <a:pt x="300" y="617"/>
                  <a:pt x="306" y="602"/>
                  <a:pt x="305" y="591"/>
                </a:cubicBezTo>
                <a:cubicBezTo>
                  <a:pt x="306" y="593"/>
                  <a:pt x="308" y="595"/>
                  <a:pt x="309" y="598"/>
                </a:cubicBezTo>
                <a:cubicBezTo>
                  <a:pt x="311" y="600"/>
                  <a:pt x="313" y="602"/>
                  <a:pt x="315" y="605"/>
                </a:cubicBezTo>
                <a:cubicBezTo>
                  <a:pt x="314" y="614"/>
                  <a:pt x="307" y="621"/>
                  <a:pt x="299" y="623"/>
                </a:cubicBezTo>
                <a:cubicBezTo>
                  <a:pt x="293" y="624"/>
                  <a:pt x="284" y="624"/>
                  <a:pt x="279" y="622"/>
                </a:cubicBezTo>
                <a:cubicBezTo>
                  <a:pt x="282" y="620"/>
                  <a:pt x="285" y="619"/>
                  <a:pt x="288" y="616"/>
                </a:cubicBezTo>
                <a:cubicBezTo>
                  <a:pt x="291" y="614"/>
                  <a:pt x="295" y="610"/>
                  <a:pt x="297" y="606"/>
                </a:cubicBezTo>
                <a:cubicBezTo>
                  <a:pt x="300" y="600"/>
                  <a:pt x="301" y="593"/>
                  <a:pt x="300" y="586"/>
                </a:cubicBezTo>
                <a:close/>
                <a:moveTo>
                  <a:pt x="390" y="734"/>
                </a:moveTo>
                <a:cubicBezTo>
                  <a:pt x="390" y="743"/>
                  <a:pt x="391" y="756"/>
                  <a:pt x="383" y="761"/>
                </a:cubicBezTo>
                <a:cubicBezTo>
                  <a:pt x="380" y="764"/>
                  <a:pt x="375" y="765"/>
                  <a:pt x="371" y="767"/>
                </a:cubicBezTo>
                <a:cubicBezTo>
                  <a:pt x="368" y="768"/>
                  <a:pt x="359" y="774"/>
                  <a:pt x="357" y="769"/>
                </a:cubicBezTo>
                <a:cubicBezTo>
                  <a:pt x="355" y="765"/>
                  <a:pt x="357" y="761"/>
                  <a:pt x="357" y="757"/>
                </a:cubicBezTo>
                <a:cubicBezTo>
                  <a:pt x="357" y="753"/>
                  <a:pt x="356" y="750"/>
                  <a:pt x="355" y="746"/>
                </a:cubicBezTo>
                <a:cubicBezTo>
                  <a:pt x="352" y="739"/>
                  <a:pt x="347" y="732"/>
                  <a:pt x="343" y="725"/>
                </a:cubicBezTo>
                <a:cubicBezTo>
                  <a:pt x="338" y="716"/>
                  <a:pt x="334" y="706"/>
                  <a:pt x="328" y="698"/>
                </a:cubicBezTo>
                <a:cubicBezTo>
                  <a:pt x="321" y="689"/>
                  <a:pt x="314" y="681"/>
                  <a:pt x="307" y="672"/>
                </a:cubicBezTo>
                <a:cubicBezTo>
                  <a:pt x="301" y="663"/>
                  <a:pt x="296" y="653"/>
                  <a:pt x="288" y="644"/>
                </a:cubicBezTo>
                <a:cubicBezTo>
                  <a:pt x="284" y="639"/>
                  <a:pt x="277" y="635"/>
                  <a:pt x="277" y="628"/>
                </a:cubicBezTo>
                <a:cubicBezTo>
                  <a:pt x="277" y="628"/>
                  <a:pt x="278" y="627"/>
                  <a:pt x="278" y="627"/>
                </a:cubicBezTo>
                <a:cubicBezTo>
                  <a:pt x="277" y="626"/>
                  <a:pt x="277" y="625"/>
                  <a:pt x="277" y="624"/>
                </a:cubicBezTo>
                <a:cubicBezTo>
                  <a:pt x="280" y="626"/>
                  <a:pt x="284" y="626"/>
                  <a:pt x="288" y="626"/>
                </a:cubicBezTo>
                <a:cubicBezTo>
                  <a:pt x="293" y="626"/>
                  <a:pt x="298" y="626"/>
                  <a:pt x="302" y="625"/>
                </a:cubicBezTo>
                <a:cubicBezTo>
                  <a:pt x="308" y="622"/>
                  <a:pt x="317" y="615"/>
                  <a:pt x="317" y="608"/>
                </a:cubicBezTo>
                <a:cubicBezTo>
                  <a:pt x="318" y="610"/>
                  <a:pt x="320" y="612"/>
                  <a:pt x="321" y="612"/>
                </a:cubicBezTo>
                <a:cubicBezTo>
                  <a:pt x="320" y="614"/>
                  <a:pt x="319" y="617"/>
                  <a:pt x="318" y="619"/>
                </a:cubicBezTo>
                <a:cubicBezTo>
                  <a:pt x="318" y="619"/>
                  <a:pt x="317" y="618"/>
                  <a:pt x="317" y="618"/>
                </a:cubicBezTo>
                <a:cubicBezTo>
                  <a:pt x="317" y="618"/>
                  <a:pt x="316" y="618"/>
                  <a:pt x="316" y="619"/>
                </a:cubicBezTo>
                <a:cubicBezTo>
                  <a:pt x="316" y="619"/>
                  <a:pt x="317" y="620"/>
                  <a:pt x="317" y="621"/>
                </a:cubicBezTo>
                <a:cubicBezTo>
                  <a:pt x="315" y="625"/>
                  <a:pt x="312" y="628"/>
                  <a:pt x="308" y="629"/>
                </a:cubicBezTo>
                <a:cubicBezTo>
                  <a:pt x="303" y="631"/>
                  <a:pt x="298" y="629"/>
                  <a:pt x="292" y="630"/>
                </a:cubicBezTo>
                <a:cubicBezTo>
                  <a:pt x="292" y="630"/>
                  <a:pt x="292" y="630"/>
                  <a:pt x="292" y="630"/>
                </a:cubicBezTo>
                <a:cubicBezTo>
                  <a:pt x="297" y="633"/>
                  <a:pt x="306" y="633"/>
                  <a:pt x="311" y="630"/>
                </a:cubicBezTo>
                <a:cubicBezTo>
                  <a:pt x="314" y="628"/>
                  <a:pt x="316" y="625"/>
                  <a:pt x="318" y="622"/>
                </a:cubicBezTo>
                <a:cubicBezTo>
                  <a:pt x="319" y="624"/>
                  <a:pt x="320" y="625"/>
                  <a:pt x="321" y="625"/>
                </a:cubicBezTo>
                <a:cubicBezTo>
                  <a:pt x="322" y="626"/>
                  <a:pt x="323" y="625"/>
                  <a:pt x="323" y="625"/>
                </a:cubicBezTo>
                <a:cubicBezTo>
                  <a:pt x="322" y="623"/>
                  <a:pt x="321" y="622"/>
                  <a:pt x="320" y="621"/>
                </a:cubicBezTo>
                <a:cubicBezTo>
                  <a:pt x="320" y="621"/>
                  <a:pt x="320" y="620"/>
                  <a:pt x="319" y="620"/>
                </a:cubicBezTo>
                <a:cubicBezTo>
                  <a:pt x="320" y="618"/>
                  <a:pt x="321" y="615"/>
                  <a:pt x="322" y="613"/>
                </a:cubicBezTo>
                <a:cubicBezTo>
                  <a:pt x="322" y="613"/>
                  <a:pt x="322" y="613"/>
                  <a:pt x="322" y="613"/>
                </a:cubicBezTo>
                <a:cubicBezTo>
                  <a:pt x="325" y="626"/>
                  <a:pt x="337" y="638"/>
                  <a:pt x="344" y="649"/>
                </a:cubicBezTo>
                <a:cubicBezTo>
                  <a:pt x="347" y="653"/>
                  <a:pt x="350" y="657"/>
                  <a:pt x="352" y="660"/>
                </a:cubicBezTo>
                <a:cubicBezTo>
                  <a:pt x="353" y="662"/>
                  <a:pt x="354" y="663"/>
                  <a:pt x="354" y="664"/>
                </a:cubicBezTo>
                <a:cubicBezTo>
                  <a:pt x="357" y="669"/>
                  <a:pt x="358" y="675"/>
                  <a:pt x="360" y="680"/>
                </a:cubicBezTo>
                <a:cubicBezTo>
                  <a:pt x="362" y="685"/>
                  <a:pt x="365" y="688"/>
                  <a:pt x="367" y="693"/>
                </a:cubicBezTo>
                <a:cubicBezTo>
                  <a:pt x="370" y="697"/>
                  <a:pt x="372" y="702"/>
                  <a:pt x="375" y="707"/>
                </a:cubicBezTo>
                <a:cubicBezTo>
                  <a:pt x="377" y="710"/>
                  <a:pt x="380" y="714"/>
                  <a:pt x="383" y="718"/>
                </a:cubicBezTo>
                <a:cubicBezTo>
                  <a:pt x="385" y="722"/>
                  <a:pt x="386" y="726"/>
                  <a:pt x="388" y="731"/>
                </a:cubicBezTo>
                <a:cubicBezTo>
                  <a:pt x="389" y="732"/>
                  <a:pt x="389" y="733"/>
                  <a:pt x="390" y="734"/>
                </a:cubicBezTo>
                <a:close/>
                <a:moveTo>
                  <a:pt x="421" y="721"/>
                </a:moveTo>
                <a:cubicBezTo>
                  <a:pt x="421" y="721"/>
                  <a:pt x="421" y="721"/>
                  <a:pt x="421" y="721"/>
                </a:cubicBezTo>
                <a:cubicBezTo>
                  <a:pt x="416" y="728"/>
                  <a:pt x="406" y="731"/>
                  <a:pt x="398" y="727"/>
                </a:cubicBezTo>
                <a:cubicBezTo>
                  <a:pt x="392" y="723"/>
                  <a:pt x="388" y="718"/>
                  <a:pt x="385" y="712"/>
                </a:cubicBezTo>
                <a:cubicBezTo>
                  <a:pt x="380" y="702"/>
                  <a:pt x="376" y="693"/>
                  <a:pt x="371" y="683"/>
                </a:cubicBezTo>
                <a:cubicBezTo>
                  <a:pt x="371" y="685"/>
                  <a:pt x="372" y="686"/>
                  <a:pt x="373" y="686"/>
                </a:cubicBezTo>
                <a:cubicBezTo>
                  <a:pt x="374" y="686"/>
                  <a:pt x="374" y="686"/>
                  <a:pt x="374" y="686"/>
                </a:cubicBezTo>
                <a:cubicBezTo>
                  <a:pt x="373" y="682"/>
                  <a:pt x="372" y="678"/>
                  <a:pt x="369" y="676"/>
                </a:cubicBezTo>
                <a:cubicBezTo>
                  <a:pt x="368" y="675"/>
                  <a:pt x="368" y="676"/>
                  <a:pt x="368" y="676"/>
                </a:cubicBezTo>
                <a:cubicBezTo>
                  <a:pt x="368" y="677"/>
                  <a:pt x="368" y="679"/>
                  <a:pt x="369" y="680"/>
                </a:cubicBezTo>
                <a:cubicBezTo>
                  <a:pt x="368" y="679"/>
                  <a:pt x="367" y="678"/>
                  <a:pt x="367" y="676"/>
                </a:cubicBezTo>
                <a:cubicBezTo>
                  <a:pt x="360" y="665"/>
                  <a:pt x="353" y="653"/>
                  <a:pt x="344" y="642"/>
                </a:cubicBezTo>
                <a:cubicBezTo>
                  <a:pt x="337" y="632"/>
                  <a:pt x="330" y="621"/>
                  <a:pt x="323" y="610"/>
                </a:cubicBezTo>
                <a:cubicBezTo>
                  <a:pt x="323" y="609"/>
                  <a:pt x="323" y="609"/>
                  <a:pt x="322" y="610"/>
                </a:cubicBezTo>
                <a:cubicBezTo>
                  <a:pt x="320" y="608"/>
                  <a:pt x="317" y="603"/>
                  <a:pt x="316" y="601"/>
                </a:cubicBezTo>
                <a:cubicBezTo>
                  <a:pt x="314" y="598"/>
                  <a:pt x="312" y="594"/>
                  <a:pt x="309" y="591"/>
                </a:cubicBezTo>
                <a:cubicBezTo>
                  <a:pt x="306" y="587"/>
                  <a:pt x="302" y="583"/>
                  <a:pt x="298" y="579"/>
                </a:cubicBezTo>
                <a:cubicBezTo>
                  <a:pt x="294" y="575"/>
                  <a:pt x="291" y="570"/>
                  <a:pt x="288" y="564"/>
                </a:cubicBezTo>
                <a:cubicBezTo>
                  <a:pt x="282" y="554"/>
                  <a:pt x="275" y="544"/>
                  <a:pt x="268" y="534"/>
                </a:cubicBezTo>
                <a:cubicBezTo>
                  <a:pt x="265" y="529"/>
                  <a:pt x="262" y="525"/>
                  <a:pt x="258" y="520"/>
                </a:cubicBezTo>
                <a:cubicBezTo>
                  <a:pt x="254" y="516"/>
                  <a:pt x="249" y="513"/>
                  <a:pt x="246" y="508"/>
                </a:cubicBezTo>
                <a:cubicBezTo>
                  <a:pt x="242" y="503"/>
                  <a:pt x="237" y="496"/>
                  <a:pt x="239" y="490"/>
                </a:cubicBezTo>
                <a:cubicBezTo>
                  <a:pt x="241" y="485"/>
                  <a:pt x="244" y="479"/>
                  <a:pt x="249" y="477"/>
                </a:cubicBezTo>
                <a:cubicBezTo>
                  <a:pt x="254" y="474"/>
                  <a:pt x="256" y="485"/>
                  <a:pt x="258" y="488"/>
                </a:cubicBezTo>
                <a:cubicBezTo>
                  <a:pt x="260" y="493"/>
                  <a:pt x="264" y="499"/>
                  <a:pt x="267" y="503"/>
                </a:cubicBezTo>
                <a:cubicBezTo>
                  <a:pt x="275" y="514"/>
                  <a:pt x="283" y="523"/>
                  <a:pt x="290" y="534"/>
                </a:cubicBezTo>
                <a:cubicBezTo>
                  <a:pt x="294" y="539"/>
                  <a:pt x="298" y="544"/>
                  <a:pt x="300" y="549"/>
                </a:cubicBezTo>
                <a:cubicBezTo>
                  <a:pt x="303" y="554"/>
                  <a:pt x="304" y="560"/>
                  <a:pt x="307" y="564"/>
                </a:cubicBezTo>
                <a:cubicBezTo>
                  <a:pt x="307" y="565"/>
                  <a:pt x="308" y="565"/>
                  <a:pt x="308" y="564"/>
                </a:cubicBezTo>
                <a:cubicBezTo>
                  <a:pt x="310" y="570"/>
                  <a:pt x="313" y="575"/>
                  <a:pt x="316" y="580"/>
                </a:cubicBezTo>
                <a:cubicBezTo>
                  <a:pt x="313" y="583"/>
                  <a:pt x="318" y="586"/>
                  <a:pt x="319" y="589"/>
                </a:cubicBezTo>
                <a:cubicBezTo>
                  <a:pt x="322" y="596"/>
                  <a:pt x="324" y="603"/>
                  <a:pt x="331" y="607"/>
                </a:cubicBezTo>
                <a:cubicBezTo>
                  <a:pt x="332" y="608"/>
                  <a:pt x="333" y="606"/>
                  <a:pt x="332" y="605"/>
                </a:cubicBezTo>
                <a:cubicBezTo>
                  <a:pt x="327" y="600"/>
                  <a:pt x="325" y="595"/>
                  <a:pt x="322" y="589"/>
                </a:cubicBezTo>
                <a:cubicBezTo>
                  <a:pt x="322" y="588"/>
                  <a:pt x="321" y="586"/>
                  <a:pt x="320" y="585"/>
                </a:cubicBezTo>
                <a:cubicBezTo>
                  <a:pt x="320" y="585"/>
                  <a:pt x="318" y="582"/>
                  <a:pt x="318" y="582"/>
                </a:cubicBezTo>
                <a:cubicBezTo>
                  <a:pt x="322" y="582"/>
                  <a:pt x="325" y="578"/>
                  <a:pt x="328" y="576"/>
                </a:cubicBezTo>
                <a:cubicBezTo>
                  <a:pt x="333" y="571"/>
                  <a:pt x="338" y="577"/>
                  <a:pt x="341" y="580"/>
                </a:cubicBezTo>
                <a:cubicBezTo>
                  <a:pt x="342" y="580"/>
                  <a:pt x="342" y="580"/>
                  <a:pt x="343" y="580"/>
                </a:cubicBezTo>
                <a:cubicBezTo>
                  <a:pt x="343" y="583"/>
                  <a:pt x="344" y="585"/>
                  <a:pt x="345" y="587"/>
                </a:cubicBezTo>
                <a:cubicBezTo>
                  <a:pt x="346" y="592"/>
                  <a:pt x="346" y="598"/>
                  <a:pt x="346" y="603"/>
                </a:cubicBezTo>
                <a:cubicBezTo>
                  <a:pt x="346" y="603"/>
                  <a:pt x="346" y="603"/>
                  <a:pt x="346" y="604"/>
                </a:cubicBezTo>
                <a:cubicBezTo>
                  <a:pt x="344" y="606"/>
                  <a:pt x="343" y="608"/>
                  <a:pt x="343" y="611"/>
                </a:cubicBezTo>
                <a:cubicBezTo>
                  <a:pt x="343" y="611"/>
                  <a:pt x="343" y="611"/>
                  <a:pt x="343" y="611"/>
                </a:cubicBezTo>
                <a:cubicBezTo>
                  <a:pt x="346" y="607"/>
                  <a:pt x="350" y="604"/>
                  <a:pt x="353" y="601"/>
                </a:cubicBezTo>
                <a:cubicBezTo>
                  <a:pt x="355" y="600"/>
                  <a:pt x="357" y="598"/>
                  <a:pt x="359" y="596"/>
                </a:cubicBezTo>
                <a:cubicBezTo>
                  <a:pt x="358" y="597"/>
                  <a:pt x="357" y="599"/>
                  <a:pt x="356" y="600"/>
                </a:cubicBezTo>
                <a:cubicBezTo>
                  <a:pt x="354" y="602"/>
                  <a:pt x="351" y="604"/>
                  <a:pt x="350" y="606"/>
                </a:cubicBezTo>
                <a:cubicBezTo>
                  <a:pt x="350" y="607"/>
                  <a:pt x="351" y="607"/>
                  <a:pt x="351" y="607"/>
                </a:cubicBezTo>
                <a:cubicBezTo>
                  <a:pt x="355" y="606"/>
                  <a:pt x="358" y="602"/>
                  <a:pt x="360" y="599"/>
                </a:cubicBezTo>
                <a:cubicBezTo>
                  <a:pt x="362" y="597"/>
                  <a:pt x="363" y="594"/>
                  <a:pt x="363" y="592"/>
                </a:cubicBezTo>
                <a:cubicBezTo>
                  <a:pt x="363" y="592"/>
                  <a:pt x="363" y="591"/>
                  <a:pt x="363" y="591"/>
                </a:cubicBezTo>
                <a:cubicBezTo>
                  <a:pt x="365" y="589"/>
                  <a:pt x="367" y="587"/>
                  <a:pt x="368" y="585"/>
                </a:cubicBezTo>
                <a:cubicBezTo>
                  <a:pt x="375" y="593"/>
                  <a:pt x="370" y="602"/>
                  <a:pt x="361" y="606"/>
                </a:cubicBezTo>
                <a:cubicBezTo>
                  <a:pt x="360" y="607"/>
                  <a:pt x="359" y="607"/>
                  <a:pt x="358" y="608"/>
                </a:cubicBezTo>
                <a:cubicBezTo>
                  <a:pt x="360" y="607"/>
                  <a:pt x="361" y="605"/>
                  <a:pt x="363" y="604"/>
                </a:cubicBezTo>
                <a:cubicBezTo>
                  <a:pt x="363" y="603"/>
                  <a:pt x="362" y="602"/>
                  <a:pt x="362" y="603"/>
                </a:cubicBezTo>
                <a:cubicBezTo>
                  <a:pt x="359" y="605"/>
                  <a:pt x="355" y="606"/>
                  <a:pt x="353" y="609"/>
                </a:cubicBezTo>
                <a:cubicBezTo>
                  <a:pt x="353" y="610"/>
                  <a:pt x="353" y="610"/>
                  <a:pt x="354" y="610"/>
                </a:cubicBezTo>
                <a:cubicBezTo>
                  <a:pt x="349" y="612"/>
                  <a:pt x="345" y="613"/>
                  <a:pt x="340" y="610"/>
                </a:cubicBezTo>
                <a:cubicBezTo>
                  <a:pt x="339" y="609"/>
                  <a:pt x="337" y="611"/>
                  <a:pt x="338" y="613"/>
                </a:cubicBezTo>
                <a:cubicBezTo>
                  <a:pt x="346" y="620"/>
                  <a:pt x="360" y="612"/>
                  <a:pt x="367" y="607"/>
                </a:cubicBezTo>
                <a:cubicBezTo>
                  <a:pt x="370" y="605"/>
                  <a:pt x="372" y="603"/>
                  <a:pt x="373" y="600"/>
                </a:cubicBezTo>
                <a:cubicBezTo>
                  <a:pt x="376" y="604"/>
                  <a:pt x="379" y="608"/>
                  <a:pt x="381" y="612"/>
                </a:cubicBezTo>
                <a:cubicBezTo>
                  <a:pt x="387" y="624"/>
                  <a:pt x="391" y="635"/>
                  <a:pt x="396" y="647"/>
                </a:cubicBezTo>
                <a:cubicBezTo>
                  <a:pt x="401" y="658"/>
                  <a:pt x="406" y="670"/>
                  <a:pt x="413" y="681"/>
                </a:cubicBezTo>
                <a:cubicBezTo>
                  <a:pt x="415" y="684"/>
                  <a:pt x="417" y="687"/>
                  <a:pt x="420" y="691"/>
                </a:cubicBezTo>
                <a:cubicBezTo>
                  <a:pt x="420" y="691"/>
                  <a:pt x="420" y="691"/>
                  <a:pt x="420" y="691"/>
                </a:cubicBezTo>
                <a:cubicBezTo>
                  <a:pt x="420" y="693"/>
                  <a:pt x="421" y="695"/>
                  <a:pt x="422" y="697"/>
                </a:cubicBezTo>
                <a:cubicBezTo>
                  <a:pt x="423" y="698"/>
                  <a:pt x="424" y="701"/>
                  <a:pt x="423" y="703"/>
                </a:cubicBezTo>
                <a:cubicBezTo>
                  <a:pt x="423" y="703"/>
                  <a:pt x="423" y="703"/>
                  <a:pt x="424" y="703"/>
                </a:cubicBezTo>
                <a:cubicBezTo>
                  <a:pt x="425" y="703"/>
                  <a:pt x="426" y="701"/>
                  <a:pt x="425" y="699"/>
                </a:cubicBezTo>
                <a:cubicBezTo>
                  <a:pt x="426" y="700"/>
                  <a:pt x="426" y="701"/>
                  <a:pt x="426" y="702"/>
                </a:cubicBezTo>
                <a:cubicBezTo>
                  <a:pt x="426" y="703"/>
                  <a:pt x="426" y="704"/>
                  <a:pt x="427" y="704"/>
                </a:cubicBezTo>
                <a:cubicBezTo>
                  <a:pt x="426" y="706"/>
                  <a:pt x="425" y="707"/>
                  <a:pt x="425" y="709"/>
                </a:cubicBezTo>
                <a:cubicBezTo>
                  <a:pt x="423" y="713"/>
                  <a:pt x="422" y="717"/>
                  <a:pt x="421" y="721"/>
                </a:cubicBezTo>
                <a:close/>
                <a:moveTo>
                  <a:pt x="468" y="722"/>
                </a:moveTo>
                <a:cubicBezTo>
                  <a:pt x="467" y="726"/>
                  <a:pt x="465" y="730"/>
                  <a:pt x="464" y="734"/>
                </a:cubicBezTo>
                <a:cubicBezTo>
                  <a:pt x="459" y="741"/>
                  <a:pt x="449" y="744"/>
                  <a:pt x="441" y="742"/>
                </a:cubicBezTo>
                <a:cubicBezTo>
                  <a:pt x="435" y="742"/>
                  <a:pt x="429" y="739"/>
                  <a:pt x="426" y="734"/>
                </a:cubicBezTo>
                <a:cubicBezTo>
                  <a:pt x="423" y="728"/>
                  <a:pt x="425" y="720"/>
                  <a:pt x="427" y="713"/>
                </a:cubicBezTo>
                <a:cubicBezTo>
                  <a:pt x="430" y="706"/>
                  <a:pt x="434" y="699"/>
                  <a:pt x="436" y="691"/>
                </a:cubicBezTo>
                <a:cubicBezTo>
                  <a:pt x="439" y="683"/>
                  <a:pt x="442" y="674"/>
                  <a:pt x="444" y="666"/>
                </a:cubicBezTo>
                <a:cubicBezTo>
                  <a:pt x="446" y="657"/>
                  <a:pt x="449" y="649"/>
                  <a:pt x="449" y="640"/>
                </a:cubicBezTo>
                <a:cubicBezTo>
                  <a:pt x="449" y="634"/>
                  <a:pt x="448" y="627"/>
                  <a:pt x="447" y="621"/>
                </a:cubicBezTo>
                <a:cubicBezTo>
                  <a:pt x="448" y="621"/>
                  <a:pt x="448" y="621"/>
                  <a:pt x="448" y="621"/>
                </a:cubicBezTo>
                <a:cubicBezTo>
                  <a:pt x="455" y="622"/>
                  <a:pt x="459" y="627"/>
                  <a:pt x="465" y="631"/>
                </a:cubicBezTo>
                <a:cubicBezTo>
                  <a:pt x="470" y="633"/>
                  <a:pt x="475" y="635"/>
                  <a:pt x="480" y="637"/>
                </a:cubicBezTo>
                <a:cubicBezTo>
                  <a:pt x="485" y="639"/>
                  <a:pt x="490" y="641"/>
                  <a:pt x="496" y="642"/>
                </a:cubicBezTo>
                <a:cubicBezTo>
                  <a:pt x="493" y="644"/>
                  <a:pt x="491" y="648"/>
                  <a:pt x="490" y="650"/>
                </a:cubicBezTo>
                <a:cubicBezTo>
                  <a:pt x="486" y="657"/>
                  <a:pt x="484" y="664"/>
                  <a:pt x="482" y="672"/>
                </a:cubicBezTo>
                <a:cubicBezTo>
                  <a:pt x="479" y="684"/>
                  <a:pt x="476" y="695"/>
                  <a:pt x="472" y="707"/>
                </a:cubicBezTo>
                <a:cubicBezTo>
                  <a:pt x="470" y="712"/>
                  <a:pt x="469" y="716"/>
                  <a:pt x="468" y="722"/>
                </a:cubicBezTo>
                <a:close/>
                <a:moveTo>
                  <a:pt x="641" y="696"/>
                </a:moveTo>
                <a:cubicBezTo>
                  <a:pt x="632" y="703"/>
                  <a:pt x="622" y="708"/>
                  <a:pt x="613" y="714"/>
                </a:cubicBezTo>
                <a:cubicBezTo>
                  <a:pt x="594" y="725"/>
                  <a:pt x="577" y="737"/>
                  <a:pt x="559" y="748"/>
                </a:cubicBezTo>
                <a:cubicBezTo>
                  <a:pt x="541" y="760"/>
                  <a:pt x="523" y="773"/>
                  <a:pt x="505" y="785"/>
                </a:cubicBezTo>
                <a:cubicBezTo>
                  <a:pt x="490" y="795"/>
                  <a:pt x="474" y="803"/>
                  <a:pt x="458" y="811"/>
                </a:cubicBezTo>
                <a:cubicBezTo>
                  <a:pt x="459" y="789"/>
                  <a:pt x="468" y="767"/>
                  <a:pt x="466" y="745"/>
                </a:cubicBezTo>
                <a:cubicBezTo>
                  <a:pt x="467" y="744"/>
                  <a:pt x="469" y="742"/>
                  <a:pt x="470" y="740"/>
                </a:cubicBezTo>
                <a:cubicBezTo>
                  <a:pt x="474" y="733"/>
                  <a:pt x="475" y="722"/>
                  <a:pt x="473" y="714"/>
                </a:cubicBezTo>
                <a:cubicBezTo>
                  <a:pt x="476" y="703"/>
                  <a:pt x="481" y="691"/>
                  <a:pt x="484" y="680"/>
                </a:cubicBezTo>
                <a:cubicBezTo>
                  <a:pt x="486" y="673"/>
                  <a:pt x="487" y="666"/>
                  <a:pt x="489" y="659"/>
                </a:cubicBezTo>
                <a:cubicBezTo>
                  <a:pt x="491" y="655"/>
                  <a:pt x="492" y="651"/>
                  <a:pt x="495" y="648"/>
                </a:cubicBezTo>
                <a:cubicBezTo>
                  <a:pt x="497" y="645"/>
                  <a:pt x="498" y="644"/>
                  <a:pt x="501" y="643"/>
                </a:cubicBezTo>
                <a:cubicBezTo>
                  <a:pt x="504" y="643"/>
                  <a:pt x="508" y="642"/>
                  <a:pt x="511" y="640"/>
                </a:cubicBezTo>
                <a:cubicBezTo>
                  <a:pt x="516" y="638"/>
                  <a:pt x="521" y="631"/>
                  <a:pt x="519" y="625"/>
                </a:cubicBezTo>
                <a:cubicBezTo>
                  <a:pt x="520" y="625"/>
                  <a:pt x="521" y="625"/>
                  <a:pt x="522" y="625"/>
                </a:cubicBezTo>
                <a:cubicBezTo>
                  <a:pt x="527" y="624"/>
                  <a:pt x="529" y="615"/>
                  <a:pt x="530" y="611"/>
                </a:cubicBezTo>
                <a:cubicBezTo>
                  <a:pt x="534" y="600"/>
                  <a:pt x="541" y="593"/>
                  <a:pt x="550" y="586"/>
                </a:cubicBezTo>
                <a:cubicBezTo>
                  <a:pt x="558" y="578"/>
                  <a:pt x="566" y="569"/>
                  <a:pt x="574" y="560"/>
                </a:cubicBezTo>
                <a:cubicBezTo>
                  <a:pt x="581" y="552"/>
                  <a:pt x="590" y="545"/>
                  <a:pt x="598" y="537"/>
                </a:cubicBezTo>
                <a:cubicBezTo>
                  <a:pt x="605" y="530"/>
                  <a:pt x="612" y="523"/>
                  <a:pt x="618" y="515"/>
                </a:cubicBezTo>
                <a:cubicBezTo>
                  <a:pt x="619" y="514"/>
                  <a:pt x="623" y="508"/>
                  <a:pt x="625" y="505"/>
                </a:cubicBezTo>
                <a:cubicBezTo>
                  <a:pt x="628" y="504"/>
                  <a:pt x="630" y="504"/>
                  <a:pt x="633" y="503"/>
                </a:cubicBezTo>
                <a:cubicBezTo>
                  <a:pt x="640" y="501"/>
                  <a:pt x="646" y="498"/>
                  <a:pt x="653" y="496"/>
                </a:cubicBezTo>
                <a:cubicBezTo>
                  <a:pt x="665" y="491"/>
                  <a:pt x="678" y="486"/>
                  <a:pt x="690" y="480"/>
                </a:cubicBezTo>
                <a:cubicBezTo>
                  <a:pt x="696" y="477"/>
                  <a:pt x="703" y="473"/>
                  <a:pt x="708" y="467"/>
                </a:cubicBezTo>
                <a:cubicBezTo>
                  <a:pt x="708" y="472"/>
                  <a:pt x="709" y="476"/>
                  <a:pt x="710" y="480"/>
                </a:cubicBezTo>
                <a:cubicBezTo>
                  <a:pt x="712" y="487"/>
                  <a:pt x="713" y="493"/>
                  <a:pt x="715" y="500"/>
                </a:cubicBezTo>
                <a:cubicBezTo>
                  <a:pt x="718" y="512"/>
                  <a:pt x="722" y="524"/>
                  <a:pt x="727" y="536"/>
                </a:cubicBezTo>
                <a:cubicBezTo>
                  <a:pt x="729" y="540"/>
                  <a:pt x="731" y="544"/>
                  <a:pt x="734" y="548"/>
                </a:cubicBezTo>
                <a:cubicBezTo>
                  <a:pt x="727" y="552"/>
                  <a:pt x="723" y="566"/>
                  <a:pt x="721" y="572"/>
                </a:cubicBezTo>
                <a:cubicBezTo>
                  <a:pt x="715" y="588"/>
                  <a:pt x="708" y="604"/>
                  <a:pt x="704" y="621"/>
                </a:cubicBezTo>
                <a:cubicBezTo>
                  <a:pt x="702" y="628"/>
                  <a:pt x="701" y="635"/>
                  <a:pt x="699" y="641"/>
                </a:cubicBezTo>
                <a:cubicBezTo>
                  <a:pt x="699" y="641"/>
                  <a:pt x="698" y="641"/>
                  <a:pt x="698" y="641"/>
                </a:cubicBezTo>
                <a:cubicBezTo>
                  <a:pt x="686" y="644"/>
                  <a:pt x="678" y="657"/>
                  <a:pt x="678" y="669"/>
                </a:cubicBezTo>
                <a:cubicBezTo>
                  <a:pt x="678" y="669"/>
                  <a:pt x="677" y="669"/>
                  <a:pt x="677" y="669"/>
                </a:cubicBezTo>
                <a:cubicBezTo>
                  <a:pt x="672" y="671"/>
                  <a:pt x="666" y="675"/>
                  <a:pt x="662" y="680"/>
                </a:cubicBezTo>
                <a:cubicBezTo>
                  <a:pt x="654" y="684"/>
                  <a:pt x="648" y="691"/>
                  <a:pt x="641" y="696"/>
                </a:cubicBezTo>
                <a:close/>
                <a:moveTo>
                  <a:pt x="695" y="680"/>
                </a:moveTo>
                <a:cubicBezTo>
                  <a:pt x="690" y="676"/>
                  <a:pt x="687" y="671"/>
                  <a:pt x="688" y="664"/>
                </a:cubicBezTo>
                <a:cubicBezTo>
                  <a:pt x="688" y="657"/>
                  <a:pt x="692" y="652"/>
                  <a:pt x="697" y="648"/>
                </a:cubicBezTo>
                <a:cubicBezTo>
                  <a:pt x="695" y="652"/>
                  <a:pt x="694" y="657"/>
                  <a:pt x="693" y="662"/>
                </a:cubicBezTo>
                <a:cubicBezTo>
                  <a:pt x="692" y="668"/>
                  <a:pt x="692" y="674"/>
                  <a:pt x="695" y="680"/>
                </a:cubicBezTo>
                <a:close/>
                <a:moveTo>
                  <a:pt x="698" y="685"/>
                </a:moveTo>
                <a:cubicBezTo>
                  <a:pt x="698" y="685"/>
                  <a:pt x="698" y="685"/>
                  <a:pt x="698" y="685"/>
                </a:cubicBezTo>
                <a:cubicBezTo>
                  <a:pt x="698" y="685"/>
                  <a:pt x="698" y="685"/>
                  <a:pt x="698" y="685"/>
                </a:cubicBezTo>
                <a:cubicBezTo>
                  <a:pt x="698" y="686"/>
                  <a:pt x="698" y="686"/>
                  <a:pt x="697" y="687"/>
                </a:cubicBezTo>
                <a:cubicBezTo>
                  <a:pt x="697" y="687"/>
                  <a:pt x="697" y="687"/>
                  <a:pt x="697" y="687"/>
                </a:cubicBezTo>
                <a:cubicBezTo>
                  <a:pt x="686" y="688"/>
                  <a:pt x="681" y="677"/>
                  <a:pt x="681" y="668"/>
                </a:cubicBezTo>
                <a:cubicBezTo>
                  <a:pt x="681" y="663"/>
                  <a:pt x="683" y="658"/>
                  <a:pt x="685" y="654"/>
                </a:cubicBezTo>
                <a:cubicBezTo>
                  <a:pt x="687" y="652"/>
                  <a:pt x="689" y="649"/>
                  <a:pt x="691" y="648"/>
                </a:cubicBezTo>
                <a:cubicBezTo>
                  <a:pt x="693" y="646"/>
                  <a:pt x="696" y="644"/>
                  <a:pt x="698" y="643"/>
                </a:cubicBezTo>
                <a:cubicBezTo>
                  <a:pt x="698" y="643"/>
                  <a:pt x="698" y="644"/>
                  <a:pt x="698" y="644"/>
                </a:cubicBezTo>
                <a:cubicBezTo>
                  <a:pt x="698" y="644"/>
                  <a:pt x="698" y="644"/>
                  <a:pt x="697" y="644"/>
                </a:cubicBezTo>
                <a:cubicBezTo>
                  <a:pt x="682" y="651"/>
                  <a:pt x="679" y="679"/>
                  <a:pt x="698" y="685"/>
                </a:cubicBezTo>
                <a:close/>
                <a:moveTo>
                  <a:pt x="692" y="713"/>
                </a:moveTo>
                <a:cubicBezTo>
                  <a:pt x="685" y="716"/>
                  <a:pt x="675" y="721"/>
                  <a:pt x="668" y="716"/>
                </a:cubicBezTo>
                <a:cubicBezTo>
                  <a:pt x="650" y="704"/>
                  <a:pt x="661" y="679"/>
                  <a:pt x="678" y="673"/>
                </a:cubicBezTo>
                <a:cubicBezTo>
                  <a:pt x="679" y="683"/>
                  <a:pt x="686" y="692"/>
                  <a:pt x="697" y="690"/>
                </a:cubicBezTo>
                <a:cubicBezTo>
                  <a:pt x="697" y="695"/>
                  <a:pt x="699" y="701"/>
                  <a:pt x="701" y="704"/>
                </a:cubicBezTo>
                <a:cubicBezTo>
                  <a:pt x="703" y="706"/>
                  <a:pt x="704" y="708"/>
                  <a:pt x="706" y="709"/>
                </a:cubicBezTo>
                <a:cubicBezTo>
                  <a:pt x="701" y="709"/>
                  <a:pt x="695" y="712"/>
                  <a:pt x="692" y="713"/>
                </a:cubicBezTo>
                <a:close/>
                <a:moveTo>
                  <a:pt x="704" y="702"/>
                </a:moveTo>
                <a:cubicBezTo>
                  <a:pt x="704" y="702"/>
                  <a:pt x="704" y="702"/>
                  <a:pt x="704" y="701"/>
                </a:cubicBezTo>
                <a:cubicBezTo>
                  <a:pt x="702" y="698"/>
                  <a:pt x="701" y="695"/>
                  <a:pt x="701" y="691"/>
                </a:cubicBezTo>
                <a:cubicBezTo>
                  <a:pt x="701" y="690"/>
                  <a:pt x="701" y="689"/>
                  <a:pt x="701" y="687"/>
                </a:cubicBezTo>
                <a:cubicBezTo>
                  <a:pt x="702" y="688"/>
                  <a:pt x="702" y="688"/>
                  <a:pt x="703" y="689"/>
                </a:cubicBezTo>
                <a:cubicBezTo>
                  <a:pt x="702" y="693"/>
                  <a:pt x="702" y="699"/>
                  <a:pt x="704" y="702"/>
                </a:cubicBezTo>
                <a:close/>
                <a:moveTo>
                  <a:pt x="706" y="685"/>
                </a:moveTo>
                <a:cubicBezTo>
                  <a:pt x="700" y="687"/>
                  <a:pt x="696" y="674"/>
                  <a:pt x="696" y="669"/>
                </a:cubicBezTo>
                <a:cubicBezTo>
                  <a:pt x="696" y="664"/>
                  <a:pt x="697" y="659"/>
                  <a:pt x="698" y="654"/>
                </a:cubicBezTo>
                <a:cubicBezTo>
                  <a:pt x="702" y="642"/>
                  <a:pt x="705" y="629"/>
                  <a:pt x="708" y="616"/>
                </a:cubicBezTo>
                <a:cubicBezTo>
                  <a:pt x="712" y="602"/>
                  <a:pt x="718" y="588"/>
                  <a:pt x="723" y="574"/>
                </a:cubicBezTo>
                <a:cubicBezTo>
                  <a:pt x="725" y="569"/>
                  <a:pt x="727" y="564"/>
                  <a:pt x="729" y="559"/>
                </a:cubicBezTo>
                <a:cubicBezTo>
                  <a:pt x="731" y="556"/>
                  <a:pt x="733" y="553"/>
                  <a:pt x="735" y="551"/>
                </a:cubicBezTo>
                <a:cubicBezTo>
                  <a:pt x="736" y="551"/>
                  <a:pt x="736" y="552"/>
                  <a:pt x="737" y="553"/>
                </a:cubicBezTo>
                <a:cubicBezTo>
                  <a:pt x="731" y="556"/>
                  <a:pt x="731" y="564"/>
                  <a:pt x="728" y="569"/>
                </a:cubicBezTo>
                <a:cubicBezTo>
                  <a:pt x="726" y="574"/>
                  <a:pt x="724" y="580"/>
                  <a:pt x="724" y="586"/>
                </a:cubicBezTo>
                <a:cubicBezTo>
                  <a:pt x="724" y="586"/>
                  <a:pt x="724" y="587"/>
                  <a:pt x="724" y="586"/>
                </a:cubicBezTo>
                <a:cubicBezTo>
                  <a:pt x="726" y="581"/>
                  <a:pt x="728" y="576"/>
                  <a:pt x="729" y="570"/>
                </a:cubicBezTo>
                <a:cubicBezTo>
                  <a:pt x="730" y="566"/>
                  <a:pt x="732" y="563"/>
                  <a:pt x="734" y="559"/>
                </a:cubicBezTo>
                <a:cubicBezTo>
                  <a:pt x="735" y="558"/>
                  <a:pt x="736" y="555"/>
                  <a:pt x="737" y="554"/>
                </a:cubicBezTo>
                <a:cubicBezTo>
                  <a:pt x="741" y="559"/>
                  <a:pt x="745" y="565"/>
                  <a:pt x="750" y="570"/>
                </a:cubicBezTo>
                <a:cubicBezTo>
                  <a:pt x="748" y="571"/>
                  <a:pt x="746" y="578"/>
                  <a:pt x="746" y="579"/>
                </a:cubicBezTo>
                <a:cubicBezTo>
                  <a:pt x="743" y="585"/>
                  <a:pt x="740" y="591"/>
                  <a:pt x="736" y="598"/>
                </a:cubicBezTo>
                <a:cubicBezTo>
                  <a:pt x="733" y="605"/>
                  <a:pt x="729" y="612"/>
                  <a:pt x="726" y="619"/>
                </a:cubicBezTo>
                <a:cubicBezTo>
                  <a:pt x="722" y="627"/>
                  <a:pt x="717" y="634"/>
                  <a:pt x="712" y="642"/>
                </a:cubicBezTo>
                <a:cubicBezTo>
                  <a:pt x="711" y="642"/>
                  <a:pt x="712" y="643"/>
                  <a:pt x="712" y="643"/>
                </a:cubicBezTo>
                <a:cubicBezTo>
                  <a:pt x="708" y="648"/>
                  <a:pt x="707" y="654"/>
                  <a:pt x="708" y="660"/>
                </a:cubicBezTo>
                <a:cubicBezTo>
                  <a:pt x="709" y="663"/>
                  <a:pt x="711" y="666"/>
                  <a:pt x="714" y="668"/>
                </a:cubicBezTo>
                <a:cubicBezTo>
                  <a:pt x="716" y="670"/>
                  <a:pt x="720" y="671"/>
                  <a:pt x="722" y="671"/>
                </a:cubicBezTo>
                <a:cubicBezTo>
                  <a:pt x="723" y="671"/>
                  <a:pt x="723" y="671"/>
                  <a:pt x="723" y="670"/>
                </a:cubicBezTo>
                <a:cubicBezTo>
                  <a:pt x="720" y="673"/>
                  <a:pt x="717" y="677"/>
                  <a:pt x="714" y="680"/>
                </a:cubicBezTo>
                <a:cubicBezTo>
                  <a:pt x="713" y="681"/>
                  <a:pt x="712" y="682"/>
                  <a:pt x="711" y="683"/>
                </a:cubicBezTo>
                <a:cubicBezTo>
                  <a:pt x="711" y="683"/>
                  <a:pt x="711" y="683"/>
                  <a:pt x="710" y="683"/>
                </a:cubicBezTo>
                <a:cubicBezTo>
                  <a:pt x="705" y="682"/>
                  <a:pt x="702" y="673"/>
                  <a:pt x="702" y="668"/>
                </a:cubicBezTo>
                <a:cubicBezTo>
                  <a:pt x="702" y="667"/>
                  <a:pt x="701" y="667"/>
                  <a:pt x="701" y="668"/>
                </a:cubicBezTo>
                <a:cubicBezTo>
                  <a:pt x="700" y="674"/>
                  <a:pt x="701" y="681"/>
                  <a:pt x="706" y="685"/>
                </a:cubicBezTo>
                <a:close/>
                <a:moveTo>
                  <a:pt x="789" y="596"/>
                </a:moveTo>
                <a:cubicBezTo>
                  <a:pt x="778" y="622"/>
                  <a:pt x="756" y="644"/>
                  <a:pt x="733" y="660"/>
                </a:cubicBezTo>
                <a:cubicBezTo>
                  <a:pt x="734" y="658"/>
                  <a:pt x="734" y="655"/>
                  <a:pt x="736" y="653"/>
                </a:cubicBezTo>
                <a:cubicBezTo>
                  <a:pt x="738" y="649"/>
                  <a:pt x="741" y="646"/>
                  <a:pt x="744" y="643"/>
                </a:cubicBezTo>
                <a:cubicBezTo>
                  <a:pt x="749" y="637"/>
                  <a:pt x="753" y="631"/>
                  <a:pt x="758" y="625"/>
                </a:cubicBezTo>
                <a:cubicBezTo>
                  <a:pt x="762" y="618"/>
                  <a:pt x="767" y="610"/>
                  <a:pt x="772" y="604"/>
                </a:cubicBezTo>
                <a:cubicBezTo>
                  <a:pt x="775" y="600"/>
                  <a:pt x="779" y="596"/>
                  <a:pt x="779" y="591"/>
                </a:cubicBezTo>
                <a:cubicBezTo>
                  <a:pt x="782" y="593"/>
                  <a:pt x="786" y="595"/>
                  <a:pt x="789" y="596"/>
                </a:cubicBezTo>
                <a:cubicBezTo>
                  <a:pt x="789" y="596"/>
                  <a:pt x="789" y="596"/>
                  <a:pt x="789" y="596"/>
                </a:cubicBezTo>
                <a:close/>
                <a:moveTo>
                  <a:pt x="792" y="597"/>
                </a:moveTo>
                <a:cubicBezTo>
                  <a:pt x="794" y="598"/>
                  <a:pt x="795" y="598"/>
                  <a:pt x="797" y="599"/>
                </a:cubicBezTo>
                <a:cubicBezTo>
                  <a:pt x="794" y="610"/>
                  <a:pt x="784" y="618"/>
                  <a:pt x="776" y="625"/>
                </a:cubicBezTo>
                <a:cubicBezTo>
                  <a:pt x="775" y="626"/>
                  <a:pt x="775" y="626"/>
                  <a:pt x="774" y="627"/>
                </a:cubicBezTo>
                <a:cubicBezTo>
                  <a:pt x="781" y="618"/>
                  <a:pt x="788" y="608"/>
                  <a:pt x="792" y="597"/>
                </a:cubicBezTo>
                <a:close/>
                <a:moveTo>
                  <a:pt x="777" y="590"/>
                </a:moveTo>
                <a:cubicBezTo>
                  <a:pt x="776" y="596"/>
                  <a:pt x="769" y="603"/>
                  <a:pt x="765" y="608"/>
                </a:cubicBezTo>
                <a:cubicBezTo>
                  <a:pt x="761" y="615"/>
                  <a:pt x="756" y="621"/>
                  <a:pt x="751" y="628"/>
                </a:cubicBezTo>
                <a:cubicBezTo>
                  <a:pt x="746" y="634"/>
                  <a:pt x="741" y="640"/>
                  <a:pt x="736" y="647"/>
                </a:cubicBezTo>
                <a:cubicBezTo>
                  <a:pt x="732" y="652"/>
                  <a:pt x="730" y="658"/>
                  <a:pt x="727" y="664"/>
                </a:cubicBezTo>
                <a:cubicBezTo>
                  <a:pt x="727" y="664"/>
                  <a:pt x="727" y="664"/>
                  <a:pt x="727" y="664"/>
                </a:cubicBezTo>
                <a:cubicBezTo>
                  <a:pt x="726" y="665"/>
                  <a:pt x="724" y="667"/>
                  <a:pt x="722" y="667"/>
                </a:cubicBezTo>
                <a:cubicBezTo>
                  <a:pt x="720" y="666"/>
                  <a:pt x="717" y="666"/>
                  <a:pt x="715" y="665"/>
                </a:cubicBezTo>
                <a:cubicBezTo>
                  <a:pt x="713" y="663"/>
                  <a:pt x="712" y="660"/>
                  <a:pt x="712" y="657"/>
                </a:cubicBezTo>
                <a:cubicBezTo>
                  <a:pt x="711" y="653"/>
                  <a:pt x="713" y="648"/>
                  <a:pt x="714" y="644"/>
                </a:cubicBezTo>
                <a:cubicBezTo>
                  <a:pt x="724" y="634"/>
                  <a:pt x="732" y="623"/>
                  <a:pt x="740" y="611"/>
                </a:cubicBezTo>
                <a:cubicBezTo>
                  <a:pt x="744" y="605"/>
                  <a:pt x="748" y="599"/>
                  <a:pt x="752" y="593"/>
                </a:cubicBezTo>
                <a:cubicBezTo>
                  <a:pt x="756" y="589"/>
                  <a:pt x="760" y="585"/>
                  <a:pt x="762" y="580"/>
                </a:cubicBezTo>
                <a:cubicBezTo>
                  <a:pt x="765" y="582"/>
                  <a:pt x="768" y="584"/>
                  <a:pt x="772" y="586"/>
                </a:cubicBezTo>
                <a:cubicBezTo>
                  <a:pt x="773" y="587"/>
                  <a:pt x="775" y="588"/>
                  <a:pt x="777" y="589"/>
                </a:cubicBezTo>
                <a:cubicBezTo>
                  <a:pt x="777" y="589"/>
                  <a:pt x="777" y="589"/>
                  <a:pt x="777" y="590"/>
                </a:cubicBezTo>
                <a:close/>
                <a:moveTo>
                  <a:pt x="749" y="591"/>
                </a:moveTo>
                <a:cubicBezTo>
                  <a:pt x="745" y="597"/>
                  <a:pt x="741" y="603"/>
                  <a:pt x="737" y="610"/>
                </a:cubicBezTo>
                <a:cubicBezTo>
                  <a:pt x="734" y="614"/>
                  <a:pt x="731" y="619"/>
                  <a:pt x="728" y="623"/>
                </a:cubicBezTo>
                <a:cubicBezTo>
                  <a:pt x="728" y="622"/>
                  <a:pt x="729" y="621"/>
                  <a:pt x="729" y="621"/>
                </a:cubicBezTo>
                <a:cubicBezTo>
                  <a:pt x="732" y="614"/>
                  <a:pt x="735" y="606"/>
                  <a:pt x="739" y="600"/>
                </a:cubicBezTo>
                <a:cubicBezTo>
                  <a:pt x="742" y="593"/>
                  <a:pt x="746" y="587"/>
                  <a:pt x="749" y="580"/>
                </a:cubicBezTo>
                <a:cubicBezTo>
                  <a:pt x="750" y="579"/>
                  <a:pt x="752" y="574"/>
                  <a:pt x="752" y="571"/>
                </a:cubicBezTo>
                <a:cubicBezTo>
                  <a:pt x="754" y="574"/>
                  <a:pt x="757" y="576"/>
                  <a:pt x="760" y="578"/>
                </a:cubicBezTo>
                <a:cubicBezTo>
                  <a:pt x="756" y="582"/>
                  <a:pt x="753" y="587"/>
                  <a:pt x="749" y="591"/>
                </a:cubicBezTo>
                <a:close/>
                <a:moveTo>
                  <a:pt x="744" y="695"/>
                </a:moveTo>
                <a:cubicBezTo>
                  <a:pt x="743" y="697"/>
                  <a:pt x="741" y="699"/>
                  <a:pt x="740" y="701"/>
                </a:cubicBezTo>
                <a:cubicBezTo>
                  <a:pt x="735" y="706"/>
                  <a:pt x="729" y="709"/>
                  <a:pt x="722" y="708"/>
                </a:cubicBezTo>
                <a:cubicBezTo>
                  <a:pt x="717" y="708"/>
                  <a:pt x="713" y="707"/>
                  <a:pt x="709" y="704"/>
                </a:cubicBezTo>
                <a:cubicBezTo>
                  <a:pt x="714" y="706"/>
                  <a:pt x="720" y="705"/>
                  <a:pt x="724" y="704"/>
                </a:cubicBezTo>
                <a:cubicBezTo>
                  <a:pt x="731" y="701"/>
                  <a:pt x="738" y="697"/>
                  <a:pt x="744" y="693"/>
                </a:cubicBezTo>
                <a:cubicBezTo>
                  <a:pt x="744" y="694"/>
                  <a:pt x="744" y="694"/>
                  <a:pt x="744" y="695"/>
                </a:cubicBezTo>
                <a:close/>
                <a:moveTo>
                  <a:pt x="821" y="625"/>
                </a:moveTo>
                <a:cubicBezTo>
                  <a:pt x="821" y="625"/>
                  <a:pt x="821" y="625"/>
                  <a:pt x="820" y="625"/>
                </a:cubicBezTo>
                <a:cubicBezTo>
                  <a:pt x="811" y="635"/>
                  <a:pt x="800" y="644"/>
                  <a:pt x="789" y="653"/>
                </a:cubicBezTo>
                <a:cubicBezTo>
                  <a:pt x="779" y="662"/>
                  <a:pt x="768" y="671"/>
                  <a:pt x="757" y="679"/>
                </a:cubicBezTo>
                <a:cubicBezTo>
                  <a:pt x="748" y="686"/>
                  <a:pt x="738" y="694"/>
                  <a:pt x="727" y="699"/>
                </a:cubicBezTo>
                <a:cubicBezTo>
                  <a:pt x="722" y="701"/>
                  <a:pt x="718" y="702"/>
                  <a:pt x="713" y="702"/>
                </a:cubicBezTo>
                <a:cubicBezTo>
                  <a:pt x="709" y="701"/>
                  <a:pt x="706" y="699"/>
                  <a:pt x="708" y="694"/>
                </a:cubicBezTo>
                <a:cubicBezTo>
                  <a:pt x="710" y="688"/>
                  <a:pt x="716" y="683"/>
                  <a:pt x="720" y="678"/>
                </a:cubicBezTo>
                <a:cubicBezTo>
                  <a:pt x="725" y="673"/>
                  <a:pt x="730" y="669"/>
                  <a:pt x="735" y="664"/>
                </a:cubicBezTo>
                <a:cubicBezTo>
                  <a:pt x="745" y="656"/>
                  <a:pt x="755" y="648"/>
                  <a:pt x="765" y="640"/>
                </a:cubicBezTo>
                <a:cubicBezTo>
                  <a:pt x="772" y="633"/>
                  <a:pt x="780" y="627"/>
                  <a:pt x="787" y="620"/>
                </a:cubicBezTo>
                <a:cubicBezTo>
                  <a:pt x="792" y="614"/>
                  <a:pt x="798" y="608"/>
                  <a:pt x="800" y="599"/>
                </a:cubicBezTo>
                <a:cubicBezTo>
                  <a:pt x="801" y="599"/>
                  <a:pt x="802" y="599"/>
                  <a:pt x="803" y="599"/>
                </a:cubicBezTo>
                <a:cubicBezTo>
                  <a:pt x="807" y="600"/>
                  <a:pt x="812" y="599"/>
                  <a:pt x="817" y="599"/>
                </a:cubicBezTo>
                <a:cubicBezTo>
                  <a:pt x="820" y="599"/>
                  <a:pt x="822" y="599"/>
                  <a:pt x="824" y="598"/>
                </a:cubicBezTo>
                <a:cubicBezTo>
                  <a:pt x="822" y="607"/>
                  <a:pt x="821" y="615"/>
                  <a:pt x="821" y="625"/>
                </a:cubicBezTo>
                <a:close/>
                <a:moveTo>
                  <a:pt x="824" y="594"/>
                </a:moveTo>
                <a:cubicBezTo>
                  <a:pt x="820" y="597"/>
                  <a:pt x="814" y="595"/>
                  <a:pt x="810" y="596"/>
                </a:cubicBezTo>
                <a:cubicBezTo>
                  <a:pt x="806" y="596"/>
                  <a:pt x="802" y="596"/>
                  <a:pt x="797" y="595"/>
                </a:cubicBezTo>
                <a:cubicBezTo>
                  <a:pt x="787" y="592"/>
                  <a:pt x="776" y="586"/>
                  <a:pt x="767" y="580"/>
                </a:cubicBezTo>
                <a:cubicBezTo>
                  <a:pt x="750" y="569"/>
                  <a:pt x="737" y="550"/>
                  <a:pt x="730" y="532"/>
                </a:cubicBezTo>
                <a:cubicBezTo>
                  <a:pt x="727" y="527"/>
                  <a:pt x="725" y="522"/>
                  <a:pt x="724" y="516"/>
                </a:cubicBezTo>
                <a:cubicBezTo>
                  <a:pt x="724" y="516"/>
                  <a:pt x="724" y="516"/>
                  <a:pt x="724" y="516"/>
                </a:cubicBezTo>
                <a:cubicBezTo>
                  <a:pt x="717" y="496"/>
                  <a:pt x="713" y="474"/>
                  <a:pt x="718" y="453"/>
                </a:cubicBezTo>
                <a:cubicBezTo>
                  <a:pt x="720" y="442"/>
                  <a:pt x="724" y="430"/>
                  <a:pt x="732" y="422"/>
                </a:cubicBezTo>
                <a:cubicBezTo>
                  <a:pt x="736" y="419"/>
                  <a:pt x="740" y="418"/>
                  <a:pt x="744" y="415"/>
                </a:cubicBezTo>
                <a:cubicBezTo>
                  <a:pt x="745" y="414"/>
                  <a:pt x="746" y="414"/>
                  <a:pt x="747" y="413"/>
                </a:cubicBezTo>
                <a:cubicBezTo>
                  <a:pt x="750" y="412"/>
                  <a:pt x="753" y="412"/>
                  <a:pt x="755" y="411"/>
                </a:cubicBezTo>
                <a:cubicBezTo>
                  <a:pt x="769" y="409"/>
                  <a:pt x="782" y="405"/>
                  <a:pt x="795" y="399"/>
                </a:cubicBezTo>
                <a:cubicBezTo>
                  <a:pt x="796" y="399"/>
                  <a:pt x="796" y="399"/>
                  <a:pt x="797" y="398"/>
                </a:cubicBezTo>
                <a:cubicBezTo>
                  <a:pt x="803" y="397"/>
                  <a:pt x="808" y="394"/>
                  <a:pt x="815" y="395"/>
                </a:cubicBezTo>
                <a:cubicBezTo>
                  <a:pt x="816" y="396"/>
                  <a:pt x="817" y="396"/>
                  <a:pt x="817" y="396"/>
                </a:cubicBezTo>
                <a:cubicBezTo>
                  <a:pt x="822" y="397"/>
                  <a:pt x="827" y="398"/>
                  <a:pt x="831" y="399"/>
                </a:cubicBezTo>
                <a:cubicBezTo>
                  <a:pt x="840" y="402"/>
                  <a:pt x="848" y="406"/>
                  <a:pt x="854" y="412"/>
                </a:cubicBezTo>
                <a:cubicBezTo>
                  <a:pt x="866" y="423"/>
                  <a:pt x="879" y="437"/>
                  <a:pt x="884" y="452"/>
                </a:cubicBezTo>
                <a:cubicBezTo>
                  <a:pt x="889" y="470"/>
                  <a:pt x="892" y="490"/>
                  <a:pt x="890" y="509"/>
                </a:cubicBezTo>
                <a:cubicBezTo>
                  <a:pt x="890" y="517"/>
                  <a:pt x="888" y="525"/>
                  <a:pt x="887" y="534"/>
                </a:cubicBezTo>
                <a:cubicBezTo>
                  <a:pt x="887" y="540"/>
                  <a:pt x="887" y="547"/>
                  <a:pt x="885" y="553"/>
                </a:cubicBezTo>
                <a:cubicBezTo>
                  <a:pt x="879" y="543"/>
                  <a:pt x="866" y="539"/>
                  <a:pt x="857" y="548"/>
                </a:cubicBezTo>
                <a:cubicBezTo>
                  <a:pt x="846" y="558"/>
                  <a:pt x="834" y="567"/>
                  <a:pt x="829" y="582"/>
                </a:cubicBezTo>
                <a:cubicBezTo>
                  <a:pt x="827" y="586"/>
                  <a:pt x="826" y="590"/>
                  <a:pt x="825" y="594"/>
                </a:cubicBezTo>
                <a:cubicBezTo>
                  <a:pt x="825" y="594"/>
                  <a:pt x="824" y="594"/>
                  <a:pt x="824" y="594"/>
                </a:cubicBezTo>
                <a:close/>
                <a:moveTo>
                  <a:pt x="935" y="598"/>
                </a:moveTo>
                <a:cubicBezTo>
                  <a:pt x="940" y="605"/>
                  <a:pt x="945" y="611"/>
                  <a:pt x="949" y="618"/>
                </a:cubicBezTo>
                <a:cubicBezTo>
                  <a:pt x="957" y="632"/>
                  <a:pt x="964" y="647"/>
                  <a:pt x="970" y="661"/>
                </a:cubicBezTo>
                <a:cubicBezTo>
                  <a:pt x="973" y="668"/>
                  <a:pt x="976" y="676"/>
                  <a:pt x="976" y="684"/>
                </a:cubicBezTo>
                <a:cubicBezTo>
                  <a:pt x="976" y="692"/>
                  <a:pt x="974" y="700"/>
                  <a:pt x="970" y="707"/>
                </a:cubicBezTo>
                <a:cubicBezTo>
                  <a:pt x="965" y="715"/>
                  <a:pt x="960" y="721"/>
                  <a:pt x="950" y="724"/>
                </a:cubicBezTo>
                <a:cubicBezTo>
                  <a:pt x="943" y="727"/>
                  <a:pt x="936" y="729"/>
                  <a:pt x="929" y="730"/>
                </a:cubicBezTo>
                <a:cubicBezTo>
                  <a:pt x="920" y="731"/>
                  <a:pt x="911" y="731"/>
                  <a:pt x="903" y="732"/>
                </a:cubicBezTo>
                <a:cubicBezTo>
                  <a:pt x="896" y="732"/>
                  <a:pt x="889" y="732"/>
                  <a:pt x="883" y="732"/>
                </a:cubicBezTo>
                <a:cubicBezTo>
                  <a:pt x="866" y="729"/>
                  <a:pt x="855" y="717"/>
                  <a:pt x="848" y="702"/>
                </a:cubicBezTo>
                <a:cubicBezTo>
                  <a:pt x="841" y="687"/>
                  <a:pt x="833" y="673"/>
                  <a:pt x="829" y="657"/>
                </a:cubicBezTo>
                <a:cubicBezTo>
                  <a:pt x="826" y="642"/>
                  <a:pt x="824" y="626"/>
                  <a:pt x="826" y="610"/>
                </a:cubicBezTo>
                <a:cubicBezTo>
                  <a:pt x="827" y="595"/>
                  <a:pt x="832" y="577"/>
                  <a:pt x="844" y="565"/>
                </a:cubicBezTo>
                <a:cubicBezTo>
                  <a:pt x="849" y="560"/>
                  <a:pt x="854" y="554"/>
                  <a:pt x="860" y="549"/>
                </a:cubicBezTo>
                <a:cubicBezTo>
                  <a:pt x="864" y="547"/>
                  <a:pt x="868" y="546"/>
                  <a:pt x="871" y="547"/>
                </a:cubicBezTo>
                <a:cubicBezTo>
                  <a:pt x="868" y="549"/>
                  <a:pt x="864" y="551"/>
                  <a:pt x="862" y="555"/>
                </a:cubicBezTo>
                <a:cubicBezTo>
                  <a:pt x="856" y="565"/>
                  <a:pt x="855" y="577"/>
                  <a:pt x="848" y="587"/>
                </a:cubicBezTo>
                <a:cubicBezTo>
                  <a:pt x="842" y="597"/>
                  <a:pt x="839" y="609"/>
                  <a:pt x="838" y="621"/>
                </a:cubicBezTo>
                <a:cubicBezTo>
                  <a:pt x="836" y="632"/>
                  <a:pt x="836" y="644"/>
                  <a:pt x="839" y="655"/>
                </a:cubicBezTo>
                <a:cubicBezTo>
                  <a:pt x="840" y="656"/>
                  <a:pt x="841" y="656"/>
                  <a:pt x="841" y="655"/>
                </a:cubicBezTo>
                <a:cubicBezTo>
                  <a:pt x="839" y="636"/>
                  <a:pt x="840" y="613"/>
                  <a:pt x="848" y="595"/>
                </a:cubicBezTo>
                <a:cubicBezTo>
                  <a:pt x="850" y="590"/>
                  <a:pt x="854" y="586"/>
                  <a:pt x="856" y="580"/>
                </a:cubicBezTo>
                <a:cubicBezTo>
                  <a:pt x="858" y="576"/>
                  <a:pt x="859" y="572"/>
                  <a:pt x="861" y="567"/>
                </a:cubicBezTo>
                <a:cubicBezTo>
                  <a:pt x="862" y="562"/>
                  <a:pt x="864" y="557"/>
                  <a:pt x="868" y="553"/>
                </a:cubicBezTo>
                <a:cubicBezTo>
                  <a:pt x="871" y="551"/>
                  <a:pt x="873" y="549"/>
                  <a:pt x="876" y="550"/>
                </a:cubicBezTo>
                <a:cubicBezTo>
                  <a:pt x="877" y="550"/>
                  <a:pt x="877" y="550"/>
                  <a:pt x="877" y="550"/>
                </a:cubicBezTo>
                <a:cubicBezTo>
                  <a:pt x="879" y="552"/>
                  <a:pt x="881" y="554"/>
                  <a:pt x="882" y="556"/>
                </a:cubicBezTo>
                <a:cubicBezTo>
                  <a:pt x="882" y="556"/>
                  <a:pt x="882" y="557"/>
                  <a:pt x="882" y="557"/>
                </a:cubicBezTo>
                <a:cubicBezTo>
                  <a:pt x="880" y="556"/>
                  <a:pt x="877" y="557"/>
                  <a:pt x="875" y="557"/>
                </a:cubicBezTo>
                <a:cubicBezTo>
                  <a:pt x="871" y="558"/>
                  <a:pt x="868" y="560"/>
                  <a:pt x="866" y="564"/>
                </a:cubicBezTo>
                <a:cubicBezTo>
                  <a:pt x="866" y="564"/>
                  <a:pt x="866" y="565"/>
                  <a:pt x="866" y="564"/>
                </a:cubicBezTo>
                <a:cubicBezTo>
                  <a:pt x="869" y="562"/>
                  <a:pt x="872" y="559"/>
                  <a:pt x="875" y="558"/>
                </a:cubicBezTo>
                <a:cubicBezTo>
                  <a:pt x="878" y="558"/>
                  <a:pt x="881" y="559"/>
                  <a:pt x="884" y="559"/>
                </a:cubicBezTo>
                <a:cubicBezTo>
                  <a:pt x="883" y="560"/>
                  <a:pt x="883" y="561"/>
                  <a:pt x="882" y="562"/>
                </a:cubicBezTo>
                <a:cubicBezTo>
                  <a:pt x="880" y="560"/>
                  <a:pt x="877" y="562"/>
                  <a:pt x="875" y="564"/>
                </a:cubicBezTo>
                <a:cubicBezTo>
                  <a:pt x="875" y="564"/>
                  <a:pt x="875" y="564"/>
                  <a:pt x="874" y="564"/>
                </a:cubicBezTo>
                <a:cubicBezTo>
                  <a:pt x="872" y="565"/>
                  <a:pt x="870" y="568"/>
                  <a:pt x="868" y="571"/>
                </a:cubicBezTo>
                <a:cubicBezTo>
                  <a:pt x="866" y="574"/>
                  <a:pt x="864" y="578"/>
                  <a:pt x="862" y="582"/>
                </a:cubicBezTo>
                <a:cubicBezTo>
                  <a:pt x="858" y="589"/>
                  <a:pt x="855" y="596"/>
                  <a:pt x="853" y="604"/>
                </a:cubicBezTo>
                <a:cubicBezTo>
                  <a:pt x="851" y="611"/>
                  <a:pt x="851" y="618"/>
                  <a:pt x="851" y="626"/>
                </a:cubicBezTo>
                <a:cubicBezTo>
                  <a:pt x="850" y="631"/>
                  <a:pt x="849" y="637"/>
                  <a:pt x="852" y="642"/>
                </a:cubicBezTo>
                <a:cubicBezTo>
                  <a:pt x="852" y="643"/>
                  <a:pt x="853" y="642"/>
                  <a:pt x="853" y="642"/>
                </a:cubicBezTo>
                <a:cubicBezTo>
                  <a:pt x="850" y="629"/>
                  <a:pt x="852" y="614"/>
                  <a:pt x="856" y="601"/>
                </a:cubicBezTo>
                <a:cubicBezTo>
                  <a:pt x="858" y="595"/>
                  <a:pt x="861" y="589"/>
                  <a:pt x="864" y="583"/>
                </a:cubicBezTo>
                <a:cubicBezTo>
                  <a:pt x="861" y="592"/>
                  <a:pt x="859" y="602"/>
                  <a:pt x="859" y="610"/>
                </a:cubicBezTo>
                <a:cubicBezTo>
                  <a:pt x="858" y="614"/>
                  <a:pt x="859" y="618"/>
                  <a:pt x="859" y="622"/>
                </a:cubicBezTo>
                <a:cubicBezTo>
                  <a:pt x="859" y="625"/>
                  <a:pt x="858" y="628"/>
                  <a:pt x="859" y="631"/>
                </a:cubicBezTo>
                <a:cubicBezTo>
                  <a:pt x="860" y="638"/>
                  <a:pt x="861" y="646"/>
                  <a:pt x="865" y="652"/>
                </a:cubicBezTo>
                <a:cubicBezTo>
                  <a:pt x="865" y="652"/>
                  <a:pt x="865" y="652"/>
                  <a:pt x="865" y="651"/>
                </a:cubicBezTo>
                <a:cubicBezTo>
                  <a:pt x="863" y="645"/>
                  <a:pt x="861" y="638"/>
                  <a:pt x="860" y="631"/>
                </a:cubicBezTo>
                <a:cubicBezTo>
                  <a:pt x="860" y="627"/>
                  <a:pt x="859" y="624"/>
                  <a:pt x="859" y="620"/>
                </a:cubicBezTo>
                <a:cubicBezTo>
                  <a:pt x="860" y="617"/>
                  <a:pt x="861" y="614"/>
                  <a:pt x="861" y="611"/>
                </a:cubicBezTo>
                <a:cubicBezTo>
                  <a:pt x="861" y="604"/>
                  <a:pt x="862" y="597"/>
                  <a:pt x="864" y="591"/>
                </a:cubicBezTo>
                <a:cubicBezTo>
                  <a:pt x="866" y="584"/>
                  <a:pt x="869" y="579"/>
                  <a:pt x="873" y="573"/>
                </a:cubicBezTo>
                <a:cubicBezTo>
                  <a:pt x="873" y="574"/>
                  <a:pt x="873" y="575"/>
                  <a:pt x="873" y="576"/>
                </a:cubicBezTo>
                <a:cubicBezTo>
                  <a:pt x="871" y="582"/>
                  <a:pt x="869" y="588"/>
                  <a:pt x="867" y="595"/>
                </a:cubicBezTo>
                <a:cubicBezTo>
                  <a:pt x="867" y="599"/>
                  <a:pt x="867" y="603"/>
                  <a:pt x="866" y="607"/>
                </a:cubicBezTo>
                <a:cubicBezTo>
                  <a:pt x="866" y="611"/>
                  <a:pt x="865" y="614"/>
                  <a:pt x="865" y="618"/>
                </a:cubicBezTo>
                <a:cubicBezTo>
                  <a:pt x="866" y="627"/>
                  <a:pt x="866" y="636"/>
                  <a:pt x="868" y="644"/>
                </a:cubicBezTo>
                <a:cubicBezTo>
                  <a:pt x="869" y="652"/>
                  <a:pt x="871" y="660"/>
                  <a:pt x="872" y="668"/>
                </a:cubicBezTo>
                <a:cubicBezTo>
                  <a:pt x="872" y="668"/>
                  <a:pt x="873" y="668"/>
                  <a:pt x="873" y="668"/>
                </a:cubicBezTo>
                <a:cubicBezTo>
                  <a:pt x="873" y="659"/>
                  <a:pt x="870" y="651"/>
                  <a:pt x="869" y="642"/>
                </a:cubicBezTo>
                <a:cubicBezTo>
                  <a:pt x="868" y="634"/>
                  <a:pt x="867" y="626"/>
                  <a:pt x="867" y="618"/>
                </a:cubicBezTo>
                <a:cubicBezTo>
                  <a:pt x="867" y="613"/>
                  <a:pt x="867" y="608"/>
                  <a:pt x="868" y="603"/>
                </a:cubicBezTo>
                <a:cubicBezTo>
                  <a:pt x="869" y="600"/>
                  <a:pt x="868" y="595"/>
                  <a:pt x="869" y="592"/>
                </a:cubicBezTo>
                <a:cubicBezTo>
                  <a:pt x="870" y="588"/>
                  <a:pt x="873" y="584"/>
                  <a:pt x="874" y="579"/>
                </a:cubicBezTo>
                <a:cubicBezTo>
                  <a:pt x="875" y="580"/>
                  <a:pt x="875" y="580"/>
                  <a:pt x="875" y="581"/>
                </a:cubicBezTo>
                <a:cubicBezTo>
                  <a:pt x="875" y="581"/>
                  <a:pt x="875" y="581"/>
                  <a:pt x="875" y="581"/>
                </a:cubicBezTo>
                <a:cubicBezTo>
                  <a:pt x="874" y="584"/>
                  <a:pt x="873" y="589"/>
                  <a:pt x="872" y="592"/>
                </a:cubicBezTo>
                <a:cubicBezTo>
                  <a:pt x="871" y="596"/>
                  <a:pt x="871" y="601"/>
                  <a:pt x="870" y="606"/>
                </a:cubicBezTo>
                <a:cubicBezTo>
                  <a:pt x="870" y="607"/>
                  <a:pt x="872" y="607"/>
                  <a:pt x="872" y="606"/>
                </a:cubicBezTo>
                <a:cubicBezTo>
                  <a:pt x="873" y="601"/>
                  <a:pt x="874" y="596"/>
                  <a:pt x="875" y="591"/>
                </a:cubicBezTo>
                <a:cubicBezTo>
                  <a:pt x="875" y="588"/>
                  <a:pt x="877" y="585"/>
                  <a:pt x="878" y="583"/>
                </a:cubicBezTo>
                <a:cubicBezTo>
                  <a:pt x="879" y="584"/>
                  <a:pt x="881" y="585"/>
                  <a:pt x="883" y="586"/>
                </a:cubicBezTo>
                <a:cubicBezTo>
                  <a:pt x="882" y="587"/>
                  <a:pt x="882" y="588"/>
                  <a:pt x="882" y="589"/>
                </a:cubicBezTo>
                <a:cubicBezTo>
                  <a:pt x="882" y="591"/>
                  <a:pt x="882" y="593"/>
                  <a:pt x="883" y="594"/>
                </a:cubicBezTo>
                <a:cubicBezTo>
                  <a:pt x="883" y="595"/>
                  <a:pt x="884" y="594"/>
                  <a:pt x="884" y="594"/>
                </a:cubicBezTo>
                <a:cubicBezTo>
                  <a:pt x="884" y="592"/>
                  <a:pt x="884" y="590"/>
                  <a:pt x="884" y="589"/>
                </a:cubicBezTo>
                <a:cubicBezTo>
                  <a:pt x="884" y="588"/>
                  <a:pt x="884" y="587"/>
                  <a:pt x="884" y="586"/>
                </a:cubicBezTo>
                <a:cubicBezTo>
                  <a:pt x="886" y="587"/>
                  <a:pt x="889" y="587"/>
                  <a:pt x="891" y="586"/>
                </a:cubicBezTo>
                <a:cubicBezTo>
                  <a:pt x="891" y="591"/>
                  <a:pt x="895" y="598"/>
                  <a:pt x="898" y="602"/>
                </a:cubicBezTo>
                <a:cubicBezTo>
                  <a:pt x="904" y="609"/>
                  <a:pt x="908" y="617"/>
                  <a:pt x="916" y="624"/>
                </a:cubicBezTo>
                <a:cubicBezTo>
                  <a:pt x="916" y="624"/>
                  <a:pt x="917" y="623"/>
                  <a:pt x="916" y="623"/>
                </a:cubicBezTo>
                <a:cubicBezTo>
                  <a:pt x="910" y="617"/>
                  <a:pt x="906" y="609"/>
                  <a:pt x="901" y="601"/>
                </a:cubicBezTo>
                <a:cubicBezTo>
                  <a:pt x="900" y="599"/>
                  <a:pt x="899" y="597"/>
                  <a:pt x="898" y="595"/>
                </a:cubicBezTo>
                <a:cubicBezTo>
                  <a:pt x="900" y="598"/>
                  <a:pt x="902" y="601"/>
                  <a:pt x="904" y="603"/>
                </a:cubicBezTo>
                <a:cubicBezTo>
                  <a:pt x="908" y="608"/>
                  <a:pt x="913" y="612"/>
                  <a:pt x="918" y="616"/>
                </a:cubicBezTo>
                <a:cubicBezTo>
                  <a:pt x="923" y="620"/>
                  <a:pt x="927" y="623"/>
                  <a:pt x="931" y="628"/>
                </a:cubicBezTo>
                <a:cubicBezTo>
                  <a:pt x="931" y="629"/>
                  <a:pt x="932" y="629"/>
                  <a:pt x="932" y="628"/>
                </a:cubicBezTo>
                <a:cubicBezTo>
                  <a:pt x="931" y="624"/>
                  <a:pt x="928" y="622"/>
                  <a:pt x="925" y="619"/>
                </a:cubicBezTo>
                <a:cubicBezTo>
                  <a:pt x="920" y="615"/>
                  <a:pt x="915" y="612"/>
                  <a:pt x="911" y="607"/>
                </a:cubicBezTo>
                <a:cubicBezTo>
                  <a:pt x="904" y="600"/>
                  <a:pt x="899" y="593"/>
                  <a:pt x="896" y="584"/>
                </a:cubicBezTo>
                <a:cubicBezTo>
                  <a:pt x="897" y="584"/>
                  <a:pt x="897" y="584"/>
                  <a:pt x="898" y="584"/>
                </a:cubicBezTo>
                <a:cubicBezTo>
                  <a:pt x="898" y="586"/>
                  <a:pt x="900" y="588"/>
                  <a:pt x="901" y="590"/>
                </a:cubicBezTo>
                <a:cubicBezTo>
                  <a:pt x="903" y="593"/>
                  <a:pt x="906" y="596"/>
                  <a:pt x="908" y="599"/>
                </a:cubicBezTo>
                <a:cubicBezTo>
                  <a:pt x="911" y="602"/>
                  <a:pt x="914" y="604"/>
                  <a:pt x="918" y="607"/>
                </a:cubicBezTo>
                <a:cubicBezTo>
                  <a:pt x="923" y="612"/>
                  <a:pt x="927" y="617"/>
                  <a:pt x="932" y="622"/>
                </a:cubicBezTo>
                <a:cubicBezTo>
                  <a:pt x="932" y="622"/>
                  <a:pt x="933" y="622"/>
                  <a:pt x="933" y="621"/>
                </a:cubicBezTo>
                <a:cubicBezTo>
                  <a:pt x="929" y="612"/>
                  <a:pt x="919" y="607"/>
                  <a:pt x="912" y="599"/>
                </a:cubicBezTo>
                <a:cubicBezTo>
                  <a:pt x="908" y="594"/>
                  <a:pt x="904" y="590"/>
                  <a:pt x="901" y="584"/>
                </a:cubicBezTo>
                <a:cubicBezTo>
                  <a:pt x="902" y="584"/>
                  <a:pt x="904" y="585"/>
                  <a:pt x="905" y="585"/>
                </a:cubicBezTo>
                <a:cubicBezTo>
                  <a:pt x="905" y="585"/>
                  <a:pt x="905" y="585"/>
                  <a:pt x="905" y="585"/>
                </a:cubicBezTo>
                <a:cubicBezTo>
                  <a:pt x="904" y="591"/>
                  <a:pt x="911" y="595"/>
                  <a:pt x="914" y="598"/>
                </a:cubicBezTo>
                <a:cubicBezTo>
                  <a:pt x="921" y="605"/>
                  <a:pt x="928" y="612"/>
                  <a:pt x="936" y="617"/>
                </a:cubicBezTo>
                <a:cubicBezTo>
                  <a:pt x="937" y="617"/>
                  <a:pt x="937" y="617"/>
                  <a:pt x="937" y="616"/>
                </a:cubicBezTo>
                <a:cubicBezTo>
                  <a:pt x="931" y="610"/>
                  <a:pt x="923" y="606"/>
                  <a:pt x="918" y="599"/>
                </a:cubicBezTo>
                <a:cubicBezTo>
                  <a:pt x="914" y="595"/>
                  <a:pt x="908" y="591"/>
                  <a:pt x="907" y="585"/>
                </a:cubicBezTo>
                <a:cubicBezTo>
                  <a:pt x="909" y="586"/>
                  <a:pt x="911" y="586"/>
                  <a:pt x="913" y="587"/>
                </a:cubicBezTo>
                <a:cubicBezTo>
                  <a:pt x="912" y="587"/>
                  <a:pt x="912" y="588"/>
                  <a:pt x="913" y="588"/>
                </a:cubicBezTo>
                <a:cubicBezTo>
                  <a:pt x="915" y="593"/>
                  <a:pt x="920" y="597"/>
                  <a:pt x="924" y="601"/>
                </a:cubicBezTo>
                <a:cubicBezTo>
                  <a:pt x="928" y="605"/>
                  <a:pt x="932" y="609"/>
                  <a:pt x="936" y="613"/>
                </a:cubicBezTo>
                <a:cubicBezTo>
                  <a:pt x="936" y="613"/>
                  <a:pt x="937" y="613"/>
                  <a:pt x="937" y="612"/>
                </a:cubicBezTo>
                <a:cubicBezTo>
                  <a:pt x="937" y="610"/>
                  <a:pt x="935" y="608"/>
                  <a:pt x="933" y="607"/>
                </a:cubicBezTo>
                <a:cubicBezTo>
                  <a:pt x="930" y="604"/>
                  <a:pt x="927" y="601"/>
                  <a:pt x="924" y="598"/>
                </a:cubicBezTo>
                <a:cubicBezTo>
                  <a:pt x="921" y="595"/>
                  <a:pt x="918" y="592"/>
                  <a:pt x="916" y="589"/>
                </a:cubicBezTo>
                <a:cubicBezTo>
                  <a:pt x="916" y="588"/>
                  <a:pt x="915" y="588"/>
                  <a:pt x="915" y="587"/>
                </a:cubicBezTo>
                <a:cubicBezTo>
                  <a:pt x="918" y="588"/>
                  <a:pt x="922" y="588"/>
                  <a:pt x="925" y="588"/>
                </a:cubicBezTo>
                <a:cubicBezTo>
                  <a:pt x="929" y="591"/>
                  <a:pt x="932" y="595"/>
                  <a:pt x="935" y="598"/>
                </a:cubicBezTo>
                <a:close/>
                <a:moveTo>
                  <a:pt x="1145" y="566"/>
                </a:moveTo>
                <a:cubicBezTo>
                  <a:pt x="1133" y="572"/>
                  <a:pt x="1119" y="575"/>
                  <a:pt x="1106" y="580"/>
                </a:cubicBezTo>
                <a:cubicBezTo>
                  <a:pt x="1098" y="583"/>
                  <a:pt x="1090" y="584"/>
                  <a:pt x="1082" y="585"/>
                </a:cubicBezTo>
                <a:cubicBezTo>
                  <a:pt x="1075" y="585"/>
                  <a:pt x="1068" y="586"/>
                  <a:pt x="1061" y="587"/>
                </a:cubicBezTo>
                <a:cubicBezTo>
                  <a:pt x="1046" y="590"/>
                  <a:pt x="1030" y="592"/>
                  <a:pt x="1015" y="595"/>
                </a:cubicBezTo>
                <a:cubicBezTo>
                  <a:pt x="1007" y="596"/>
                  <a:pt x="999" y="597"/>
                  <a:pt x="991" y="596"/>
                </a:cubicBezTo>
                <a:cubicBezTo>
                  <a:pt x="983" y="596"/>
                  <a:pt x="976" y="596"/>
                  <a:pt x="968" y="593"/>
                </a:cubicBezTo>
                <a:cubicBezTo>
                  <a:pt x="963" y="591"/>
                  <a:pt x="958" y="589"/>
                  <a:pt x="953" y="588"/>
                </a:cubicBezTo>
                <a:cubicBezTo>
                  <a:pt x="950" y="587"/>
                  <a:pt x="946" y="585"/>
                  <a:pt x="943" y="586"/>
                </a:cubicBezTo>
                <a:cubicBezTo>
                  <a:pt x="943" y="586"/>
                  <a:pt x="943" y="586"/>
                  <a:pt x="943" y="586"/>
                </a:cubicBezTo>
                <a:cubicBezTo>
                  <a:pt x="939" y="584"/>
                  <a:pt x="934" y="585"/>
                  <a:pt x="931" y="585"/>
                </a:cubicBezTo>
                <a:cubicBezTo>
                  <a:pt x="929" y="585"/>
                  <a:pt x="927" y="585"/>
                  <a:pt x="924" y="584"/>
                </a:cubicBezTo>
                <a:cubicBezTo>
                  <a:pt x="923" y="584"/>
                  <a:pt x="921" y="583"/>
                  <a:pt x="919" y="584"/>
                </a:cubicBezTo>
                <a:cubicBezTo>
                  <a:pt x="919" y="584"/>
                  <a:pt x="919" y="584"/>
                  <a:pt x="919" y="584"/>
                </a:cubicBezTo>
                <a:cubicBezTo>
                  <a:pt x="916" y="583"/>
                  <a:pt x="914" y="583"/>
                  <a:pt x="911" y="582"/>
                </a:cubicBezTo>
                <a:cubicBezTo>
                  <a:pt x="907" y="581"/>
                  <a:pt x="889" y="576"/>
                  <a:pt x="887" y="584"/>
                </a:cubicBezTo>
                <a:cubicBezTo>
                  <a:pt x="885" y="583"/>
                  <a:pt x="882" y="582"/>
                  <a:pt x="880" y="580"/>
                </a:cubicBezTo>
                <a:cubicBezTo>
                  <a:pt x="880" y="579"/>
                  <a:pt x="879" y="579"/>
                  <a:pt x="879" y="579"/>
                </a:cubicBezTo>
                <a:cubicBezTo>
                  <a:pt x="880" y="578"/>
                  <a:pt x="880" y="578"/>
                  <a:pt x="880" y="577"/>
                </a:cubicBezTo>
                <a:cubicBezTo>
                  <a:pt x="880" y="574"/>
                  <a:pt x="882" y="571"/>
                  <a:pt x="883" y="569"/>
                </a:cubicBezTo>
                <a:cubicBezTo>
                  <a:pt x="883" y="569"/>
                  <a:pt x="884" y="569"/>
                  <a:pt x="884" y="568"/>
                </a:cubicBezTo>
                <a:cubicBezTo>
                  <a:pt x="885" y="565"/>
                  <a:pt x="886" y="561"/>
                  <a:pt x="888" y="558"/>
                </a:cubicBezTo>
                <a:cubicBezTo>
                  <a:pt x="889" y="558"/>
                  <a:pt x="890" y="558"/>
                  <a:pt x="891" y="558"/>
                </a:cubicBezTo>
                <a:cubicBezTo>
                  <a:pt x="891" y="559"/>
                  <a:pt x="890" y="560"/>
                  <a:pt x="889" y="561"/>
                </a:cubicBezTo>
                <a:cubicBezTo>
                  <a:pt x="888" y="563"/>
                  <a:pt x="886" y="567"/>
                  <a:pt x="888" y="569"/>
                </a:cubicBezTo>
                <a:cubicBezTo>
                  <a:pt x="888" y="569"/>
                  <a:pt x="889" y="569"/>
                  <a:pt x="889" y="569"/>
                </a:cubicBezTo>
                <a:cubicBezTo>
                  <a:pt x="891" y="567"/>
                  <a:pt x="891" y="563"/>
                  <a:pt x="893" y="561"/>
                </a:cubicBezTo>
                <a:cubicBezTo>
                  <a:pt x="893" y="560"/>
                  <a:pt x="894" y="559"/>
                  <a:pt x="895" y="557"/>
                </a:cubicBezTo>
                <a:cubicBezTo>
                  <a:pt x="897" y="557"/>
                  <a:pt x="899" y="557"/>
                  <a:pt x="901" y="557"/>
                </a:cubicBezTo>
                <a:cubicBezTo>
                  <a:pt x="899" y="558"/>
                  <a:pt x="897" y="560"/>
                  <a:pt x="896" y="562"/>
                </a:cubicBezTo>
                <a:cubicBezTo>
                  <a:pt x="895" y="564"/>
                  <a:pt x="892" y="567"/>
                  <a:pt x="894" y="569"/>
                </a:cubicBezTo>
                <a:cubicBezTo>
                  <a:pt x="894" y="570"/>
                  <a:pt x="895" y="570"/>
                  <a:pt x="895" y="569"/>
                </a:cubicBezTo>
                <a:cubicBezTo>
                  <a:pt x="897" y="568"/>
                  <a:pt x="897" y="565"/>
                  <a:pt x="899" y="563"/>
                </a:cubicBezTo>
                <a:cubicBezTo>
                  <a:pt x="900" y="561"/>
                  <a:pt x="902" y="558"/>
                  <a:pt x="905" y="557"/>
                </a:cubicBezTo>
                <a:cubicBezTo>
                  <a:pt x="905" y="557"/>
                  <a:pt x="906" y="557"/>
                  <a:pt x="907" y="557"/>
                </a:cubicBezTo>
                <a:cubicBezTo>
                  <a:pt x="907" y="557"/>
                  <a:pt x="906" y="558"/>
                  <a:pt x="906" y="559"/>
                </a:cubicBezTo>
                <a:cubicBezTo>
                  <a:pt x="905" y="560"/>
                  <a:pt x="901" y="564"/>
                  <a:pt x="903" y="566"/>
                </a:cubicBezTo>
                <a:cubicBezTo>
                  <a:pt x="903" y="566"/>
                  <a:pt x="904" y="567"/>
                  <a:pt x="904" y="566"/>
                </a:cubicBezTo>
                <a:cubicBezTo>
                  <a:pt x="905" y="566"/>
                  <a:pt x="905" y="565"/>
                  <a:pt x="906" y="564"/>
                </a:cubicBezTo>
                <a:cubicBezTo>
                  <a:pt x="907" y="562"/>
                  <a:pt x="907" y="561"/>
                  <a:pt x="908" y="560"/>
                </a:cubicBezTo>
                <a:cubicBezTo>
                  <a:pt x="909" y="559"/>
                  <a:pt x="910" y="558"/>
                  <a:pt x="911" y="557"/>
                </a:cubicBezTo>
                <a:cubicBezTo>
                  <a:pt x="912" y="557"/>
                  <a:pt x="913" y="557"/>
                  <a:pt x="913" y="557"/>
                </a:cubicBezTo>
                <a:cubicBezTo>
                  <a:pt x="910" y="560"/>
                  <a:pt x="908" y="564"/>
                  <a:pt x="910" y="566"/>
                </a:cubicBezTo>
                <a:cubicBezTo>
                  <a:pt x="911" y="567"/>
                  <a:pt x="911" y="566"/>
                  <a:pt x="911" y="566"/>
                </a:cubicBezTo>
                <a:cubicBezTo>
                  <a:pt x="913" y="564"/>
                  <a:pt x="913" y="562"/>
                  <a:pt x="915" y="560"/>
                </a:cubicBezTo>
                <a:cubicBezTo>
                  <a:pt x="916" y="559"/>
                  <a:pt x="917" y="558"/>
                  <a:pt x="918" y="557"/>
                </a:cubicBezTo>
                <a:cubicBezTo>
                  <a:pt x="918" y="557"/>
                  <a:pt x="919" y="557"/>
                  <a:pt x="920" y="557"/>
                </a:cubicBezTo>
                <a:cubicBezTo>
                  <a:pt x="920" y="557"/>
                  <a:pt x="921" y="557"/>
                  <a:pt x="921" y="557"/>
                </a:cubicBezTo>
                <a:cubicBezTo>
                  <a:pt x="920" y="557"/>
                  <a:pt x="920" y="558"/>
                  <a:pt x="919" y="558"/>
                </a:cubicBezTo>
                <a:cubicBezTo>
                  <a:pt x="918" y="560"/>
                  <a:pt x="916" y="564"/>
                  <a:pt x="917" y="566"/>
                </a:cubicBezTo>
                <a:cubicBezTo>
                  <a:pt x="918" y="567"/>
                  <a:pt x="918" y="567"/>
                  <a:pt x="918" y="566"/>
                </a:cubicBezTo>
                <a:cubicBezTo>
                  <a:pt x="920" y="564"/>
                  <a:pt x="920" y="562"/>
                  <a:pt x="921" y="560"/>
                </a:cubicBezTo>
                <a:cubicBezTo>
                  <a:pt x="922" y="559"/>
                  <a:pt x="923" y="557"/>
                  <a:pt x="924" y="557"/>
                </a:cubicBezTo>
                <a:cubicBezTo>
                  <a:pt x="925" y="557"/>
                  <a:pt x="927" y="557"/>
                  <a:pt x="928" y="557"/>
                </a:cubicBezTo>
                <a:cubicBezTo>
                  <a:pt x="926" y="559"/>
                  <a:pt x="924" y="561"/>
                  <a:pt x="924" y="564"/>
                </a:cubicBezTo>
                <a:cubicBezTo>
                  <a:pt x="924" y="564"/>
                  <a:pt x="924" y="565"/>
                  <a:pt x="924" y="564"/>
                </a:cubicBezTo>
                <a:cubicBezTo>
                  <a:pt x="926" y="563"/>
                  <a:pt x="927" y="561"/>
                  <a:pt x="929" y="559"/>
                </a:cubicBezTo>
                <a:cubicBezTo>
                  <a:pt x="930" y="558"/>
                  <a:pt x="930" y="557"/>
                  <a:pt x="931" y="557"/>
                </a:cubicBezTo>
                <a:cubicBezTo>
                  <a:pt x="932" y="557"/>
                  <a:pt x="933" y="557"/>
                  <a:pt x="933" y="557"/>
                </a:cubicBezTo>
                <a:cubicBezTo>
                  <a:pt x="931" y="559"/>
                  <a:pt x="929" y="562"/>
                  <a:pt x="930" y="565"/>
                </a:cubicBezTo>
                <a:cubicBezTo>
                  <a:pt x="930" y="565"/>
                  <a:pt x="930" y="566"/>
                  <a:pt x="930" y="565"/>
                </a:cubicBezTo>
                <a:cubicBezTo>
                  <a:pt x="931" y="563"/>
                  <a:pt x="932" y="561"/>
                  <a:pt x="934" y="559"/>
                </a:cubicBezTo>
                <a:cubicBezTo>
                  <a:pt x="934" y="559"/>
                  <a:pt x="935" y="558"/>
                  <a:pt x="936" y="557"/>
                </a:cubicBezTo>
                <a:cubicBezTo>
                  <a:pt x="936" y="557"/>
                  <a:pt x="936" y="557"/>
                  <a:pt x="936" y="557"/>
                </a:cubicBezTo>
                <a:cubicBezTo>
                  <a:pt x="936" y="557"/>
                  <a:pt x="936" y="557"/>
                  <a:pt x="937" y="557"/>
                </a:cubicBezTo>
                <a:cubicBezTo>
                  <a:pt x="936" y="557"/>
                  <a:pt x="936" y="558"/>
                  <a:pt x="936" y="558"/>
                </a:cubicBezTo>
                <a:cubicBezTo>
                  <a:pt x="936" y="559"/>
                  <a:pt x="937" y="559"/>
                  <a:pt x="937" y="559"/>
                </a:cubicBezTo>
                <a:cubicBezTo>
                  <a:pt x="937" y="560"/>
                  <a:pt x="939" y="561"/>
                  <a:pt x="940" y="560"/>
                </a:cubicBezTo>
                <a:cubicBezTo>
                  <a:pt x="940" y="560"/>
                  <a:pt x="941" y="559"/>
                  <a:pt x="941" y="559"/>
                </a:cubicBezTo>
                <a:cubicBezTo>
                  <a:pt x="941" y="558"/>
                  <a:pt x="942" y="558"/>
                  <a:pt x="942" y="558"/>
                </a:cubicBezTo>
                <a:cubicBezTo>
                  <a:pt x="942" y="558"/>
                  <a:pt x="942" y="558"/>
                  <a:pt x="943" y="558"/>
                </a:cubicBezTo>
                <a:cubicBezTo>
                  <a:pt x="943" y="557"/>
                  <a:pt x="943" y="557"/>
                  <a:pt x="943" y="557"/>
                </a:cubicBezTo>
                <a:cubicBezTo>
                  <a:pt x="943" y="557"/>
                  <a:pt x="943" y="556"/>
                  <a:pt x="943" y="556"/>
                </a:cubicBezTo>
                <a:cubicBezTo>
                  <a:pt x="945" y="555"/>
                  <a:pt x="946" y="553"/>
                  <a:pt x="947" y="551"/>
                </a:cubicBezTo>
                <a:cubicBezTo>
                  <a:pt x="948" y="550"/>
                  <a:pt x="949" y="549"/>
                  <a:pt x="950" y="548"/>
                </a:cubicBezTo>
                <a:cubicBezTo>
                  <a:pt x="955" y="546"/>
                  <a:pt x="959" y="546"/>
                  <a:pt x="965" y="546"/>
                </a:cubicBezTo>
                <a:cubicBezTo>
                  <a:pt x="974" y="548"/>
                  <a:pt x="983" y="549"/>
                  <a:pt x="993" y="549"/>
                </a:cubicBezTo>
                <a:cubicBezTo>
                  <a:pt x="1013" y="550"/>
                  <a:pt x="1033" y="549"/>
                  <a:pt x="1053" y="547"/>
                </a:cubicBezTo>
                <a:cubicBezTo>
                  <a:pt x="1068" y="546"/>
                  <a:pt x="1083" y="544"/>
                  <a:pt x="1099" y="546"/>
                </a:cubicBezTo>
                <a:cubicBezTo>
                  <a:pt x="1107" y="547"/>
                  <a:pt x="1114" y="551"/>
                  <a:pt x="1122" y="553"/>
                </a:cubicBezTo>
                <a:cubicBezTo>
                  <a:pt x="1129" y="555"/>
                  <a:pt x="1135" y="556"/>
                  <a:pt x="1142" y="555"/>
                </a:cubicBezTo>
                <a:cubicBezTo>
                  <a:pt x="1144" y="555"/>
                  <a:pt x="1158" y="553"/>
                  <a:pt x="1158" y="556"/>
                </a:cubicBezTo>
                <a:cubicBezTo>
                  <a:pt x="1157" y="561"/>
                  <a:pt x="1149" y="564"/>
                  <a:pt x="1145" y="566"/>
                </a:cubicBezTo>
                <a:close/>
                <a:moveTo>
                  <a:pt x="1156" y="551"/>
                </a:moveTo>
                <a:cubicBezTo>
                  <a:pt x="1154" y="551"/>
                  <a:pt x="1151" y="551"/>
                  <a:pt x="1150" y="551"/>
                </a:cubicBezTo>
                <a:cubicBezTo>
                  <a:pt x="1143" y="553"/>
                  <a:pt x="1136" y="553"/>
                  <a:pt x="1129" y="552"/>
                </a:cubicBezTo>
                <a:cubicBezTo>
                  <a:pt x="1126" y="551"/>
                  <a:pt x="1122" y="550"/>
                  <a:pt x="1119" y="549"/>
                </a:cubicBezTo>
                <a:cubicBezTo>
                  <a:pt x="1123" y="548"/>
                  <a:pt x="1128" y="547"/>
                  <a:pt x="1132" y="546"/>
                </a:cubicBezTo>
                <a:cubicBezTo>
                  <a:pt x="1137" y="546"/>
                  <a:pt x="1142" y="547"/>
                  <a:pt x="1147" y="547"/>
                </a:cubicBezTo>
                <a:cubicBezTo>
                  <a:pt x="1147" y="547"/>
                  <a:pt x="1147" y="546"/>
                  <a:pt x="1147" y="546"/>
                </a:cubicBezTo>
                <a:cubicBezTo>
                  <a:pt x="1144" y="542"/>
                  <a:pt x="1136" y="545"/>
                  <a:pt x="1132" y="545"/>
                </a:cubicBezTo>
                <a:cubicBezTo>
                  <a:pt x="1126" y="545"/>
                  <a:pt x="1120" y="545"/>
                  <a:pt x="1114" y="547"/>
                </a:cubicBezTo>
                <a:cubicBezTo>
                  <a:pt x="1113" y="546"/>
                  <a:pt x="1112" y="546"/>
                  <a:pt x="1111" y="546"/>
                </a:cubicBezTo>
                <a:cubicBezTo>
                  <a:pt x="1113" y="545"/>
                  <a:pt x="1114" y="544"/>
                  <a:pt x="1116" y="544"/>
                </a:cubicBezTo>
                <a:cubicBezTo>
                  <a:pt x="1119" y="544"/>
                  <a:pt x="1122" y="542"/>
                  <a:pt x="1125" y="543"/>
                </a:cubicBezTo>
                <a:cubicBezTo>
                  <a:pt x="1125" y="543"/>
                  <a:pt x="1125" y="542"/>
                  <a:pt x="1125" y="542"/>
                </a:cubicBezTo>
                <a:cubicBezTo>
                  <a:pt x="1121" y="542"/>
                  <a:pt x="1117" y="542"/>
                  <a:pt x="1113" y="543"/>
                </a:cubicBezTo>
                <a:cubicBezTo>
                  <a:pt x="1112" y="543"/>
                  <a:pt x="1109" y="543"/>
                  <a:pt x="1108" y="544"/>
                </a:cubicBezTo>
                <a:cubicBezTo>
                  <a:pt x="1105" y="544"/>
                  <a:pt x="1102" y="543"/>
                  <a:pt x="1100" y="543"/>
                </a:cubicBezTo>
                <a:cubicBezTo>
                  <a:pt x="1101" y="543"/>
                  <a:pt x="1101" y="542"/>
                  <a:pt x="1102" y="542"/>
                </a:cubicBezTo>
                <a:cubicBezTo>
                  <a:pt x="1104" y="541"/>
                  <a:pt x="1106" y="540"/>
                  <a:pt x="1107" y="539"/>
                </a:cubicBezTo>
                <a:cubicBezTo>
                  <a:pt x="1107" y="539"/>
                  <a:pt x="1107" y="538"/>
                  <a:pt x="1107" y="538"/>
                </a:cubicBezTo>
                <a:cubicBezTo>
                  <a:pt x="1105" y="538"/>
                  <a:pt x="1103" y="539"/>
                  <a:pt x="1101" y="540"/>
                </a:cubicBezTo>
                <a:cubicBezTo>
                  <a:pt x="1100" y="540"/>
                  <a:pt x="1098" y="540"/>
                  <a:pt x="1098" y="541"/>
                </a:cubicBezTo>
                <a:cubicBezTo>
                  <a:pt x="1097" y="541"/>
                  <a:pt x="1097" y="540"/>
                  <a:pt x="1097" y="540"/>
                </a:cubicBezTo>
                <a:cubicBezTo>
                  <a:pt x="1102" y="538"/>
                  <a:pt x="1107" y="534"/>
                  <a:pt x="1109" y="533"/>
                </a:cubicBezTo>
                <a:cubicBezTo>
                  <a:pt x="1110" y="532"/>
                  <a:pt x="1109" y="531"/>
                  <a:pt x="1108" y="532"/>
                </a:cubicBezTo>
                <a:cubicBezTo>
                  <a:pt x="1105" y="534"/>
                  <a:pt x="1102" y="535"/>
                  <a:pt x="1098" y="537"/>
                </a:cubicBezTo>
                <a:cubicBezTo>
                  <a:pt x="1097" y="538"/>
                  <a:pt x="1095" y="539"/>
                  <a:pt x="1093" y="540"/>
                </a:cubicBezTo>
                <a:cubicBezTo>
                  <a:pt x="1092" y="540"/>
                  <a:pt x="1092" y="540"/>
                  <a:pt x="1091" y="540"/>
                </a:cubicBezTo>
                <a:cubicBezTo>
                  <a:pt x="1093" y="539"/>
                  <a:pt x="1094" y="538"/>
                  <a:pt x="1095" y="537"/>
                </a:cubicBezTo>
                <a:cubicBezTo>
                  <a:pt x="1099" y="533"/>
                  <a:pt x="1104" y="530"/>
                  <a:pt x="1108" y="526"/>
                </a:cubicBezTo>
                <a:cubicBezTo>
                  <a:pt x="1112" y="523"/>
                  <a:pt x="1119" y="521"/>
                  <a:pt x="1121" y="515"/>
                </a:cubicBezTo>
                <a:cubicBezTo>
                  <a:pt x="1122" y="515"/>
                  <a:pt x="1121" y="514"/>
                  <a:pt x="1121" y="515"/>
                </a:cubicBezTo>
                <a:cubicBezTo>
                  <a:pt x="1116" y="518"/>
                  <a:pt x="1111" y="523"/>
                  <a:pt x="1105" y="527"/>
                </a:cubicBezTo>
                <a:cubicBezTo>
                  <a:pt x="1105" y="527"/>
                  <a:pt x="1104" y="527"/>
                  <a:pt x="1104" y="527"/>
                </a:cubicBezTo>
                <a:cubicBezTo>
                  <a:pt x="1105" y="526"/>
                  <a:pt x="1107" y="524"/>
                  <a:pt x="1108" y="523"/>
                </a:cubicBezTo>
                <a:cubicBezTo>
                  <a:pt x="1113" y="518"/>
                  <a:pt x="1117" y="512"/>
                  <a:pt x="1121" y="506"/>
                </a:cubicBezTo>
                <a:cubicBezTo>
                  <a:pt x="1126" y="506"/>
                  <a:pt x="1134" y="509"/>
                  <a:pt x="1136" y="513"/>
                </a:cubicBezTo>
                <a:cubicBezTo>
                  <a:pt x="1138" y="514"/>
                  <a:pt x="1139" y="517"/>
                  <a:pt x="1141" y="518"/>
                </a:cubicBezTo>
                <a:cubicBezTo>
                  <a:pt x="1143" y="519"/>
                  <a:pt x="1145" y="520"/>
                  <a:pt x="1147" y="521"/>
                </a:cubicBezTo>
                <a:cubicBezTo>
                  <a:pt x="1150" y="524"/>
                  <a:pt x="1150" y="527"/>
                  <a:pt x="1152" y="530"/>
                </a:cubicBezTo>
                <a:cubicBezTo>
                  <a:pt x="1152" y="531"/>
                  <a:pt x="1153" y="532"/>
                  <a:pt x="1155" y="534"/>
                </a:cubicBezTo>
                <a:cubicBezTo>
                  <a:pt x="1159" y="539"/>
                  <a:pt x="1158" y="545"/>
                  <a:pt x="1156" y="551"/>
                </a:cubicBezTo>
                <a:close/>
              </a:path>
            </a:pathLst>
          </a:custGeom>
          <a:solidFill>
            <a:srgbClr val="574F1F">
              <a:alpha val="14902"/>
            </a:srgbClr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54" name="组合 313"/>
          <p:cNvPicPr/>
          <p:nvPr userDrawn="1"/>
        </p:nvPicPr>
        <p:blipFill>
          <a:blip r:embed="rId13"/>
          <a:stretch>
            <a:fillRect/>
          </a:stretch>
        </p:blipFill>
        <p:spPr>
          <a:xfrm>
            <a:off x="-212725" y="2432050"/>
            <a:ext cx="2852738" cy="23050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5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zh-CN"/>
              <a:t>单击此处编辑母版标题样式</a:t>
            </a:r>
            <a:endParaRPr lang="zh-CN" altLang="zh-CN"/>
          </a:p>
        </p:txBody>
      </p:sp>
      <p:sp>
        <p:nvSpPr>
          <p:cNvPr id="2056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zh-CN"/>
              <a:t>单击此处编辑母版文本样式</a:t>
            </a:r>
            <a:endParaRPr lang="zh-CN" altLang="zh-CN"/>
          </a:p>
          <a:p>
            <a:pPr lvl="1"/>
            <a:r>
              <a:rPr lang="zh-CN" altLang="zh-CN"/>
              <a:t>第二级</a:t>
            </a:r>
            <a:endParaRPr lang="zh-CN" altLang="zh-CN"/>
          </a:p>
          <a:p>
            <a:pPr lvl="2"/>
            <a:r>
              <a:rPr lang="zh-CN" altLang="zh-CN"/>
              <a:t>第三级</a:t>
            </a:r>
            <a:endParaRPr lang="zh-CN" altLang="zh-CN"/>
          </a:p>
          <a:p>
            <a:pPr lvl="3"/>
            <a:r>
              <a:rPr lang="zh-CN" altLang="zh-CN"/>
              <a:t>第四级</a:t>
            </a:r>
            <a:endParaRPr lang="zh-CN" altLang="zh-CN"/>
          </a:p>
          <a:p>
            <a:pPr lvl="4"/>
            <a:r>
              <a:rPr lang="zh-CN" altLang="zh-CN"/>
              <a:t>第五级</a:t>
            </a:r>
            <a:endParaRPr lang="zh-CN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>
    <p:fade/>
  </p:transition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emf" /><Relationship Id="rId5" Type="http://schemas.openxmlformats.org/officeDocument/2006/relationships/image" Target="../media/image7.emf" /><Relationship Id="rId6" Type="http://schemas.openxmlformats.org/officeDocument/2006/relationships/image" Target="../media/image8.emf" /><Relationship Id="rId7" Type="http://schemas.openxmlformats.org/officeDocument/2006/relationships/image" Target="../media/image9.png" /><Relationship Id="rId8" Type="http://schemas.openxmlformats.org/officeDocument/2006/relationships/image" Target="../media/image10.png" /><Relationship Id="rId9" Type="http://schemas.openxmlformats.org/officeDocument/2006/relationships/image" Target="../media/image1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emf" /><Relationship Id="rId3" Type="http://schemas.openxmlformats.org/officeDocument/2006/relationships/image" Target="../media/image1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e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emf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Relationship Id="rId5" Type="http://schemas.openxmlformats.org/officeDocument/2006/relationships/image" Target="../media/image8.emf" /><Relationship Id="rId6" Type="http://schemas.openxmlformats.org/officeDocument/2006/relationships/image" Target="../media/image15.png" /><Relationship Id="rId7" Type="http://schemas.openxmlformats.org/officeDocument/2006/relationships/image" Target="../media/image1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8.emf" /><Relationship Id="rId3" Type="http://schemas.openxmlformats.org/officeDocument/2006/relationships/image" Target="../media/image6.emf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7.jpeg" /><Relationship Id="rId3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1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5.png" /><Relationship Id="rId3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022342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098" name="组合 5"/>
          <p:cNvGrpSpPr/>
          <p:nvPr/>
        </p:nvGrpSpPr>
        <p:grpSpPr>
          <a:xfrm>
            <a:off x="95250" y="-133350"/>
            <a:ext cx="11152188" cy="6983413"/>
            <a:chExt cx="11151065" cy="6983832"/>
          </a:xfrm>
        </p:grpSpPr>
        <p:sp>
          <p:nvSpPr>
            <p:cNvPr id="4116" name="Freeform 1224"/>
            <p:cNvSpPr>
              <a:spLocks noEditPoints="1"/>
            </p:cNvSpPr>
            <p:nvPr/>
          </p:nvSpPr>
          <p:spPr>
            <a:xfrm>
              <a:off x="6285147" y="0"/>
              <a:ext cx="4865918" cy="3419055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1162" h="815">
                  <a:moveTo>
                    <a:pt x="1160" y="552"/>
                  </a:moveTo>
                  <a:cubicBezTo>
                    <a:pt x="1159" y="552"/>
                    <a:pt x="1159" y="552"/>
                    <a:pt x="1158" y="551"/>
                  </a:cubicBezTo>
                  <a:cubicBezTo>
                    <a:pt x="1161" y="547"/>
                    <a:pt x="1162" y="542"/>
                    <a:pt x="1160" y="537"/>
                  </a:cubicBezTo>
                  <a:cubicBezTo>
                    <a:pt x="1159" y="534"/>
                    <a:pt x="1156" y="532"/>
                    <a:pt x="1155" y="530"/>
                  </a:cubicBezTo>
                  <a:cubicBezTo>
                    <a:pt x="1153" y="527"/>
                    <a:pt x="1153" y="523"/>
                    <a:pt x="1151" y="521"/>
                  </a:cubicBezTo>
                  <a:cubicBezTo>
                    <a:pt x="1148" y="518"/>
                    <a:pt x="1144" y="517"/>
                    <a:pt x="1142" y="514"/>
                  </a:cubicBezTo>
                  <a:cubicBezTo>
                    <a:pt x="1139" y="512"/>
                    <a:pt x="1138" y="509"/>
                    <a:pt x="1134" y="507"/>
                  </a:cubicBezTo>
                  <a:cubicBezTo>
                    <a:pt x="1131" y="505"/>
                    <a:pt x="1127" y="503"/>
                    <a:pt x="1123" y="503"/>
                  </a:cubicBezTo>
                  <a:cubicBezTo>
                    <a:pt x="1127" y="498"/>
                    <a:pt x="1130" y="492"/>
                    <a:pt x="1132" y="486"/>
                  </a:cubicBezTo>
                  <a:cubicBezTo>
                    <a:pt x="1137" y="477"/>
                    <a:pt x="1140" y="466"/>
                    <a:pt x="1136" y="456"/>
                  </a:cubicBezTo>
                  <a:cubicBezTo>
                    <a:pt x="1135" y="452"/>
                    <a:pt x="1132" y="448"/>
                    <a:pt x="1128" y="446"/>
                  </a:cubicBezTo>
                  <a:cubicBezTo>
                    <a:pt x="1126" y="445"/>
                    <a:pt x="1122" y="445"/>
                    <a:pt x="1121" y="442"/>
                  </a:cubicBezTo>
                  <a:cubicBezTo>
                    <a:pt x="1121" y="439"/>
                    <a:pt x="1121" y="437"/>
                    <a:pt x="1120" y="434"/>
                  </a:cubicBezTo>
                  <a:cubicBezTo>
                    <a:pt x="1118" y="423"/>
                    <a:pt x="1109" y="413"/>
                    <a:pt x="1098" y="410"/>
                  </a:cubicBezTo>
                  <a:cubicBezTo>
                    <a:pt x="1086" y="406"/>
                    <a:pt x="1072" y="408"/>
                    <a:pt x="1060" y="410"/>
                  </a:cubicBezTo>
                  <a:cubicBezTo>
                    <a:pt x="1045" y="413"/>
                    <a:pt x="1030" y="417"/>
                    <a:pt x="1015" y="421"/>
                  </a:cubicBezTo>
                  <a:cubicBezTo>
                    <a:pt x="1006" y="423"/>
                    <a:pt x="996" y="426"/>
                    <a:pt x="987" y="429"/>
                  </a:cubicBezTo>
                  <a:cubicBezTo>
                    <a:pt x="988" y="428"/>
                    <a:pt x="989" y="425"/>
                    <a:pt x="989" y="423"/>
                  </a:cubicBezTo>
                  <a:cubicBezTo>
                    <a:pt x="992" y="419"/>
                    <a:pt x="995" y="414"/>
                    <a:pt x="998" y="410"/>
                  </a:cubicBezTo>
                  <a:cubicBezTo>
                    <a:pt x="1006" y="400"/>
                    <a:pt x="1016" y="393"/>
                    <a:pt x="1026" y="384"/>
                  </a:cubicBezTo>
                  <a:cubicBezTo>
                    <a:pt x="1041" y="371"/>
                    <a:pt x="1052" y="354"/>
                    <a:pt x="1050" y="332"/>
                  </a:cubicBezTo>
                  <a:cubicBezTo>
                    <a:pt x="1048" y="314"/>
                    <a:pt x="1035" y="295"/>
                    <a:pt x="1017" y="290"/>
                  </a:cubicBezTo>
                  <a:cubicBezTo>
                    <a:pt x="1007" y="288"/>
                    <a:pt x="998" y="287"/>
                    <a:pt x="988" y="289"/>
                  </a:cubicBezTo>
                  <a:cubicBezTo>
                    <a:pt x="987" y="289"/>
                    <a:pt x="984" y="289"/>
                    <a:pt x="982" y="290"/>
                  </a:cubicBezTo>
                  <a:cubicBezTo>
                    <a:pt x="988" y="286"/>
                    <a:pt x="993" y="280"/>
                    <a:pt x="997" y="275"/>
                  </a:cubicBezTo>
                  <a:cubicBezTo>
                    <a:pt x="1002" y="269"/>
                    <a:pt x="1006" y="261"/>
                    <a:pt x="1003" y="253"/>
                  </a:cubicBezTo>
                  <a:cubicBezTo>
                    <a:pt x="1003" y="252"/>
                    <a:pt x="1002" y="252"/>
                    <a:pt x="1001" y="252"/>
                  </a:cubicBezTo>
                  <a:cubicBezTo>
                    <a:pt x="1000" y="252"/>
                    <a:pt x="998" y="252"/>
                    <a:pt x="997" y="253"/>
                  </a:cubicBezTo>
                  <a:cubicBezTo>
                    <a:pt x="994" y="253"/>
                    <a:pt x="994" y="252"/>
                    <a:pt x="995" y="249"/>
                  </a:cubicBezTo>
                  <a:cubicBezTo>
                    <a:pt x="996" y="248"/>
                    <a:pt x="994" y="246"/>
                    <a:pt x="993" y="246"/>
                  </a:cubicBezTo>
                  <a:cubicBezTo>
                    <a:pt x="994" y="243"/>
                    <a:pt x="993" y="240"/>
                    <a:pt x="991" y="238"/>
                  </a:cubicBezTo>
                  <a:cubicBezTo>
                    <a:pt x="988" y="234"/>
                    <a:pt x="984" y="233"/>
                    <a:pt x="980" y="232"/>
                  </a:cubicBezTo>
                  <a:cubicBezTo>
                    <a:pt x="975" y="231"/>
                    <a:pt x="972" y="225"/>
                    <a:pt x="966" y="225"/>
                  </a:cubicBezTo>
                  <a:cubicBezTo>
                    <a:pt x="961" y="224"/>
                    <a:pt x="955" y="224"/>
                    <a:pt x="949" y="225"/>
                  </a:cubicBezTo>
                  <a:cubicBezTo>
                    <a:pt x="934" y="227"/>
                    <a:pt x="920" y="232"/>
                    <a:pt x="905" y="234"/>
                  </a:cubicBezTo>
                  <a:cubicBezTo>
                    <a:pt x="898" y="235"/>
                    <a:pt x="891" y="235"/>
                    <a:pt x="884" y="237"/>
                  </a:cubicBezTo>
                  <a:cubicBezTo>
                    <a:pt x="879" y="238"/>
                    <a:pt x="874" y="240"/>
                    <a:pt x="870" y="242"/>
                  </a:cubicBezTo>
                  <a:cubicBezTo>
                    <a:pt x="870" y="241"/>
                    <a:pt x="871" y="240"/>
                    <a:pt x="872" y="239"/>
                  </a:cubicBezTo>
                  <a:cubicBezTo>
                    <a:pt x="874" y="236"/>
                    <a:pt x="875" y="234"/>
                    <a:pt x="877" y="232"/>
                  </a:cubicBezTo>
                  <a:cubicBezTo>
                    <a:pt x="894" y="206"/>
                    <a:pt x="903" y="178"/>
                    <a:pt x="899" y="148"/>
                  </a:cubicBezTo>
                  <a:cubicBezTo>
                    <a:pt x="895" y="121"/>
                    <a:pt x="885" y="86"/>
                    <a:pt x="857" y="76"/>
                  </a:cubicBezTo>
                  <a:cubicBezTo>
                    <a:pt x="851" y="73"/>
                    <a:pt x="844" y="69"/>
                    <a:pt x="838" y="70"/>
                  </a:cubicBezTo>
                  <a:cubicBezTo>
                    <a:pt x="833" y="70"/>
                    <a:pt x="827" y="73"/>
                    <a:pt x="824" y="77"/>
                  </a:cubicBezTo>
                  <a:cubicBezTo>
                    <a:pt x="822" y="78"/>
                    <a:pt x="819" y="81"/>
                    <a:pt x="816" y="82"/>
                  </a:cubicBezTo>
                  <a:cubicBezTo>
                    <a:pt x="813" y="82"/>
                    <a:pt x="810" y="81"/>
                    <a:pt x="806" y="80"/>
                  </a:cubicBezTo>
                  <a:cubicBezTo>
                    <a:pt x="800" y="79"/>
                    <a:pt x="794" y="79"/>
                    <a:pt x="788" y="82"/>
                  </a:cubicBezTo>
                  <a:cubicBezTo>
                    <a:pt x="775" y="87"/>
                    <a:pt x="763" y="95"/>
                    <a:pt x="752" y="105"/>
                  </a:cubicBezTo>
                  <a:cubicBezTo>
                    <a:pt x="747" y="110"/>
                    <a:pt x="743" y="116"/>
                    <a:pt x="738" y="121"/>
                  </a:cubicBezTo>
                  <a:cubicBezTo>
                    <a:pt x="736" y="124"/>
                    <a:pt x="733" y="127"/>
                    <a:pt x="733" y="131"/>
                  </a:cubicBezTo>
                  <a:cubicBezTo>
                    <a:pt x="732" y="131"/>
                    <a:pt x="732" y="131"/>
                    <a:pt x="732" y="131"/>
                  </a:cubicBezTo>
                  <a:cubicBezTo>
                    <a:pt x="729" y="130"/>
                    <a:pt x="729" y="126"/>
                    <a:pt x="727" y="125"/>
                  </a:cubicBezTo>
                  <a:cubicBezTo>
                    <a:pt x="724" y="123"/>
                    <a:pt x="722" y="123"/>
                    <a:pt x="719" y="123"/>
                  </a:cubicBezTo>
                  <a:cubicBezTo>
                    <a:pt x="712" y="122"/>
                    <a:pt x="704" y="122"/>
                    <a:pt x="697" y="123"/>
                  </a:cubicBezTo>
                  <a:cubicBezTo>
                    <a:pt x="689" y="124"/>
                    <a:pt x="681" y="125"/>
                    <a:pt x="673" y="126"/>
                  </a:cubicBezTo>
                  <a:cubicBezTo>
                    <a:pt x="670" y="127"/>
                    <a:pt x="668" y="127"/>
                    <a:pt x="665" y="128"/>
                  </a:cubicBezTo>
                  <a:cubicBezTo>
                    <a:pt x="662" y="127"/>
                    <a:pt x="658" y="124"/>
                    <a:pt x="655" y="122"/>
                  </a:cubicBezTo>
                  <a:cubicBezTo>
                    <a:pt x="652" y="121"/>
                    <a:pt x="648" y="119"/>
                    <a:pt x="645" y="117"/>
                  </a:cubicBezTo>
                  <a:cubicBezTo>
                    <a:pt x="638" y="114"/>
                    <a:pt x="630" y="111"/>
                    <a:pt x="623" y="109"/>
                  </a:cubicBezTo>
                  <a:cubicBezTo>
                    <a:pt x="610" y="106"/>
                    <a:pt x="595" y="105"/>
                    <a:pt x="581" y="106"/>
                  </a:cubicBezTo>
                  <a:cubicBezTo>
                    <a:pt x="567" y="107"/>
                    <a:pt x="554" y="112"/>
                    <a:pt x="543" y="121"/>
                  </a:cubicBezTo>
                  <a:cubicBezTo>
                    <a:pt x="540" y="124"/>
                    <a:pt x="535" y="128"/>
                    <a:pt x="533" y="132"/>
                  </a:cubicBezTo>
                  <a:cubicBezTo>
                    <a:pt x="533" y="132"/>
                    <a:pt x="533" y="132"/>
                    <a:pt x="533" y="132"/>
                  </a:cubicBezTo>
                  <a:cubicBezTo>
                    <a:pt x="530" y="131"/>
                    <a:pt x="528" y="131"/>
                    <a:pt x="525" y="130"/>
                  </a:cubicBezTo>
                  <a:cubicBezTo>
                    <a:pt x="520" y="116"/>
                    <a:pt x="514" y="101"/>
                    <a:pt x="505" y="89"/>
                  </a:cubicBezTo>
                  <a:cubicBezTo>
                    <a:pt x="499" y="81"/>
                    <a:pt x="488" y="68"/>
                    <a:pt x="477" y="74"/>
                  </a:cubicBezTo>
                  <a:cubicBezTo>
                    <a:pt x="474" y="75"/>
                    <a:pt x="472" y="78"/>
                    <a:pt x="469" y="79"/>
                  </a:cubicBezTo>
                  <a:cubicBezTo>
                    <a:pt x="465" y="81"/>
                    <a:pt x="463" y="78"/>
                    <a:pt x="460" y="76"/>
                  </a:cubicBezTo>
                  <a:cubicBezTo>
                    <a:pt x="457" y="74"/>
                    <a:pt x="454" y="74"/>
                    <a:pt x="451" y="77"/>
                  </a:cubicBezTo>
                  <a:cubicBezTo>
                    <a:pt x="450" y="79"/>
                    <a:pt x="449" y="76"/>
                    <a:pt x="447" y="75"/>
                  </a:cubicBezTo>
                  <a:cubicBezTo>
                    <a:pt x="445" y="73"/>
                    <a:pt x="443" y="72"/>
                    <a:pt x="440" y="71"/>
                  </a:cubicBezTo>
                  <a:cubicBezTo>
                    <a:pt x="436" y="69"/>
                    <a:pt x="433" y="69"/>
                    <a:pt x="429" y="72"/>
                  </a:cubicBezTo>
                  <a:cubicBezTo>
                    <a:pt x="424" y="75"/>
                    <a:pt x="419" y="82"/>
                    <a:pt x="415" y="87"/>
                  </a:cubicBezTo>
                  <a:cubicBezTo>
                    <a:pt x="410" y="92"/>
                    <a:pt x="407" y="99"/>
                    <a:pt x="402" y="105"/>
                  </a:cubicBezTo>
                  <a:cubicBezTo>
                    <a:pt x="397" y="112"/>
                    <a:pt x="390" y="118"/>
                    <a:pt x="386" y="126"/>
                  </a:cubicBezTo>
                  <a:cubicBezTo>
                    <a:pt x="383" y="133"/>
                    <a:pt x="381" y="139"/>
                    <a:pt x="380" y="147"/>
                  </a:cubicBezTo>
                  <a:cubicBezTo>
                    <a:pt x="377" y="162"/>
                    <a:pt x="373" y="177"/>
                    <a:pt x="371" y="192"/>
                  </a:cubicBezTo>
                  <a:cubicBezTo>
                    <a:pt x="369" y="183"/>
                    <a:pt x="366" y="173"/>
                    <a:pt x="362" y="164"/>
                  </a:cubicBezTo>
                  <a:cubicBezTo>
                    <a:pt x="357" y="153"/>
                    <a:pt x="351" y="143"/>
                    <a:pt x="344" y="133"/>
                  </a:cubicBezTo>
                  <a:cubicBezTo>
                    <a:pt x="342" y="129"/>
                    <a:pt x="341" y="125"/>
                    <a:pt x="338" y="122"/>
                  </a:cubicBezTo>
                  <a:cubicBezTo>
                    <a:pt x="337" y="121"/>
                    <a:pt x="333" y="120"/>
                    <a:pt x="333" y="119"/>
                  </a:cubicBezTo>
                  <a:cubicBezTo>
                    <a:pt x="332" y="118"/>
                    <a:pt x="331" y="117"/>
                    <a:pt x="330" y="116"/>
                  </a:cubicBezTo>
                  <a:cubicBezTo>
                    <a:pt x="329" y="114"/>
                    <a:pt x="328" y="113"/>
                    <a:pt x="327" y="111"/>
                  </a:cubicBezTo>
                  <a:cubicBezTo>
                    <a:pt x="325" y="109"/>
                    <a:pt x="322" y="106"/>
                    <a:pt x="319" y="104"/>
                  </a:cubicBezTo>
                  <a:cubicBezTo>
                    <a:pt x="319" y="103"/>
                    <a:pt x="319" y="103"/>
                    <a:pt x="319" y="103"/>
                  </a:cubicBezTo>
                  <a:cubicBezTo>
                    <a:pt x="314" y="98"/>
                    <a:pt x="313" y="88"/>
                    <a:pt x="310" y="82"/>
                  </a:cubicBezTo>
                  <a:cubicBezTo>
                    <a:pt x="307" y="74"/>
                    <a:pt x="304" y="67"/>
                    <a:pt x="300" y="60"/>
                  </a:cubicBezTo>
                  <a:cubicBezTo>
                    <a:pt x="296" y="53"/>
                    <a:pt x="291" y="46"/>
                    <a:pt x="286" y="40"/>
                  </a:cubicBezTo>
                  <a:cubicBezTo>
                    <a:pt x="280" y="33"/>
                    <a:pt x="274" y="26"/>
                    <a:pt x="267" y="20"/>
                  </a:cubicBezTo>
                  <a:cubicBezTo>
                    <a:pt x="261" y="15"/>
                    <a:pt x="254" y="10"/>
                    <a:pt x="246" y="6"/>
                  </a:cubicBezTo>
                  <a:cubicBezTo>
                    <a:pt x="244" y="5"/>
                    <a:pt x="238" y="2"/>
                    <a:pt x="236" y="4"/>
                  </a:cubicBezTo>
                  <a:cubicBezTo>
                    <a:pt x="229" y="0"/>
                    <a:pt x="223" y="18"/>
                    <a:pt x="222" y="23"/>
                  </a:cubicBezTo>
                  <a:cubicBezTo>
                    <a:pt x="217" y="41"/>
                    <a:pt x="218" y="59"/>
                    <a:pt x="222" y="77"/>
                  </a:cubicBezTo>
                  <a:cubicBezTo>
                    <a:pt x="227" y="99"/>
                    <a:pt x="234" y="120"/>
                    <a:pt x="245" y="140"/>
                  </a:cubicBezTo>
                  <a:cubicBezTo>
                    <a:pt x="251" y="150"/>
                    <a:pt x="259" y="158"/>
                    <a:pt x="267" y="167"/>
                  </a:cubicBezTo>
                  <a:cubicBezTo>
                    <a:pt x="271" y="172"/>
                    <a:pt x="276" y="177"/>
                    <a:pt x="281" y="182"/>
                  </a:cubicBezTo>
                  <a:cubicBezTo>
                    <a:pt x="269" y="179"/>
                    <a:pt x="256" y="178"/>
                    <a:pt x="244" y="180"/>
                  </a:cubicBezTo>
                  <a:cubicBezTo>
                    <a:pt x="244" y="176"/>
                    <a:pt x="243" y="172"/>
                    <a:pt x="243" y="168"/>
                  </a:cubicBezTo>
                  <a:cubicBezTo>
                    <a:pt x="242" y="163"/>
                    <a:pt x="242" y="159"/>
                    <a:pt x="241" y="154"/>
                  </a:cubicBezTo>
                  <a:cubicBezTo>
                    <a:pt x="239" y="146"/>
                    <a:pt x="237" y="138"/>
                    <a:pt x="233" y="130"/>
                  </a:cubicBezTo>
                  <a:cubicBezTo>
                    <a:pt x="229" y="122"/>
                    <a:pt x="222" y="115"/>
                    <a:pt x="217" y="107"/>
                  </a:cubicBezTo>
                  <a:cubicBezTo>
                    <a:pt x="213" y="99"/>
                    <a:pt x="210" y="90"/>
                    <a:pt x="204" y="84"/>
                  </a:cubicBezTo>
                  <a:cubicBezTo>
                    <a:pt x="199" y="80"/>
                    <a:pt x="196" y="76"/>
                    <a:pt x="193" y="71"/>
                  </a:cubicBezTo>
                  <a:cubicBezTo>
                    <a:pt x="191" y="68"/>
                    <a:pt x="189" y="65"/>
                    <a:pt x="186" y="63"/>
                  </a:cubicBezTo>
                  <a:cubicBezTo>
                    <a:pt x="183" y="59"/>
                    <a:pt x="179" y="56"/>
                    <a:pt x="176" y="52"/>
                  </a:cubicBezTo>
                  <a:cubicBezTo>
                    <a:pt x="170" y="47"/>
                    <a:pt x="162" y="42"/>
                    <a:pt x="156" y="49"/>
                  </a:cubicBezTo>
                  <a:cubicBezTo>
                    <a:pt x="156" y="49"/>
                    <a:pt x="156" y="49"/>
                    <a:pt x="156" y="49"/>
                  </a:cubicBezTo>
                  <a:cubicBezTo>
                    <a:pt x="153" y="45"/>
                    <a:pt x="149" y="42"/>
                    <a:pt x="145" y="42"/>
                  </a:cubicBezTo>
                  <a:cubicBezTo>
                    <a:pt x="138" y="42"/>
                    <a:pt x="131" y="41"/>
                    <a:pt x="126" y="45"/>
                  </a:cubicBezTo>
                  <a:cubicBezTo>
                    <a:pt x="119" y="50"/>
                    <a:pt x="114" y="58"/>
                    <a:pt x="108" y="65"/>
                  </a:cubicBezTo>
                  <a:cubicBezTo>
                    <a:pt x="103" y="72"/>
                    <a:pt x="98" y="79"/>
                    <a:pt x="94" y="87"/>
                  </a:cubicBezTo>
                  <a:cubicBezTo>
                    <a:pt x="87" y="103"/>
                    <a:pt x="77" y="119"/>
                    <a:pt x="74" y="137"/>
                  </a:cubicBezTo>
                  <a:cubicBezTo>
                    <a:pt x="72" y="145"/>
                    <a:pt x="71" y="154"/>
                    <a:pt x="71" y="163"/>
                  </a:cubicBezTo>
                  <a:cubicBezTo>
                    <a:pt x="71" y="168"/>
                    <a:pt x="71" y="172"/>
                    <a:pt x="72" y="177"/>
                  </a:cubicBezTo>
                  <a:cubicBezTo>
                    <a:pt x="72" y="178"/>
                    <a:pt x="72" y="179"/>
                    <a:pt x="72" y="181"/>
                  </a:cubicBezTo>
                  <a:cubicBezTo>
                    <a:pt x="69" y="178"/>
                    <a:pt x="65" y="177"/>
                    <a:pt x="63" y="173"/>
                  </a:cubicBezTo>
                  <a:cubicBezTo>
                    <a:pt x="58" y="164"/>
                    <a:pt x="47" y="163"/>
                    <a:pt x="38" y="160"/>
                  </a:cubicBezTo>
                  <a:cubicBezTo>
                    <a:pt x="35" y="159"/>
                    <a:pt x="32" y="159"/>
                    <a:pt x="30" y="158"/>
                  </a:cubicBezTo>
                  <a:cubicBezTo>
                    <a:pt x="26" y="152"/>
                    <a:pt x="23" y="145"/>
                    <a:pt x="19" y="139"/>
                  </a:cubicBezTo>
                  <a:cubicBezTo>
                    <a:pt x="13" y="133"/>
                    <a:pt x="6" y="127"/>
                    <a:pt x="0" y="122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1" y="127"/>
                    <a:pt x="2" y="128"/>
                    <a:pt x="3" y="129"/>
                  </a:cubicBezTo>
                  <a:cubicBezTo>
                    <a:pt x="9" y="134"/>
                    <a:pt x="15" y="139"/>
                    <a:pt x="19" y="145"/>
                  </a:cubicBezTo>
                  <a:cubicBezTo>
                    <a:pt x="22" y="149"/>
                    <a:pt x="24" y="154"/>
                    <a:pt x="27" y="158"/>
                  </a:cubicBezTo>
                  <a:cubicBezTo>
                    <a:pt x="20" y="157"/>
                    <a:pt x="13" y="158"/>
                    <a:pt x="5" y="160"/>
                  </a:cubicBezTo>
                  <a:cubicBezTo>
                    <a:pt x="4" y="160"/>
                    <a:pt x="2" y="161"/>
                    <a:pt x="0" y="162"/>
                  </a:cubicBezTo>
                  <a:cubicBezTo>
                    <a:pt x="1" y="160"/>
                    <a:pt x="0" y="159"/>
                    <a:pt x="0" y="157"/>
                  </a:cubicBezTo>
                  <a:cubicBezTo>
                    <a:pt x="0" y="166"/>
                    <a:pt x="0" y="166"/>
                    <a:pt x="0" y="166"/>
                  </a:cubicBezTo>
                  <a:cubicBezTo>
                    <a:pt x="5" y="163"/>
                    <a:pt x="10" y="162"/>
                    <a:pt x="15" y="162"/>
                  </a:cubicBezTo>
                  <a:cubicBezTo>
                    <a:pt x="27" y="159"/>
                    <a:pt x="38" y="163"/>
                    <a:pt x="49" y="167"/>
                  </a:cubicBezTo>
                  <a:cubicBezTo>
                    <a:pt x="52" y="168"/>
                    <a:pt x="57" y="169"/>
                    <a:pt x="59" y="173"/>
                  </a:cubicBezTo>
                  <a:cubicBezTo>
                    <a:pt x="60" y="174"/>
                    <a:pt x="61" y="176"/>
                    <a:pt x="62" y="178"/>
                  </a:cubicBezTo>
                  <a:cubicBezTo>
                    <a:pt x="65" y="182"/>
                    <a:pt x="70" y="183"/>
                    <a:pt x="73" y="188"/>
                  </a:cubicBezTo>
                  <a:cubicBezTo>
                    <a:pt x="79" y="197"/>
                    <a:pt x="80" y="209"/>
                    <a:pt x="81" y="220"/>
                  </a:cubicBezTo>
                  <a:cubicBezTo>
                    <a:pt x="81" y="231"/>
                    <a:pt x="82" y="242"/>
                    <a:pt x="84" y="253"/>
                  </a:cubicBezTo>
                  <a:cubicBezTo>
                    <a:pt x="86" y="264"/>
                    <a:pt x="87" y="275"/>
                    <a:pt x="90" y="285"/>
                  </a:cubicBezTo>
                  <a:cubicBezTo>
                    <a:pt x="97" y="304"/>
                    <a:pt x="108" y="320"/>
                    <a:pt x="114" y="338"/>
                  </a:cubicBezTo>
                  <a:cubicBezTo>
                    <a:pt x="114" y="339"/>
                    <a:pt x="114" y="339"/>
                    <a:pt x="115" y="339"/>
                  </a:cubicBezTo>
                  <a:cubicBezTo>
                    <a:pt x="115" y="339"/>
                    <a:pt x="115" y="340"/>
                    <a:pt x="115" y="340"/>
                  </a:cubicBezTo>
                  <a:cubicBezTo>
                    <a:pt x="114" y="343"/>
                    <a:pt x="115" y="346"/>
                    <a:pt x="118" y="348"/>
                  </a:cubicBezTo>
                  <a:cubicBezTo>
                    <a:pt x="122" y="353"/>
                    <a:pt x="124" y="359"/>
                    <a:pt x="127" y="365"/>
                  </a:cubicBezTo>
                  <a:cubicBezTo>
                    <a:pt x="128" y="366"/>
                    <a:pt x="131" y="374"/>
                    <a:pt x="129" y="374"/>
                  </a:cubicBezTo>
                  <a:cubicBezTo>
                    <a:pt x="128" y="374"/>
                    <a:pt x="126" y="374"/>
                    <a:pt x="125" y="374"/>
                  </a:cubicBezTo>
                  <a:cubicBezTo>
                    <a:pt x="124" y="376"/>
                    <a:pt x="123" y="377"/>
                    <a:pt x="124" y="378"/>
                  </a:cubicBezTo>
                  <a:cubicBezTo>
                    <a:pt x="118" y="374"/>
                    <a:pt x="115" y="366"/>
                    <a:pt x="109" y="361"/>
                  </a:cubicBezTo>
                  <a:cubicBezTo>
                    <a:pt x="108" y="360"/>
                    <a:pt x="106" y="360"/>
                    <a:pt x="106" y="362"/>
                  </a:cubicBezTo>
                  <a:cubicBezTo>
                    <a:pt x="105" y="367"/>
                    <a:pt x="108" y="371"/>
                    <a:pt x="110" y="375"/>
                  </a:cubicBezTo>
                  <a:cubicBezTo>
                    <a:pt x="110" y="375"/>
                    <a:pt x="114" y="383"/>
                    <a:pt x="112" y="382"/>
                  </a:cubicBezTo>
                  <a:cubicBezTo>
                    <a:pt x="110" y="382"/>
                    <a:pt x="107" y="380"/>
                    <a:pt x="105" y="379"/>
                  </a:cubicBezTo>
                  <a:cubicBezTo>
                    <a:pt x="102" y="378"/>
                    <a:pt x="98" y="378"/>
                    <a:pt x="97" y="381"/>
                  </a:cubicBezTo>
                  <a:cubicBezTo>
                    <a:pt x="96" y="382"/>
                    <a:pt x="96" y="382"/>
                    <a:pt x="96" y="382"/>
                  </a:cubicBezTo>
                  <a:cubicBezTo>
                    <a:pt x="90" y="377"/>
                    <a:pt x="82" y="372"/>
                    <a:pt x="75" y="368"/>
                  </a:cubicBezTo>
                  <a:cubicBezTo>
                    <a:pt x="66" y="363"/>
                    <a:pt x="57" y="357"/>
                    <a:pt x="47" y="352"/>
                  </a:cubicBezTo>
                  <a:cubicBezTo>
                    <a:pt x="38" y="348"/>
                    <a:pt x="29" y="342"/>
                    <a:pt x="20" y="337"/>
                  </a:cubicBezTo>
                  <a:cubicBezTo>
                    <a:pt x="13" y="333"/>
                    <a:pt x="7" y="329"/>
                    <a:pt x="0" y="326"/>
                  </a:cubicBezTo>
                  <a:cubicBezTo>
                    <a:pt x="0" y="330"/>
                    <a:pt x="0" y="330"/>
                    <a:pt x="0" y="330"/>
                  </a:cubicBezTo>
                  <a:cubicBezTo>
                    <a:pt x="7" y="333"/>
                    <a:pt x="13" y="337"/>
                    <a:pt x="20" y="341"/>
                  </a:cubicBezTo>
                  <a:cubicBezTo>
                    <a:pt x="29" y="346"/>
                    <a:pt x="38" y="351"/>
                    <a:pt x="47" y="356"/>
                  </a:cubicBezTo>
                  <a:cubicBezTo>
                    <a:pt x="52" y="359"/>
                    <a:pt x="56" y="361"/>
                    <a:pt x="61" y="363"/>
                  </a:cubicBezTo>
                  <a:cubicBezTo>
                    <a:pt x="60" y="363"/>
                    <a:pt x="59" y="363"/>
                    <a:pt x="58" y="363"/>
                  </a:cubicBezTo>
                  <a:cubicBezTo>
                    <a:pt x="56" y="362"/>
                    <a:pt x="54" y="360"/>
                    <a:pt x="51" y="359"/>
                  </a:cubicBezTo>
                  <a:cubicBezTo>
                    <a:pt x="51" y="359"/>
                    <a:pt x="50" y="359"/>
                    <a:pt x="50" y="359"/>
                  </a:cubicBezTo>
                  <a:cubicBezTo>
                    <a:pt x="48" y="357"/>
                    <a:pt x="45" y="356"/>
                    <a:pt x="43" y="356"/>
                  </a:cubicBezTo>
                  <a:cubicBezTo>
                    <a:pt x="32" y="352"/>
                    <a:pt x="20" y="349"/>
                    <a:pt x="9" y="348"/>
                  </a:cubicBezTo>
                  <a:cubicBezTo>
                    <a:pt x="6" y="348"/>
                    <a:pt x="3" y="348"/>
                    <a:pt x="0" y="347"/>
                  </a:cubicBezTo>
                  <a:cubicBezTo>
                    <a:pt x="0" y="350"/>
                    <a:pt x="0" y="350"/>
                    <a:pt x="0" y="350"/>
                  </a:cubicBezTo>
                  <a:cubicBezTo>
                    <a:pt x="12" y="352"/>
                    <a:pt x="25" y="353"/>
                    <a:pt x="37" y="356"/>
                  </a:cubicBezTo>
                  <a:cubicBezTo>
                    <a:pt x="41" y="357"/>
                    <a:pt x="45" y="359"/>
                    <a:pt x="48" y="360"/>
                  </a:cubicBezTo>
                  <a:cubicBezTo>
                    <a:pt x="48" y="360"/>
                    <a:pt x="48" y="361"/>
                    <a:pt x="48" y="361"/>
                  </a:cubicBezTo>
                  <a:cubicBezTo>
                    <a:pt x="51" y="366"/>
                    <a:pt x="54" y="370"/>
                    <a:pt x="56" y="374"/>
                  </a:cubicBezTo>
                  <a:cubicBezTo>
                    <a:pt x="59" y="380"/>
                    <a:pt x="61" y="386"/>
                    <a:pt x="64" y="392"/>
                  </a:cubicBezTo>
                  <a:cubicBezTo>
                    <a:pt x="70" y="403"/>
                    <a:pt x="78" y="412"/>
                    <a:pt x="87" y="421"/>
                  </a:cubicBezTo>
                  <a:cubicBezTo>
                    <a:pt x="91" y="425"/>
                    <a:pt x="96" y="428"/>
                    <a:pt x="101" y="432"/>
                  </a:cubicBezTo>
                  <a:cubicBezTo>
                    <a:pt x="107" y="436"/>
                    <a:pt x="111" y="442"/>
                    <a:pt x="115" y="448"/>
                  </a:cubicBezTo>
                  <a:cubicBezTo>
                    <a:pt x="122" y="460"/>
                    <a:pt x="126" y="473"/>
                    <a:pt x="131" y="485"/>
                  </a:cubicBezTo>
                  <a:cubicBezTo>
                    <a:pt x="131" y="485"/>
                    <a:pt x="131" y="486"/>
                    <a:pt x="131" y="486"/>
                  </a:cubicBezTo>
                  <a:cubicBezTo>
                    <a:pt x="130" y="489"/>
                    <a:pt x="131" y="492"/>
                    <a:pt x="132" y="495"/>
                  </a:cubicBezTo>
                  <a:cubicBezTo>
                    <a:pt x="134" y="499"/>
                    <a:pt x="135" y="503"/>
                    <a:pt x="135" y="507"/>
                  </a:cubicBezTo>
                  <a:cubicBezTo>
                    <a:pt x="136" y="515"/>
                    <a:pt x="137" y="524"/>
                    <a:pt x="142" y="531"/>
                  </a:cubicBezTo>
                  <a:cubicBezTo>
                    <a:pt x="146" y="535"/>
                    <a:pt x="151" y="538"/>
                    <a:pt x="154" y="542"/>
                  </a:cubicBezTo>
                  <a:cubicBezTo>
                    <a:pt x="158" y="545"/>
                    <a:pt x="162" y="549"/>
                    <a:pt x="166" y="553"/>
                  </a:cubicBezTo>
                  <a:cubicBezTo>
                    <a:pt x="175" y="561"/>
                    <a:pt x="184" y="569"/>
                    <a:pt x="194" y="575"/>
                  </a:cubicBezTo>
                  <a:cubicBezTo>
                    <a:pt x="204" y="582"/>
                    <a:pt x="213" y="588"/>
                    <a:pt x="224" y="594"/>
                  </a:cubicBezTo>
                  <a:cubicBezTo>
                    <a:pt x="228" y="596"/>
                    <a:pt x="232" y="598"/>
                    <a:pt x="237" y="599"/>
                  </a:cubicBezTo>
                  <a:cubicBezTo>
                    <a:pt x="243" y="600"/>
                    <a:pt x="248" y="602"/>
                    <a:pt x="253" y="606"/>
                  </a:cubicBezTo>
                  <a:cubicBezTo>
                    <a:pt x="257" y="609"/>
                    <a:pt x="261" y="612"/>
                    <a:pt x="265" y="615"/>
                  </a:cubicBezTo>
                  <a:cubicBezTo>
                    <a:pt x="270" y="618"/>
                    <a:pt x="272" y="621"/>
                    <a:pt x="275" y="626"/>
                  </a:cubicBezTo>
                  <a:cubicBezTo>
                    <a:pt x="270" y="632"/>
                    <a:pt x="277" y="639"/>
                    <a:pt x="281" y="643"/>
                  </a:cubicBezTo>
                  <a:cubicBezTo>
                    <a:pt x="291" y="651"/>
                    <a:pt x="296" y="663"/>
                    <a:pt x="303" y="673"/>
                  </a:cubicBezTo>
                  <a:cubicBezTo>
                    <a:pt x="312" y="684"/>
                    <a:pt x="322" y="694"/>
                    <a:pt x="329" y="706"/>
                  </a:cubicBezTo>
                  <a:cubicBezTo>
                    <a:pt x="334" y="716"/>
                    <a:pt x="340" y="726"/>
                    <a:pt x="345" y="736"/>
                  </a:cubicBezTo>
                  <a:cubicBezTo>
                    <a:pt x="348" y="741"/>
                    <a:pt x="351" y="747"/>
                    <a:pt x="353" y="753"/>
                  </a:cubicBezTo>
                  <a:cubicBezTo>
                    <a:pt x="354" y="758"/>
                    <a:pt x="352" y="762"/>
                    <a:pt x="352" y="766"/>
                  </a:cubicBezTo>
                  <a:cubicBezTo>
                    <a:pt x="352" y="768"/>
                    <a:pt x="353" y="770"/>
                    <a:pt x="353" y="771"/>
                  </a:cubicBezTo>
                  <a:cubicBezTo>
                    <a:pt x="353" y="771"/>
                    <a:pt x="353" y="772"/>
                    <a:pt x="353" y="772"/>
                  </a:cubicBezTo>
                  <a:cubicBezTo>
                    <a:pt x="352" y="777"/>
                    <a:pt x="353" y="783"/>
                    <a:pt x="353" y="789"/>
                  </a:cubicBezTo>
                  <a:cubicBezTo>
                    <a:pt x="354" y="795"/>
                    <a:pt x="354" y="800"/>
                    <a:pt x="354" y="806"/>
                  </a:cubicBezTo>
                  <a:cubicBezTo>
                    <a:pt x="353" y="809"/>
                    <a:pt x="353" y="812"/>
                    <a:pt x="352" y="815"/>
                  </a:cubicBezTo>
                  <a:cubicBezTo>
                    <a:pt x="356" y="815"/>
                    <a:pt x="356" y="815"/>
                    <a:pt x="356" y="815"/>
                  </a:cubicBezTo>
                  <a:cubicBezTo>
                    <a:pt x="357" y="810"/>
                    <a:pt x="357" y="805"/>
                    <a:pt x="357" y="800"/>
                  </a:cubicBezTo>
                  <a:cubicBezTo>
                    <a:pt x="357" y="791"/>
                    <a:pt x="357" y="782"/>
                    <a:pt x="356" y="774"/>
                  </a:cubicBezTo>
                  <a:cubicBezTo>
                    <a:pt x="358" y="775"/>
                    <a:pt x="362" y="775"/>
                    <a:pt x="366" y="773"/>
                  </a:cubicBezTo>
                  <a:cubicBezTo>
                    <a:pt x="373" y="770"/>
                    <a:pt x="385" y="768"/>
                    <a:pt x="389" y="760"/>
                  </a:cubicBezTo>
                  <a:cubicBezTo>
                    <a:pt x="393" y="752"/>
                    <a:pt x="394" y="744"/>
                    <a:pt x="392" y="735"/>
                  </a:cubicBezTo>
                  <a:cubicBezTo>
                    <a:pt x="392" y="735"/>
                    <a:pt x="393" y="735"/>
                    <a:pt x="393" y="735"/>
                  </a:cubicBezTo>
                  <a:cubicBezTo>
                    <a:pt x="393" y="735"/>
                    <a:pt x="394" y="734"/>
                    <a:pt x="393" y="734"/>
                  </a:cubicBezTo>
                  <a:cubicBezTo>
                    <a:pt x="392" y="731"/>
                    <a:pt x="391" y="729"/>
                    <a:pt x="390" y="726"/>
                  </a:cubicBezTo>
                  <a:cubicBezTo>
                    <a:pt x="391" y="727"/>
                    <a:pt x="393" y="728"/>
                    <a:pt x="394" y="729"/>
                  </a:cubicBezTo>
                  <a:cubicBezTo>
                    <a:pt x="397" y="730"/>
                    <a:pt x="399" y="731"/>
                    <a:pt x="402" y="732"/>
                  </a:cubicBezTo>
                  <a:cubicBezTo>
                    <a:pt x="398" y="732"/>
                    <a:pt x="396" y="739"/>
                    <a:pt x="397" y="743"/>
                  </a:cubicBezTo>
                  <a:cubicBezTo>
                    <a:pt x="397" y="743"/>
                    <a:pt x="398" y="743"/>
                    <a:pt x="398" y="743"/>
                  </a:cubicBezTo>
                  <a:cubicBezTo>
                    <a:pt x="399" y="740"/>
                    <a:pt x="400" y="732"/>
                    <a:pt x="404" y="733"/>
                  </a:cubicBezTo>
                  <a:cubicBezTo>
                    <a:pt x="405" y="733"/>
                    <a:pt x="405" y="732"/>
                    <a:pt x="405" y="732"/>
                  </a:cubicBezTo>
                  <a:cubicBezTo>
                    <a:pt x="411" y="732"/>
                    <a:pt x="417" y="731"/>
                    <a:pt x="421" y="726"/>
                  </a:cubicBezTo>
                  <a:cubicBezTo>
                    <a:pt x="420" y="728"/>
                    <a:pt x="421" y="730"/>
                    <a:pt x="421" y="732"/>
                  </a:cubicBezTo>
                  <a:cubicBezTo>
                    <a:pt x="427" y="752"/>
                    <a:pt x="465" y="751"/>
                    <a:pt x="469" y="732"/>
                  </a:cubicBezTo>
                  <a:cubicBezTo>
                    <a:pt x="469" y="732"/>
                    <a:pt x="470" y="731"/>
                    <a:pt x="470" y="731"/>
                  </a:cubicBezTo>
                  <a:cubicBezTo>
                    <a:pt x="469" y="734"/>
                    <a:pt x="468" y="736"/>
                    <a:pt x="467" y="738"/>
                  </a:cubicBezTo>
                  <a:cubicBezTo>
                    <a:pt x="463" y="745"/>
                    <a:pt x="455" y="749"/>
                    <a:pt x="447" y="750"/>
                  </a:cubicBezTo>
                  <a:cubicBezTo>
                    <a:pt x="439" y="751"/>
                    <a:pt x="431" y="750"/>
                    <a:pt x="425" y="746"/>
                  </a:cubicBezTo>
                  <a:cubicBezTo>
                    <a:pt x="419" y="743"/>
                    <a:pt x="415" y="738"/>
                    <a:pt x="411" y="732"/>
                  </a:cubicBezTo>
                  <a:cubicBezTo>
                    <a:pt x="411" y="732"/>
                    <a:pt x="410" y="732"/>
                    <a:pt x="410" y="733"/>
                  </a:cubicBezTo>
                  <a:cubicBezTo>
                    <a:pt x="412" y="749"/>
                    <a:pt x="433" y="756"/>
                    <a:pt x="447" y="753"/>
                  </a:cubicBezTo>
                  <a:cubicBezTo>
                    <a:pt x="453" y="752"/>
                    <a:pt x="459" y="751"/>
                    <a:pt x="463" y="748"/>
                  </a:cubicBezTo>
                  <a:cubicBezTo>
                    <a:pt x="461" y="759"/>
                    <a:pt x="460" y="772"/>
                    <a:pt x="458" y="784"/>
                  </a:cubicBezTo>
                  <a:cubicBezTo>
                    <a:pt x="456" y="793"/>
                    <a:pt x="454" y="803"/>
                    <a:pt x="454" y="812"/>
                  </a:cubicBezTo>
                  <a:cubicBezTo>
                    <a:pt x="454" y="813"/>
                    <a:pt x="454" y="813"/>
                    <a:pt x="454" y="813"/>
                  </a:cubicBezTo>
                  <a:cubicBezTo>
                    <a:pt x="453" y="805"/>
                    <a:pt x="453" y="798"/>
                    <a:pt x="455" y="791"/>
                  </a:cubicBezTo>
                  <a:cubicBezTo>
                    <a:pt x="455" y="790"/>
                    <a:pt x="454" y="790"/>
                    <a:pt x="454" y="790"/>
                  </a:cubicBezTo>
                  <a:cubicBezTo>
                    <a:pt x="450" y="797"/>
                    <a:pt x="450" y="806"/>
                    <a:pt x="451" y="814"/>
                  </a:cubicBezTo>
                  <a:cubicBezTo>
                    <a:pt x="451" y="814"/>
                    <a:pt x="451" y="815"/>
                    <a:pt x="451" y="815"/>
                  </a:cubicBezTo>
                  <a:cubicBezTo>
                    <a:pt x="459" y="815"/>
                    <a:pt x="459" y="815"/>
                    <a:pt x="459" y="815"/>
                  </a:cubicBezTo>
                  <a:cubicBezTo>
                    <a:pt x="476" y="808"/>
                    <a:pt x="492" y="798"/>
                    <a:pt x="507" y="788"/>
                  </a:cubicBezTo>
                  <a:cubicBezTo>
                    <a:pt x="525" y="776"/>
                    <a:pt x="543" y="763"/>
                    <a:pt x="561" y="752"/>
                  </a:cubicBezTo>
                  <a:cubicBezTo>
                    <a:pt x="579" y="740"/>
                    <a:pt x="597" y="727"/>
                    <a:pt x="616" y="716"/>
                  </a:cubicBezTo>
                  <a:cubicBezTo>
                    <a:pt x="631" y="707"/>
                    <a:pt x="645" y="697"/>
                    <a:pt x="658" y="686"/>
                  </a:cubicBezTo>
                  <a:cubicBezTo>
                    <a:pt x="653" y="695"/>
                    <a:pt x="653" y="705"/>
                    <a:pt x="660" y="713"/>
                  </a:cubicBezTo>
                  <a:cubicBezTo>
                    <a:pt x="662" y="716"/>
                    <a:pt x="665" y="718"/>
                    <a:pt x="668" y="720"/>
                  </a:cubicBezTo>
                  <a:cubicBezTo>
                    <a:pt x="664" y="721"/>
                    <a:pt x="661" y="724"/>
                    <a:pt x="658" y="726"/>
                  </a:cubicBezTo>
                  <a:cubicBezTo>
                    <a:pt x="651" y="731"/>
                    <a:pt x="645" y="736"/>
                    <a:pt x="638" y="741"/>
                  </a:cubicBezTo>
                  <a:cubicBezTo>
                    <a:pt x="628" y="749"/>
                    <a:pt x="617" y="756"/>
                    <a:pt x="606" y="762"/>
                  </a:cubicBezTo>
                  <a:cubicBezTo>
                    <a:pt x="596" y="767"/>
                    <a:pt x="586" y="774"/>
                    <a:pt x="577" y="781"/>
                  </a:cubicBezTo>
                  <a:cubicBezTo>
                    <a:pt x="560" y="794"/>
                    <a:pt x="541" y="804"/>
                    <a:pt x="523" y="815"/>
                  </a:cubicBezTo>
                  <a:cubicBezTo>
                    <a:pt x="530" y="815"/>
                    <a:pt x="530" y="815"/>
                    <a:pt x="530" y="815"/>
                  </a:cubicBezTo>
                  <a:cubicBezTo>
                    <a:pt x="546" y="805"/>
                    <a:pt x="563" y="795"/>
                    <a:pt x="578" y="784"/>
                  </a:cubicBezTo>
                  <a:cubicBezTo>
                    <a:pt x="597" y="771"/>
                    <a:pt x="617" y="760"/>
                    <a:pt x="636" y="747"/>
                  </a:cubicBezTo>
                  <a:cubicBezTo>
                    <a:pt x="643" y="742"/>
                    <a:pt x="649" y="738"/>
                    <a:pt x="656" y="732"/>
                  </a:cubicBezTo>
                  <a:cubicBezTo>
                    <a:pt x="660" y="729"/>
                    <a:pt x="666" y="721"/>
                    <a:pt x="672" y="721"/>
                  </a:cubicBezTo>
                  <a:cubicBezTo>
                    <a:pt x="676" y="721"/>
                    <a:pt x="680" y="721"/>
                    <a:pt x="684" y="720"/>
                  </a:cubicBezTo>
                  <a:cubicBezTo>
                    <a:pt x="689" y="718"/>
                    <a:pt x="693" y="716"/>
                    <a:pt x="698" y="714"/>
                  </a:cubicBezTo>
                  <a:cubicBezTo>
                    <a:pt x="702" y="713"/>
                    <a:pt x="706" y="713"/>
                    <a:pt x="710" y="712"/>
                  </a:cubicBezTo>
                  <a:cubicBezTo>
                    <a:pt x="712" y="713"/>
                    <a:pt x="715" y="714"/>
                    <a:pt x="719" y="714"/>
                  </a:cubicBezTo>
                  <a:cubicBezTo>
                    <a:pt x="727" y="715"/>
                    <a:pt x="736" y="713"/>
                    <a:pt x="741" y="706"/>
                  </a:cubicBezTo>
                  <a:cubicBezTo>
                    <a:pt x="744" y="702"/>
                    <a:pt x="747" y="698"/>
                    <a:pt x="747" y="693"/>
                  </a:cubicBezTo>
                  <a:cubicBezTo>
                    <a:pt x="747" y="692"/>
                    <a:pt x="748" y="691"/>
                    <a:pt x="748" y="690"/>
                  </a:cubicBezTo>
                  <a:cubicBezTo>
                    <a:pt x="751" y="688"/>
                    <a:pt x="754" y="686"/>
                    <a:pt x="757" y="683"/>
                  </a:cubicBezTo>
                  <a:cubicBezTo>
                    <a:pt x="769" y="675"/>
                    <a:pt x="780" y="665"/>
                    <a:pt x="792" y="656"/>
                  </a:cubicBezTo>
                  <a:cubicBezTo>
                    <a:pt x="802" y="647"/>
                    <a:pt x="813" y="639"/>
                    <a:pt x="821" y="628"/>
                  </a:cubicBezTo>
                  <a:cubicBezTo>
                    <a:pt x="821" y="628"/>
                    <a:pt x="821" y="628"/>
                    <a:pt x="821" y="629"/>
                  </a:cubicBezTo>
                  <a:cubicBezTo>
                    <a:pt x="822" y="644"/>
                    <a:pt x="825" y="659"/>
                    <a:pt x="830" y="673"/>
                  </a:cubicBezTo>
                  <a:cubicBezTo>
                    <a:pt x="833" y="681"/>
                    <a:pt x="836" y="688"/>
                    <a:pt x="840" y="695"/>
                  </a:cubicBezTo>
                  <a:cubicBezTo>
                    <a:pt x="843" y="702"/>
                    <a:pt x="846" y="709"/>
                    <a:pt x="850" y="715"/>
                  </a:cubicBezTo>
                  <a:cubicBezTo>
                    <a:pt x="858" y="725"/>
                    <a:pt x="868" y="734"/>
                    <a:pt x="881" y="735"/>
                  </a:cubicBezTo>
                  <a:cubicBezTo>
                    <a:pt x="888" y="736"/>
                    <a:pt x="895" y="735"/>
                    <a:pt x="902" y="735"/>
                  </a:cubicBezTo>
                  <a:cubicBezTo>
                    <a:pt x="910" y="735"/>
                    <a:pt x="917" y="735"/>
                    <a:pt x="924" y="734"/>
                  </a:cubicBezTo>
                  <a:cubicBezTo>
                    <a:pt x="932" y="733"/>
                    <a:pt x="940" y="732"/>
                    <a:pt x="948" y="729"/>
                  </a:cubicBezTo>
                  <a:cubicBezTo>
                    <a:pt x="953" y="727"/>
                    <a:pt x="960" y="725"/>
                    <a:pt x="965" y="721"/>
                  </a:cubicBezTo>
                  <a:cubicBezTo>
                    <a:pt x="973" y="712"/>
                    <a:pt x="980" y="697"/>
                    <a:pt x="980" y="684"/>
                  </a:cubicBezTo>
                  <a:cubicBezTo>
                    <a:pt x="980" y="670"/>
                    <a:pt x="973" y="658"/>
                    <a:pt x="967" y="646"/>
                  </a:cubicBezTo>
                  <a:cubicBezTo>
                    <a:pt x="960" y="631"/>
                    <a:pt x="953" y="616"/>
                    <a:pt x="943" y="603"/>
                  </a:cubicBezTo>
                  <a:cubicBezTo>
                    <a:pt x="940" y="599"/>
                    <a:pt x="936" y="593"/>
                    <a:pt x="931" y="588"/>
                  </a:cubicBezTo>
                  <a:cubicBezTo>
                    <a:pt x="935" y="588"/>
                    <a:pt x="939" y="588"/>
                    <a:pt x="942" y="588"/>
                  </a:cubicBezTo>
                  <a:cubicBezTo>
                    <a:pt x="943" y="589"/>
                    <a:pt x="943" y="589"/>
                    <a:pt x="944" y="589"/>
                  </a:cubicBezTo>
                  <a:cubicBezTo>
                    <a:pt x="947" y="588"/>
                    <a:pt x="954" y="592"/>
                    <a:pt x="957" y="593"/>
                  </a:cubicBezTo>
                  <a:cubicBezTo>
                    <a:pt x="961" y="594"/>
                    <a:pt x="966" y="596"/>
                    <a:pt x="970" y="598"/>
                  </a:cubicBezTo>
                  <a:cubicBezTo>
                    <a:pt x="977" y="600"/>
                    <a:pt x="984" y="600"/>
                    <a:pt x="991" y="600"/>
                  </a:cubicBezTo>
                  <a:cubicBezTo>
                    <a:pt x="997" y="601"/>
                    <a:pt x="1003" y="601"/>
                    <a:pt x="1009" y="600"/>
                  </a:cubicBezTo>
                  <a:cubicBezTo>
                    <a:pt x="1023" y="598"/>
                    <a:pt x="1036" y="595"/>
                    <a:pt x="1050" y="593"/>
                  </a:cubicBezTo>
                  <a:cubicBezTo>
                    <a:pt x="1057" y="592"/>
                    <a:pt x="1064" y="590"/>
                    <a:pt x="1071" y="589"/>
                  </a:cubicBezTo>
                  <a:cubicBezTo>
                    <a:pt x="1078" y="589"/>
                    <a:pt x="1084" y="588"/>
                    <a:pt x="1091" y="588"/>
                  </a:cubicBezTo>
                  <a:cubicBezTo>
                    <a:pt x="1098" y="587"/>
                    <a:pt x="1105" y="585"/>
                    <a:pt x="1112" y="582"/>
                  </a:cubicBezTo>
                  <a:cubicBezTo>
                    <a:pt x="1119" y="579"/>
                    <a:pt x="1127" y="576"/>
                    <a:pt x="1135" y="574"/>
                  </a:cubicBezTo>
                  <a:cubicBezTo>
                    <a:pt x="1143" y="571"/>
                    <a:pt x="1155" y="567"/>
                    <a:pt x="1159" y="560"/>
                  </a:cubicBezTo>
                  <a:cubicBezTo>
                    <a:pt x="1161" y="558"/>
                    <a:pt x="1162" y="554"/>
                    <a:pt x="1160" y="552"/>
                  </a:cubicBezTo>
                  <a:close/>
                  <a:moveTo>
                    <a:pt x="1016" y="424"/>
                  </a:moveTo>
                  <a:cubicBezTo>
                    <a:pt x="1028" y="421"/>
                    <a:pt x="1041" y="418"/>
                    <a:pt x="1054" y="415"/>
                  </a:cubicBezTo>
                  <a:cubicBezTo>
                    <a:pt x="1065" y="413"/>
                    <a:pt x="1078" y="410"/>
                    <a:pt x="1090" y="412"/>
                  </a:cubicBezTo>
                  <a:cubicBezTo>
                    <a:pt x="1103" y="414"/>
                    <a:pt x="1115" y="423"/>
                    <a:pt x="1117" y="436"/>
                  </a:cubicBezTo>
                  <a:cubicBezTo>
                    <a:pt x="1118" y="439"/>
                    <a:pt x="1117" y="445"/>
                    <a:pt x="1120" y="447"/>
                  </a:cubicBezTo>
                  <a:cubicBezTo>
                    <a:pt x="1125" y="449"/>
                    <a:pt x="1129" y="449"/>
                    <a:pt x="1132" y="454"/>
                  </a:cubicBezTo>
                  <a:cubicBezTo>
                    <a:pt x="1137" y="464"/>
                    <a:pt x="1134" y="477"/>
                    <a:pt x="1129" y="486"/>
                  </a:cubicBezTo>
                  <a:cubicBezTo>
                    <a:pt x="1123" y="498"/>
                    <a:pt x="1116" y="510"/>
                    <a:pt x="1108" y="519"/>
                  </a:cubicBezTo>
                  <a:cubicBezTo>
                    <a:pt x="1103" y="524"/>
                    <a:pt x="1099" y="528"/>
                    <a:pt x="1095" y="533"/>
                  </a:cubicBezTo>
                  <a:cubicBezTo>
                    <a:pt x="1092" y="536"/>
                    <a:pt x="1089" y="540"/>
                    <a:pt x="1084" y="541"/>
                  </a:cubicBezTo>
                  <a:cubicBezTo>
                    <a:pt x="1084" y="541"/>
                    <a:pt x="1084" y="541"/>
                    <a:pt x="1084" y="541"/>
                  </a:cubicBezTo>
                  <a:cubicBezTo>
                    <a:pt x="1078" y="541"/>
                    <a:pt x="1072" y="542"/>
                    <a:pt x="1066" y="542"/>
                  </a:cubicBezTo>
                  <a:cubicBezTo>
                    <a:pt x="1049" y="544"/>
                    <a:pt x="1033" y="545"/>
                    <a:pt x="1016" y="545"/>
                  </a:cubicBezTo>
                  <a:cubicBezTo>
                    <a:pt x="1007" y="545"/>
                    <a:pt x="998" y="545"/>
                    <a:pt x="989" y="545"/>
                  </a:cubicBezTo>
                  <a:cubicBezTo>
                    <a:pt x="991" y="544"/>
                    <a:pt x="992" y="544"/>
                    <a:pt x="994" y="544"/>
                  </a:cubicBezTo>
                  <a:cubicBezTo>
                    <a:pt x="996" y="544"/>
                    <a:pt x="999" y="544"/>
                    <a:pt x="1002" y="544"/>
                  </a:cubicBezTo>
                  <a:cubicBezTo>
                    <a:pt x="1001" y="544"/>
                    <a:pt x="1001" y="544"/>
                    <a:pt x="1001" y="544"/>
                  </a:cubicBezTo>
                  <a:cubicBezTo>
                    <a:pt x="1001" y="544"/>
                    <a:pt x="1001" y="545"/>
                    <a:pt x="1001" y="545"/>
                  </a:cubicBezTo>
                  <a:cubicBezTo>
                    <a:pt x="1005" y="545"/>
                    <a:pt x="1008" y="544"/>
                    <a:pt x="1012" y="544"/>
                  </a:cubicBezTo>
                  <a:cubicBezTo>
                    <a:pt x="1013" y="544"/>
                    <a:pt x="1014" y="544"/>
                    <a:pt x="1015" y="544"/>
                  </a:cubicBezTo>
                  <a:cubicBezTo>
                    <a:pt x="1021" y="544"/>
                    <a:pt x="1027" y="544"/>
                    <a:pt x="1033" y="543"/>
                  </a:cubicBezTo>
                  <a:cubicBezTo>
                    <a:pt x="1040" y="541"/>
                    <a:pt x="1045" y="539"/>
                    <a:pt x="1051" y="537"/>
                  </a:cubicBezTo>
                  <a:cubicBezTo>
                    <a:pt x="1052" y="537"/>
                    <a:pt x="1051" y="536"/>
                    <a:pt x="1051" y="536"/>
                  </a:cubicBezTo>
                  <a:cubicBezTo>
                    <a:pt x="1045" y="538"/>
                    <a:pt x="1038" y="540"/>
                    <a:pt x="1031" y="541"/>
                  </a:cubicBezTo>
                  <a:cubicBezTo>
                    <a:pt x="1030" y="541"/>
                    <a:pt x="1028" y="541"/>
                    <a:pt x="1026" y="541"/>
                  </a:cubicBezTo>
                  <a:cubicBezTo>
                    <a:pt x="1033" y="540"/>
                    <a:pt x="1038" y="537"/>
                    <a:pt x="1044" y="536"/>
                  </a:cubicBezTo>
                  <a:cubicBezTo>
                    <a:pt x="1045" y="535"/>
                    <a:pt x="1045" y="535"/>
                    <a:pt x="1044" y="535"/>
                  </a:cubicBezTo>
                  <a:cubicBezTo>
                    <a:pt x="1037" y="536"/>
                    <a:pt x="1029" y="539"/>
                    <a:pt x="1022" y="540"/>
                  </a:cubicBezTo>
                  <a:cubicBezTo>
                    <a:pt x="1018" y="541"/>
                    <a:pt x="1015" y="541"/>
                    <a:pt x="1011" y="541"/>
                  </a:cubicBezTo>
                  <a:cubicBezTo>
                    <a:pt x="1011" y="541"/>
                    <a:pt x="1010" y="541"/>
                    <a:pt x="1010" y="541"/>
                  </a:cubicBezTo>
                  <a:cubicBezTo>
                    <a:pt x="1007" y="541"/>
                    <a:pt x="1003" y="541"/>
                    <a:pt x="1000" y="541"/>
                  </a:cubicBezTo>
                  <a:cubicBezTo>
                    <a:pt x="1007" y="539"/>
                    <a:pt x="1014" y="536"/>
                    <a:pt x="1020" y="534"/>
                  </a:cubicBezTo>
                  <a:cubicBezTo>
                    <a:pt x="1021" y="534"/>
                    <a:pt x="1020" y="533"/>
                    <a:pt x="1020" y="533"/>
                  </a:cubicBezTo>
                  <a:cubicBezTo>
                    <a:pt x="1008" y="537"/>
                    <a:pt x="996" y="540"/>
                    <a:pt x="984" y="543"/>
                  </a:cubicBezTo>
                  <a:cubicBezTo>
                    <a:pt x="984" y="543"/>
                    <a:pt x="984" y="543"/>
                    <a:pt x="984" y="543"/>
                  </a:cubicBezTo>
                  <a:cubicBezTo>
                    <a:pt x="982" y="543"/>
                    <a:pt x="981" y="543"/>
                    <a:pt x="979" y="544"/>
                  </a:cubicBezTo>
                  <a:cubicBezTo>
                    <a:pt x="978" y="544"/>
                    <a:pt x="977" y="544"/>
                    <a:pt x="977" y="544"/>
                  </a:cubicBezTo>
                  <a:cubicBezTo>
                    <a:pt x="981" y="542"/>
                    <a:pt x="985" y="539"/>
                    <a:pt x="989" y="537"/>
                  </a:cubicBezTo>
                  <a:cubicBezTo>
                    <a:pt x="996" y="533"/>
                    <a:pt x="1004" y="529"/>
                    <a:pt x="1012" y="527"/>
                  </a:cubicBezTo>
                  <a:cubicBezTo>
                    <a:pt x="1012" y="527"/>
                    <a:pt x="1012" y="526"/>
                    <a:pt x="1012" y="526"/>
                  </a:cubicBezTo>
                  <a:cubicBezTo>
                    <a:pt x="1003" y="528"/>
                    <a:pt x="997" y="531"/>
                    <a:pt x="989" y="535"/>
                  </a:cubicBezTo>
                  <a:cubicBezTo>
                    <a:pt x="985" y="536"/>
                    <a:pt x="982" y="538"/>
                    <a:pt x="978" y="540"/>
                  </a:cubicBezTo>
                  <a:cubicBezTo>
                    <a:pt x="976" y="541"/>
                    <a:pt x="973" y="542"/>
                    <a:pt x="971" y="543"/>
                  </a:cubicBezTo>
                  <a:cubicBezTo>
                    <a:pt x="970" y="543"/>
                    <a:pt x="969" y="543"/>
                    <a:pt x="968" y="543"/>
                  </a:cubicBezTo>
                  <a:cubicBezTo>
                    <a:pt x="962" y="542"/>
                    <a:pt x="955" y="541"/>
                    <a:pt x="950" y="544"/>
                  </a:cubicBezTo>
                  <a:cubicBezTo>
                    <a:pt x="946" y="546"/>
                    <a:pt x="943" y="548"/>
                    <a:pt x="941" y="552"/>
                  </a:cubicBezTo>
                  <a:cubicBezTo>
                    <a:pt x="938" y="550"/>
                    <a:pt x="933" y="551"/>
                    <a:pt x="930" y="551"/>
                  </a:cubicBezTo>
                  <a:cubicBezTo>
                    <a:pt x="929" y="551"/>
                    <a:pt x="928" y="551"/>
                    <a:pt x="927" y="551"/>
                  </a:cubicBezTo>
                  <a:cubicBezTo>
                    <a:pt x="937" y="549"/>
                    <a:pt x="947" y="544"/>
                    <a:pt x="956" y="541"/>
                  </a:cubicBezTo>
                  <a:cubicBezTo>
                    <a:pt x="964" y="538"/>
                    <a:pt x="971" y="535"/>
                    <a:pt x="978" y="532"/>
                  </a:cubicBezTo>
                  <a:cubicBezTo>
                    <a:pt x="985" y="528"/>
                    <a:pt x="993" y="524"/>
                    <a:pt x="1001" y="521"/>
                  </a:cubicBezTo>
                  <a:cubicBezTo>
                    <a:pt x="1001" y="520"/>
                    <a:pt x="1001" y="519"/>
                    <a:pt x="1000" y="520"/>
                  </a:cubicBezTo>
                  <a:cubicBezTo>
                    <a:pt x="992" y="523"/>
                    <a:pt x="985" y="527"/>
                    <a:pt x="977" y="530"/>
                  </a:cubicBezTo>
                  <a:cubicBezTo>
                    <a:pt x="970" y="533"/>
                    <a:pt x="963" y="535"/>
                    <a:pt x="955" y="538"/>
                  </a:cubicBezTo>
                  <a:cubicBezTo>
                    <a:pt x="942" y="543"/>
                    <a:pt x="928" y="548"/>
                    <a:pt x="914" y="549"/>
                  </a:cubicBezTo>
                  <a:cubicBezTo>
                    <a:pt x="913" y="549"/>
                    <a:pt x="913" y="550"/>
                    <a:pt x="912" y="550"/>
                  </a:cubicBezTo>
                  <a:cubicBezTo>
                    <a:pt x="912" y="550"/>
                    <a:pt x="911" y="550"/>
                    <a:pt x="911" y="550"/>
                  </a:cubicBezTo>
                  <a:cubicBezTo>
                    <a:pt x="909" y="550"/>
                    <a:pt x="907" y="550"/>
                    <a:pt x="905" y="550"/>
                  </a:cubicBezTo>
                  <a:cubicBezTo>
                    <a:pt x="905" y="550"/>
                    <a:pt x="906" y="549"/>
                    <a:pt x="906" y="549"/>
                  </a:cubicBezTo>
                  <a:cubicBezTo>
                    <a:pt x="906" y="549"/>
                    <a:pt x="907" y="549"/>
                    <a:pt x="907" y="549"/>
                  </a:cubicBezTo>
                  <a:cubicBezTo>
                    <a:pt x="911" y="549"/>
                    <a:pt x="915" y="547"/>
                    <a:pt x="919" y="545"/>
                  </a:cubicBezTo>
                  <a:cubicBezTo>
                    <a:pt x="924" y="543"/>
                    <a:pt x="929" y="540"/>
                    <a:pt x="934" y="538"/>
                  </a:cubicBezTo>
                  <a:cubicBezTo>
                    <a:pt x="944" y="532"/>
                    <a:pt x="954" y="526"/>
                    <a:pt x="965" y="523"/>
                  </a:cubicBezTo>
                  <a:cubicBezTo>
                    <a:pt x="966" y="522"/>
                    <a:pt x="966" y="521"/>
                    <a:pt x="965" y="521"/>
                  </a:cubicBezTo>
                  <a:cubicBezTo>
                    <a:pt x="954" y="525"/>
                    <a:pt x="944" y="529"/>
                    <a:pt x="934" y="534"/>
                  </a:cubicBezTo>
                  <a:cubicBezTo>
                    <a:pt x="929" y="536"/>
                    <a:pt x="924" y="539"/>
                    <a:pt x="919" y="541"/>
                  </a:cubicBezTo>
                  <a:cubicBezTo>
                    <a:pt x="916" y="543"/>
                    <a:pt x="912" y="544"/>
                    <a:pt x="909" y="545"/>
                  </a:cubicBezTo>
                  <a:cubicBezTo>
                    <a:pt x="910" y="545"/>
                    <a:pt x="910" y="544"/>
                    <a:pt x="910" y="544"/>
                  </a:cubicBezTo>
                  <a:cubicBezTo>
                    <a:pt x="911" y="543"/>
                    <a:pt x="912" y="543"/>
                    <a:pt x="913" y="542"/>
                  </a:cubicBezTo>
                  <a:cubicBezTo>
                    <a:pt x="916" y="541"/>
                    <a:pt x="919" y="539"/>
                    <a:pt x="921" y="538"/>
                  </a:cubicBezTo>
                  <a:cubicBezTo>
                    <a:pt x="928" y="534"/>
                    <a:pt x="934" y="529"/>
                    <a:pt x="940" y="525"/>
                  </a:cubicBezTo>
                  <a:cubicBezTo>
                    <a:pt x="947" y="521"/>
                    <a:pt x="954" y="517"/>
                    <a:pt x="960" y="513"/>
                  </a:cubicBezTo>
                  <a:cubicBezTo>
                    <a:pt x="967" y="508"/>
                    <a:pt x="974" y="504"/>
                    <a:pt x="980" y="500"/>
                  </a:cubicBezTo>
                  <a:cubicBezTo>
                    <a:pt x="981" y="500"/>
                    <a:pt x="980" y="500"/>
                    <a:pt x="980" y="500"/>
                  </a:cubicBezTo>
                  <a:cubicBezTo>
                    <a:pt x="964" y="508"/>
                    <a:pt x="950" y="518"/>
                    <a:pt x="934" y="527"/>
                  </a:cubicBezTo>
                  <a:cubicBezTo>
                    <a:pt x="928" y="531"/>
                    <a:pt x="923" y="534"/>
                    <a:pt x="917" y="537"/>
                  </a:cubicBezTo>
                  <a:cubicBezTo>
                    <a:pt x="918" y="535"/>
                    <a:pt x="920" y="534"/>
                    <a:pt x="921" y="532"/>
                  </a:cubicBezTo>
                  <a:cubicBezTo>
                    <a:pt x="921" y="532"/>
                    <a:pt x="921" y="532"/>
                    <a:pt x="921" y="532"/>
                  </a:cubicBezTo>
                  <a:cubicBezTo>
                    <a:pt x="926" y="532"/>
                    <a:pt x="930" y="529"/>
                    <a:pt x="934" y="526"/>
                  </a:cubicBezTo>
                  <a:cubicBezTo>
                    <a:pt x="939" y="523"/>
                    <a:pt x="943" y="520"/>
                    <a:pt x="948" y="517"/>
                  </a:cubicBezTo>
                  <a:cubicBezTo>
                    <a:pt x="957" y="510"/>
                    <a:pt x="965" y="503"/>
                    <a:pt x="972" y="495"/>
                  </a:cubicBezTo>
                  <a:cubicBezTo>
                    <a:pt x="973" y="494"/>
                    <a:pt x="972" y="494"/>
                    <a:pt x="972" y="494"/>
                  </a:cubicBezTo>
                  <a:cubicBezTo>
                    <a:pt x="964" y="503"/>
                    <a:pt x="955" y="510"/>
                    <a:pt x="945" y="516"/>
                  </a:cubicBezTo>
                  <a:cubicBezTo>
                    <a:pt x="940" y="519"/>
                    <a:pt x="936" y="522"/>
                    <a:pt x="931" y="524"/>
                  </a:cubicBezTo>
                  <a:cubicBezTo>
                    <a:pt x="930" y="525"/>
                    <a:pt x="929" y="525"/>
                    <a:pt x="928" y="526"/>
                  </a:cubicBezTo>
                  <a:cubicBezTo>
                    <a:pt x="928" y="526"/>
                    <a:pt x="928" y="526"/>
                    <a:pt x="928" y="525"/>
                  </a:cubicBezTo>
                  <a:cubicBezTo>
                    <a:pt x="928" y="525"/>
                    <a:pt x="928" y="525"/>
                    <a:pt x="928" y="525"/>
                  </a:cubicBezTo>
                  <a:cubicBezTo>
                    <a:pt x="934" y="521"/>
                    <a:pt x="939" y="517"/>
                    <a:pt x="945" y="513"/>
                  </a:cubicBezTo>
                  <a:cubicBezTo>
                    <a:pt x="950" y="510"/>
                    <a:pt x="953" y="508"/>
                    <a:pt x="957" y="502"/>
                  </a:cubicBezTo>
                  <a:cubicBezTo>
                    <a:pt x="957" y="502"/>
                    <a:pt x="957" y="502"/>
                    <a:pt x="957" y="502"/>
                  </a:cubicBezTo>
                  <a:cubicBezTo>
                    <a:pt x="960" y="499"/>
                    <a:pt x="963" y="496"/>
                    <a:pt x="965" y="494"/>
                  </a:cubicBezTo>
                  <a:cubicBezTo>
                    <a:pt x="974" y="485"/>
                    <a:pt x="983" y="476"/>
                    <a:pt x="994" y="469"/>
                  </a:cubicBezTo>
                  <a:cubicBezTo>
                    <a:pt x="994" y="469"/>
                    <a:pt x="994" y="468"/>
                    <a:pt x="993" y="469"/>
                  </a:cubicBezTo>
                  <a:cubicBezTo>
                    <a:pt x="983" y="474"/>
                    <a:pt x="975" y="483"/>
                    <a:pt x="966" y="491"/>
                  </a:cubicBezTo>
                  <a:cubicBezTo>
                    <a:pt x="964" y="492"/>
                    <a:pt x="962" y="494"/>
                    <a:pt x="960" y="496"/>
                  </a:cubicBezTo>
                  <a:cubicBezTo>
                    <a:pt x="957" y="497"/>
                    <a:pt x="954" y="499"/>
                    <a:pt x="951" y="501"/>
                  </a:cubicBezTo>
                  <a:cubicBezTo>
                    <a:pt x="953" y="499"/>
                    <a:pt x="955" y="497"/>
                    <a:pt x="957" y="495"/>
                  </a:cubicBezTo>
                  <a:cubicBezTo>
                    <a:pt x="964" y="488"/>
                    <a:pt x="972" y="481"/>
                    <a:pt x="979" y="475"/>
                  </a:cubicBezTo>
                  <a:cubicBezTo>
                    <a:pt x="982" y="471"/>
                    <a:pt x="986" y="468"/>
                    <a:pt x="989" y="465"/>
                  </a:cubicBezTo>
                  <a:cubicBezTo>
                    <a:pt x="993" y="461"/>
                    <a:pt x="997" y="459"/>
                    <a:pt x="1001" y="457"/>
                  </a:cubicBezTo>
                  <a:cubicBezTo>
                    <a:pt x="1006" y="453"/>
                    <a:pt x="1012" y="448"/>
                    <a:pt x="1019" y="447"/>
                  </a:cubicBezTo>
                  <a:cubicBezTo>
                    <a:pt x="1019" y="447"/>
                    <a:pt x="1019" y="446"/>
                    <a:pt x="1019" y="446"/>
                  </a:cubicBezTo>
                  <a:cubicBezTo>
                    <a:pt x="1013" y="446"/>
                    <a:pt x="1008" y="449"/>
                    <a:pt x="1003" y="453"/>
                  </a:cubicBezTo>
                  <a:cubicBezTo>
                    <a:pt x="997" y="458"/>
                    <a:pt x="990" y="462"/>
                    <a:pt x="984" y="468"/>
                  </a:cubicBezTo>
                  <a:cubicBezTo>
                    <a:pt x="975" y="474"/>
                    <a:pt x="967" y="481"/>
                    <a:pt x="959" y="489"/>
                  </a:cubicBezTo>
                  <a:cubicBezTo>
                    <a:pt x="955" y="492"/>
                    <a:pt x="951" y="497"/>
                    <a:pt x="947" y="501"/>
                  </a:cubicBezTo>
                  <a:cubicBezTo>
                    <a:pt x="955" y="492"/>
                    <a:pt x="964" y="484"/>
                    <a:pt x="972" y="476"/>
                  </a:cubicBezTo>
                  <a:cubicBezTo>
                    <a:pt x="977" y="471"/>
                    <a:pt x="982" y="465"/>
                    <a:pt x="987" y="462"/>
                  </a:cubicBezTo>
                  <a:cubicBezTo>
                    <a:pt x="992" y="459"/>
                    <a:pt x="996" y="457"/>
                    <a:pt x="1000" y="452"/>
                  </a:cubicBezTo>
                  <a:cubicBezTo>
                    <a:pt x="1001" y="452"/>
                    <a:pt x="1000" y="451"/>
                    <a:pt x="999" y="451"/>
                  </a:cubicBezTo>
                  <a:cubicBezTo>
                    <a:pt x="990" y="461"/>
                    <a:pt x="978" y="467"/>
                    <a:pt x="969" y="476"/>
                  </a:cubicBezTo>
                  <a:cubicBezTo>
                    <a:pt x="962" y="483"/>
                    <a:pt x="954" y="489"/>
                    <a:pt x="948" y="496"/>
                  </a:cubicBezTo>
                  <a:cubicBezTo>
                    <a:pt x="949" y="494"/>
                    <a:pt x="950" y="492"/>
                    <a:pt x="951" y="490"/>
                  </a:cubicBezTo>
                  <a:cubicBezTo>
                    <a:pt x="952" y="491"/>
                    <a:pt x="952" y="491"/>
                    <a:pt x="953" y="491"/>
                  </a:cubicBezTo>
                  <a:cubicBezTo>
                    <a:pt x="958" y="487"/>
                    <a:pt x="962" y="481"/>
                    <a:pt x="966" y="476"/>
                  </a:cubicBezTo>
                  <a:cubicBezTo>
                    <a:pt x="970" y="471"/>
                    <a:pt x="974" y="467"/>
                    <a:pt x="979" y="463"/>
                  </a:cubicBezTo>
                  <a:cubicBezTo>
                    <a:pt x="988" y="454"/>
                    <a:pt x="999" y="447"/>
                    <a:pt x="1008" y="439"/>
                  </a:cubicBezTo>
                  <a:cubicBezTo>
                    <a:pt x="1009" y="439"/>
                    <a:pt x="1008" y="439"/>
                    <a:pt x="1008" y="439"/>
                  </a:cubicBezTo>
                  <a:cubicBezTo>
                    <a:pt x="996" y="444"/>
                    <a:pt x="987" y="453"/>
                    <a:pt x="977" y="461"/>
                  </a:cubicBezTo>
                  <a:cubicBezTo>
                    <a:pt x="972" y="466"/>
                    <a:pt x="968" y="471"/>
                    <a:pt x="963" y="475"/>
                  </a:cubicBezTo>
                  <a:cubicBezTo>
                    <a:pt x="961" y="478"/>
                    <a:pt x="959" y="480"/>
                    <a:pt x="957" y="482"/>
                  </a:cubicBezTo>
                  <a:cubicBezTo>
                    <a:pt x="965" y="470"/>
                    <a:pt x="972" y="457"/>
                    <a:pt x="976" y="443"/>
                  </a:cubicBezTo>
                  <a:cubicBezTo>
                    <a:pt x="977" y="441"/>
                    <a:pt x="977" y="439"/>
                    <a:pt x="978" y="438"/>
                  </a:cubicBezTo>
                  <a:cubicBezTo>
                    <a:pt x="978" y="438"/>
                    <a:pt x="979" y="437"/>
                    <a:pt x="979" y="437"/>
                  </a:cubicBezTo>
                  <a:cubicBezTo>
                    <a:pt x="990" y="431"/>
                    <a:pt x="1004" y="428"/>
                    <a:pt x="1016" y="424"/>
                  </a:cubicBezTo>
                  <a:close/>
                  <a:moveTo>
                    <a:pt x="893" y="481"/>
                  </a:moveTo>
                  <a:cubicBezTo>
                    <a:pt x="893" y="481"/>
                    <a:pt x="893" y="481"/>
                    <a:pt x="893" y="481"/>
                  </a:cubicBezTo>
                  <a:cubicBezTo>
                    <a:pt x="893" y="481"/>
                    <a:pt x="893" y="481"/>
                    <a:pt x="894" y="481"/>
                  </a:cubicBezTo>
                  <a:cubicBezTo>
                    <a:pt x="895" y="480"/>
                    <a:pt x="894" y="478"/>
                    <a:pt x="894" y="477"/>
                  </a:cubicBezTo>
                  <a:cubicBezTo>
                    <a:pt x="895" y="474"/>
                    <a:pt x="895" y="471"/>
                    <a:pt x="896" y="469"/>
                  </a:cubicBezTo>
                  <a:cubicBezTo>
                    <a:pt x="896" y="466"/>
                    <a:pt x="896" y="462"/>
                    <a:pt x="895" y="459"/>
                  </a:cubicBezTo>
                  <a:cubicBezTo>
                    <a:pt x="895" y="456"/>
                    <a:pt x="896" y="452"/>
                    <a:pt x="895" y="448"/>
                  </a:cubicBezTo>
                  <a:cubicBezTo>
                    <a:pt x="895" y="448"/>
                    <a:pt x="894" y="448"/>
                    <a:pt x="894" y="448"/>
                  </a:cubicBezTo>
                  <a:cubicBezTo>
                    <a:pt x="893" y="452"/>
                    <a:pt x="894" y="455"/>
                    <a:pt x="894" y="459"/>
                  </a:cubicBezTo>
                  <a:cubicBezTo>
                    <a:pt x="894" y="462"/>
                    <a:pt x="893" y="466"/>
                    <a:pt x="894" y="469"/>
                  </a:cubicBezTo>
                  <a:cubicBezTo>
                    <a:pt x="894" y="471"/>
                    <a:pt x="893" y="474"/>
                    <a:pt x="892" y="477"/>
                  </a:cubicBezTo>
                  <a:cubicBezTo>
                    <a:pt x="892" y="476"/>
                    <a:pt x="892" y="475"/>
                    <a:pt x="892" y="475"/>
                  </a:cubicBezTo>
                  <a:cubicBezTo>
                    <a:pt x="890" y="465"/>
                    <a:pt x="889" y="455"/>
                    <a:pt x="885" y="446"/>
                  </a:cubicBezTo>
                  <a:cubicBezTo>
                    <a:pt x="883" y="441"/>
                    <a:pt x="880" y="437"/>
                    <a:pt x="877" y="432"/>
                  </a:cubicBezTo>
                  <a:cubicBezTo>
                    <a:pt x="877" y="428"/>
                    <a:pt x="875" y="424"/>
                    <a:pt x="874" y="420"/>
                  </a:cubicBezTo>
                  <a:cubicBezTo>
                    <a:pt x="873" y="414"/>
                    <a:pt x="872" y="408"/>
                    <a:pt x="873" y="403"/>
                  </a:cubicBezTo>
                  <a:cubicBezTo>
                    <a:pt x="873" y="402"/>
                    <a:pt x="871" y="401"/>
                    <a:pt x="871" y="402"/>
                  </a:cubicBezTo>
                  <a:cubicBezTo>
                    <a:pt x="871" y="408"/>
                    <a:pt x="871" y="413"/>
                    <a:pt x="872" y="419"/>
                  </a:cubicBezTo>
                  <a:cubicBezTo>
                    <a:pt x="872" y="422"/>
                    <a:pt x="873" y="425"/>
                    <a:pt x="874" y="427"/>
                  </a:cubicBezTo>
                  <a:cubicBezTo>
                    <a:pt x="870" y="422"/>
                    <a:pt x="865" y="417"/>
                    <a:pt x="859" y="412"/>
                  </a:cubicBezTo>
                  <a:cubicBezTo>
                    <a:pt x="859" y="408"/>
                    <a:pt x="858" y="405"/>
                    <a:pt x="857" y="402"/>
                  </a:cubicBezTo>
                  <a:cubicBezTo>
                    <a:pt x="856" y="397"/>
                    <a:pt x="856" y="390"/>
                    <a:pt x="857" y="385"/>
                  </a:cubicBezTo>
                  <a:cubicBezTo>
                    <a:pt x="857" y="384"/>
                    <a:pt x="855" y="383"/>
                    <a:pt x="855" y="385"/>
                  </a:cubicBezTo>
                  <a:cubicBezTo>
                    <a:pt x="855" y="391"/>
                    <a:pt x="855" y="396"/>
                    <a:pt x="856" y="402"/>
                  </a:cubicBezTo>
                  <a:cubicBezTo>
                    <a:pt x="856" y="404"/>
                    <a:pt x="856" y="407"/>
                    <a:pt x="857" y="410"/>
                  </a:cubicBezTo>
                  <a:cubicBezTo>
                    <a:pt x="855" y="408"/>
                    <a:pt x="853" y="407"/>
                    <a:pt x="851" y="405"/>
                  </a:cubicBezTo>
                  <a:cubicBezTo>
                    <a:pt x="851" y="404"/>
                    <a:pt x="851" y="403"/>
                    <a:pt x="851" y="402"/>
                  </a:cubicBezTo>
                  <a:cubicBezTo>
                    <a:pt x="851" y="401"/>
                    <a:pt x="850" y="400"/>
                    <a:pt x="850" y="399"/>
                  </a:cubicBezTo>
                  <a:cubicBezTo>
                    <a:pt x="850" y="398"/>
                    <a:pt x="848" y="398"/>
                    <a:pt x="848" y="399"/>
                  </a:cubicBezTo>
                  <a:cubicBezTo>
                    <a:pt x="848" y="400"/>
                    <a:pt x="848" y="402"/>
                    <a:pt x="849" y="403"/>
                  </a:cubicBezTo>
                  <a:cubicBezTo>
                    <a:pt x="849" y="403"/>
                    <a:pt x="849" y="403"/>
                    <a:pt x="849" y="404"/>
                  </a:cubicBezTo>
                  <a:cubicBezTo>
                    <a:pt x="841" y="399"/>
                    <a:pt x="833" y="396"/>
                    <a:pt x="824" y="394"/>
                  </a:cubicBezTo>
                  <a:cubicBezTo>
                    <a:pt x="821" y="394"/>
                    <a:pt x="816" y="391"/>
                    <a:pt x="812" y="391"/>
                  </a:cubicBezTo>
                  <a:cubicBezTo>
                    <a:pt x="813" y="390"/>
                    <a:pt x="814" y="390"/>
                    <a:pt x="815" y="389"/>
                  </a:cubicBezTo>
                  <a:cubicBezTo>
                    <a:pt x="820" y="385"/>
                    <a:pt x="824" y="382"/>
                    <a:pt x="828" y="378"/>
                  </a:cubicBezTo>
                  <a:cubicBezTo>
                    <a:pt x="836" y="372"/>
                    <a:pt x="851" y="362"/>
                    <a:pt x="854" y="350"/>
                  </a:cubicBezTo>
                  <a:cubicBezTo>
                    <a:pt x="854" y="350"/>
                    <a:pt x="855" y="350"/>
                    <a:pt x="855" y="349"/>
                  </a:cubicBezTo>
                  <a:cubicBezTo>
                    <a:pt x="855" y="335"/>
                    <a:pt x="848" y="321"/>
                    <a:pt x="838" y="310"/>
                  </a:cubicBezTo>
                  <a:cubicBezTo>
                    <a:pt x="838" y="310"/>
                    <a:pt x="838" y="309"/>
                    <a:pt x="838" y="309"/>
                  </a:cubicBezTo>
                  <a:cubicBezTo>
                    <a:pt x="839" y="309"/>
                    <a:pt x="839" y="308"/>
                    <a:pt x="839" y="308"/>
                  </a:cubicBezTo>
                  <a:cubicBezTo>
                    <a:pt x="840" y="305"/>
                    <a:pt x="845" y="302"/>
                    <a:pt x="847" y="300"/>
                  </a:cubicBezTo>
                  <a:cubicBezTo>
                    <a:pt x="851" y="295"/>
                    <a:pt x="856" y="290"/>
                    <a:pt x="860" y="285"/>
                  </a:cubicBezTo>
                  <a:cubicBezTo>
                    <a:pt x="864" y="280"/>
                    <a:pt x="868" y="274"/>
                    <a:pt x="874" y="272"/>
                  </a:cubicBezTo>
                  <a:cubicBezTo>
                    <a:pt x="879" y="270"/>
                    <a:pt x="883" y="269"/>
                    <a:pt x="886" y="266"/>
                  </a:cubicBezTo>
                  <a:cubicBezTo>
                    <a:pt x="899" y="257"/>
                    <a:pt x="911" y="251"/>
                    <a:pt x="927" y="252"/>
                  </a:cubicBezTo>
                  <a:cubicBezTo>
                    <a:pt x="945" y="254"/>
                    <a:pt x="957" y="264"/>
                    <a:pt x="966" y="280"/>
                  </a:cubicBezTo>
                  <a:cubicBezTo>
                    <a:pt x="980" y="306"/>
                    <a:pt x="988" y="337"/>
                    <a:pt x="988" y="367"/>
                  </a:cubicBezTo>
                  <a:cubicBezTo>
                    <a:pt x="986" y="382"/>
                    <a:pt x="984" y="397"/>
                    <a:pt x="978" y="411"/>
                  </a:cubicBezTo>
                  <a:cubicBezTo>
                    <a:pt x="972" y="429"/>
                    <a:pt x="962" y="446"/>
                    <a:pt x="953" y="463"/>
                  </a:cubicBezTo>
                  <a:cubicBezTo>
                    <a:pt x="945" y="478"/>
                    <a:pt x="935" y="492"/>
                    <a:pt x="924" y="505"/>
                  </a:cubicBezTo>
                  <a:cubicBezTo>
                    <a:pt x="926" y="501"/>
                    <a:pt x="929" y="496"/>
                    <a:pt x="931" y="492"/>
                  </a:cubicBezTo>
                  <a:cubicBezTo>
                    <a:pt x="933" y="487"/>
                    <a:pt x="935" y="482"/>
                    <a:pt x="938" y="478"/>
                  </a:cubicBezTo>
                  <a:cubicBezTo>
                    <a:pt x="939" y="478"/>
                    <a:pt x="938" y="477"/>
                    <a:pt x="938" y="477"/>
                  </a:cubicBezTo>
                  <a:cubicBezTo>
                    <a:pt x="933" y="480"/>
                    <a:pt x="932" y="486"/>
                    <a:pt x="929" y="491"/>
                  </a:cubicBezTo>
                  <a:cubicBezTo>
                    <a:pt x="926" y="497"/>
                    <a:pt x="921" y="503"/>
                    <a:pt x="920" y="510"/>
                  </a:cubicBezTo>
                  <a:cubicBezTo>
                    <a:pt x="920" y="510"/>
                    <a:pt x="919" y="510"/>
                    <a:pt x="919" y="511"/>
                  </a:cubicBezTo>
                  <a:cubicBezTo>
                    <a:pt x="913" y="517"/>
                    <a:pt x="907" y="524"/>
                    <a:pt x="901" y="530"/>
                  </a:cubicBezTo>
                  <a:cubicBezTo>
                    <a:pt x="901" y="529"/>
                    <a:pt x="902" y="527"/>
                    <a:pt x="902" y="526"/>
                  </a:cubicBezTo>
                  <a:cubicBezTo>
                    <a:pt x="904" y="522"/>
                    <a:pt x="907" y="517"/>
                    <a:pt x="909" y="513"/>
                  </a:cubicBezTo>
                  <a:cubicBezTo>
                    <a:pt x="910" y="513"/>
                    <a:pt x="909" y="513"/>
                    <a:pt x="909" y="513"/>
                  </a:cubicBezTo>
                  <a:cubicBezTo>
                    <a:pt x="908" y="514"/>
                    <a:pt x="906" y="516"/>
                    <a:pt x="905" y="517"/>
                  </a:cubicBezTo>
                  <a:cubicBezTo>
                    <a:pt x="906" y="517"/>
                    <a:pt x="906" y="516"/>
                    <a:pt x="906" y="516"/>
                  </a:cubicBezTo>
                  <a:cubicBezTo>
                    <a:pt x="909" y="507"/>
                    <a:pt x="912" y="498"/>
                    <a:pt x="913" y="488"/>
                  </a:cubicBezTo>
                  <a:cubicBezTo>
                    <a:pt x="913" y="488"/>
                    <a:pt x="912" y="488"/>
                    <a:pt x="912" y="488"/>
                  </a:cubicBezTo>
                  <a:cubicBezTo>
                    <a:pt x="909" y="497"/>
                    <a:pt x="908" y="506"/>
                    <a:pt x="904" y="515"/>
                  </a:cubicBezTo>
                  <a:cubicBezTo>
                    <a:pt x="901" y="522"/>
                    <a:pt x="898" y="529"/>
                    <a:pt x="894" y="535"/>
                  </a:cubicBezTo>
                  <a:cubicBezTo>
                    <a:pt x="894" y="535"/>
                    <a:pt x="894" y="535"/>
                    <a:pt x="894" y="535"/>
                  </a:cubicBezTo>
                  <a:cubicBezTo>
                    <a:pt x="893" y="537"/>
                    <a:pt x="891" y="538"/>
                    <a:pt x="890" y="540"/>
                  </a:cubicBezTo>
                  <a:cubicBezTo>
                    <a:pt x="890" y="538"/>
                    <a:pt x="890" y="537"/>
                    <a:pt x="890" y="535"/>
                  </a:cubicBezTo>
                  <a:cubicBezTo>
                    <a:pt x="891" y="526"/>
                    <a:pt x="894" y="516"/>
                    <a:pt x="894" y="507"/>
                  </a:cubicBezTo>
                  <a:cubicBezTo>
                    <a:pt x="894" y="498"/>
                    <a:pt x="894" y="490"/>
                    <a:pt x="893" y="481"/>
                  </a:cubicBezTo>
                  <a:close/>
                  <a:moveTo>
                    <a:pt x="713" y="477"/>
                  </a:moveTo>
                  <a:cubicBezTo>
                    <a:pt x="712" y="474"/>
                    <a:pt x="712" y="471"/>
                    <a:pt x="711" y="468"/>
                  </a:cubicBezTo>
                  <a:cubicBezTo>
                    <a:pt x="710" y="459"/>
                    <a:pt x="714" y="450"/>
                    <a:pt x="715" y="441"/>
                  </a:cubicBezTo>
                  <a:cubicBezTo>
                    <a:pt x="716" y="435"/>
                    <a:pt x="717" y="429"/>
                    <a:pt x="721" y="424"/>
                  </a:cubicBezTo>
                  <a:cubicBezTo>
                    <a:pt x="724" y="421"/>
                    <a:pt x="728" y="418"/>
                    <a:pt x="731" y="416"/>
                  </a:cubicBezTo>
                  <a:cubicBezTo>
                    <a:pt x="735" y="415"/>
                    <a:pt x="739" y="414"/>
                    <a:pt x="742" y="414"/>
                  </a:cubicBezTo>
                  <a:cubicBezTo>
                    <a:pt x="740" y="414"/>
                    <a:pt x="738" y="415"/>
                    <a:pt x="737" y="416"/>
                  </a:cubicBezTo>
                  <a:cubicBezTo>
                    <a:pt x="733" y="418"/>
                    <a:pt x="729" y="421"/>
                    <a:pt x="726" y="424"/>
                  </a:cubicBezTo>
                  <a:cubicBezTo>
                    <a:pt x="720" y="433"/>
                    <a:pt x="716" y="443"/>
                    <a:pt x="714" y="454"/>
                  </a:cubicBezTo>
                  <a:cubicBezTo>
                    <a:pt x="713" y="461"/>
                    <a:pt x="712" y="469"/>
                    <a:pt x="713" y="477"/>
                  </a:cubicBezTo>
                  <a:close/>
                  <a:moveTo>
                    <a:pt x="712" y="421"/>
                  </a:moveTo>
                  <a:cubicBezTo>
                    <a:pt x="712" y="420"/>
                    <a:pt x="711" y="418"/>
                    <a:pt x="709" y="416"/>
                  </a:cubicBezTo>
                  <a:cubicBezTo>
                    <a:pt x="712" y="417"/>
                    <a:pt x="715" y="417"/>
                    <a:pt x="717" y="417"/>
                  </a:cubicBezTo>
                  <a:cubicBezTo>
                    <a:pt x="720" y="417"/>
                    <a:pt x="723" y="417"/>
                    <a:pt x="726" y="416"/>
                  </a:cubicBezTo>
                  <a:cubicBezTo>
                    <a:pt x="721" y="419"/>
                    <a:pt x="718" y="423"/>
                    <a:pt x="715" y="428"/>
                  </a:cubicBezTo>
                  <a:cubicBezTo>
                    <a:pt x="714" y="425"/>
                    <a:pt x="713" y="421"/>
                    <a:pt x="712" y="421"/>
                  </a:cubicBezTo>
                  <a:close/>
                  <a:moveTo>
                    <a:pt x="741" y="410"/>
                  </a:moveTo>
                  <a:cubicBezTo>
                    <a:pt x="728" y="413"/>
                    <a:pt x="715" y="413"/>
                    <a:pt x="702" y="412"/>
                  </a:cubicBezTo>
                  <a:cubicBezTo>
                    <a:pt x="695" y="411"/>
                    <a:pt x="689" y="411"/>
                    <a:pt x="682" y="410"/>
                  </a:cubicBezTo>
                  <a:cubicBezTo>
                    <a:pt x="676" y="409"/>
                    <a:pt x="670" y="409"/>
                    <a:pt x="664" y="407"/>
                  </a:cubicBezTo>
                  <a:cubicBezTo>
                    <a:pt x="653" y="404"/>
                    <a:pt x="644" y="398"/>
                    <a:pt x="636" y="390"/>
                  </a:cubicBezTo>
                  <a:cubicBezTo>
                    <a:pt x="632" y="386"/>
                    <a:pt x="626" y="379"/>
                    <a:pt x="620" y="383"/>
                  </a:cubicBezTo>
                  <a:cubicBezTo>
                    <a:pt x="619" y="383"/>
                    <a:pt x="619" y="384"/>
                    <a:pt x="620" y="384"/>
                  </a:cubicBezTo>
                  <a:cubicBezTo>
                    <a:pt x="628" y="385"/>
                    <a:pt x="633" y="393"/>
                    <a:pt x="639" y="399"/>
                  </a:cubicBezTo>
                  <a:cubicBezTo>
                    <a:pt x="638" y="398"/>
                    <a:pt x="637" y="398"/>
                    <a:pt x="635" y="397"/>
                  </a:cubicBezTo>
                  <a:cubicBezTo>
                    <a:pt x="634" y="396"/>
                    <a:pt x="633" y="396"/>
                    <a:pt x="632" y="396"/>
                  </a:cubicBezTo>
                  <a:cubicBezTo>
                    <a:pt x="631" y="396"/>
                    <a:pt x="631" y="396"/>
                    <a:pt x="631" y="396"/>
                  </a:cubicBezTo>
                  <a:cubicBezTo>
                    <a:pt x="630" y="399"/>
                    <a:pt x="636" y="399"/>
                    <a:pt x="637" y="400"/>
                  </a:cubicBezTo>
                  <a:cubicBezTo>
                    <a:pt x="640" y="402"/>
                    <a:pt x="643" y="404"/>
                    <a:pt x="646" y="406"/>
                  </a:cubicBezTo>
                  <a:cubicBezTo>
                    <a:pt x="647" y="406"/>
                    <a:pt x="647" y="405"/>
                    <a:pt x="647" y="405"/>
                  </a:cubicBezTo>
                  <a:cubicBezTo>
                    <a:pt x="647" y="405"/>
                    <a:pt x="647" y="404"/>
                    <a:pt x="646" y="404"/>
                  </a:cubicBezTo>
                  <a:cubicBezTo>
                    <a:pt x="656" y="409"/>
                    <a:pt x="665" y="412"/>
                    <a:pt x="676" y="413"/>
                  </a:cubicBezTo>
                  <a:cubicBezTo>
                    <a:pt x="685" y="414"/>
                    <a:pt x="695" y="415"/>
                    <a:pt x="704" y="416"/>
                  </a:cubicBezTo>
                  <a:cubicBezTo>
                    <a:pt x="705" y="417"/>
                    <a:pt x="706" y="417"/>
                    <a:pt x="707" y="418"/>
                  </a:cubicBezTo>
                  <a:cubicBezTo>
                    <a:pt x="709" y="420"/>
                    <a:pt x="710" y="422"/>
                    <a:pt x="711" y="424"/>
                  </a:cubicBezTo>
                  <a:cubicBezTo>
                    <a:pt x="712" y="425"/>
                    <a:pt x="713" y="429"/>
                    <a:pt x="714" y="430"/>
                  </a:cubicBezTo>
                  <a:cubicBezTo>
                    <a:pt x="714" y="431"/>
                    <a:pt x="713" y="432"/>
                    <a:pt x="713" y="433"/>
                  </a:cubicBezTo>
                  <a:cubicBezTo>
                    <a:pt x="712" y="439"/>
                    <a:pt x="712" y="444"/>
                    <a:pt x="710" y="450"/>
                  </a:cubicBezTo>
                  <a:cubicBezTo>
                    <a:pt x="709" y="454"/>
                    <a:pt x="708" y="459"/>
                    <a:pt x="707" y="463"/>
                  </a:cubicBezTo>
                  <a:cubicBezTo>
                    <a:pt x="702" y="472"/>
                    <a:pt x="691" y="476"/>
                    <a:pt x="683" y="480"/>
                  </a:cubicBezTo>
                  <a:cubicBezTo>
                    <a:pt x="671" y="485"/>
                    <a:pt x="660" y="489"/>
                    <a:pt x="648" y="494"/>
                  </a:cubicBezTo>
                  <a:cubicBezTo>
                    <a:pt x="642" y="496"/>
                    <a:pt x="636" y="499"/>
                    <a:pt x="630" y="500"/>
                  </a:cubicBezTo>
                  <a:cubicBezTo>
                    <a:pt x="624" y="501"/>
                    <a:pt x="619" y="501"/>
                    <a:pt x="613" y="502"/>
                  </a:cubicBezTo>
                  <a:cubicBezTo>
                    <a:pt x="601" y="503"/>
                    <a:pt x="590" y="500"/>
                    <a:pt x="581" y="493"/>
                  </a:cubicBezTo>
                  <a:cubicBezTo>
                    <a:pt x="572" y="487"/>
                    <a:pt x="563" y="477"/>
                    <a:pt x="557" y="468"/>
                  </a:cubicBezTo>
                  <a:cubicBezTo>
                    <a:pt x="550" y="457"/>
                    <a:pt x="547" y="445"/>
                    <a:pt x="543" y="434"/>
                  </a:cubicBezTo>
                  <a:cubicBezTo>
                    <a:pt x="539" y="423"/>
                    <a:pt x="536" y="412"/>
                    <a:pt x="540" y="401"/>
                  </a:cubicBezTo>
                  <a:cubicBezTo>
                    <a:pt x="542" y="395"/>
                    <a:pt x="543" y="389"/>
                    <a:pt x="545" y="383"/>
                  </a:cubicBezTo>
                  <a:cubicBezTo>
                    <a:pt x="547" y="378"/>
                    <a:pt x="550" y="375"/>
                    <a:pt x="553" y="371"/>
                  </a:cubicBezTo>
                  <a:cubicBezTo>
                    <a:pt x="560" y="366"/>
                    <a:pt x="567" y="360"/>
                    <a:pt x="576" y="360"/>
                  </a:cubicBezTo>
                  <a:cubicBezTo>
                    <a:pt x="583" y="360"/>
                    <a:pt x="589" y="361"/>
                    <a:pt x="595" y="364"/>
                  </a:cubicBezTo>
                  <a:cubicBezTo>
                    <a:pt x="598" y="365"/>
                    <a:pt x="601" y="367"/>
                    <a:pt x="604" y="368"/>
                  </a:cubicBezTo>
                  <a:cubicBezTo>
                    <a:pt x="606" y="369"/>
                    <a:pt x="607" y="370"/>
                    <a:pt x="609" y="370"/>
                  </a:cubicBezTo>
                  <a:cubicBezTo>
                    <a:pt x="609" y="370"/>
                    <a:pt x="609" y="370"/>
                    <a:pt x="609" y="370"/>
                  </a:cubicBezTo>
                  <a:cubicBezTo>
                    <a:pt x="608" y="371"/>
                    <a:pt x="607" y="372"/>
                    <a:pt x="607" y="373"/>
                  </a:cubicBezTo>
                  <a:cubicBezTo>
                    <a:pt x="606" y="375"/>
                    <a:pt x="605" y="378"/>
                    <a:pt x="605" y="380"/>
                  </a:cubicBezTo>
                  <a:cubicBezTo>
                    <a:pt x="593" y="374"/>
                    <a:pt x="579" y="385"/>
                    <a:pt x="567" y="386"/>
                  </a:cubicBezTo>
                  <a:cubicBezTo>
                    <a:pt x="566" y="386"/>
                    <a:pt x="566" y="388"/>
                    <a:pt x="567" y="388"/>
                  </a:cubicBezTo>
                  <a:cubicBezTo>
                    <a:pt x="573" y="387"/>
                    <a:pt x="579" y="384"/>
                    <a:pt x="584" y="383"/>
                  </a:cubicBezTo>
                  <a:cubicBezTo>
                    <a:pt x="591" y="381"/>
                    <a:pt x="598" y="380"/>
                    <a:pt x="604" y="381"/>
                  </a:cubicBezTo>
                  <a:cubicBezTo>
                    <a:pt x="605" y="381"/>
                    <a:pt x="605" y="381"/>
                    <a:pt x="605" y="381"/>
                  </a:cubicBezTo>
                  <a:cubicBezTo>
                    <a:pt x="605" y="381"/>
                    <a:pt x="605" y="382"/>
                    <a:pt x="605" y="383"/>
                  </a:cubicBezTo>
                  <a:cubicBezTo>
                    <a:pt x="604" y="383"/>
                    <a:pt x="604" y="383"/>
                    <a:pt x="603" y="384"/>
                  </a:cubicBezTo>
                  <a:cubicBezTo>
                    <a:pt x="602" y="386"/>
                    <a:pt x="601" y="389"/>
                    <a:pt x="601" y="391"/>
                  </a:cubicBezTo>
                  <a:cubicBezTo>
                    <a:pt x="595" y="392"/>
                    <a:pt x="592" y="397"/>
                    <a:pt x="587" y="400"/>
                  </a:cubicBezTo>
                  <a:cubicBezTo>
                    <a:pt x="583" y="402"/>
                    <a:pt x="581" y="404"/>
                    <a:pt x="578" y="407"/>
                  </a:cubicBezTo>
                  <a:cubicBezTo>
                    <a:pt x="576" y="409"/>
                    <a:pt x="574" y="410"/>
                    <a:pt x="571" y="412"/>
                  </a:cubicBezTo>
                  <a:cubicBezTo>
                    <a:pt x="571" y="412"/>
                    <a:pt x="571" y="412"/>
                    <a:pt x="570" y="412"/>
                  </a:cubicBezTo>
                  <a:cubicBezTo>
                    <a:pt x="570" y="413"/>
                    <a:pt x="569" y="414"/>
                    <a:pt x="568" y="414"/>
                  </a:cubicBezTo>
                  <a:cubicBezTo>
                    <a:pt x="567" y="415"/>
                    <a:pt x="569" y="418"/>
                    <a:pt x="571" y="416"/>
                  </a:cubicBezTo>
                  <a:cubicBezTo>
                    <a:pt x="574" y="413"/>
                    <a:pt x="577" y="410"/>
                    <a:pt x="581" y="407"/>
                  </a:cubicBezTo>
                  <a:cubicBezTo>
                    <a:pt x="583" y="406"/>
                    <a:pt x="585" y="404"/>
                    <a:pt x="587" y="402"/>
                  </a:cubicBezTo>
                  <a:cubicBezTo>
                    <a:pt x="590" y="398"/>
                    <a:pt x="596" y="393"/>
                    <a:pt x="601" y="391"/>
                  </a:cubicBezTo>
                  <a:cubicBezTo>
                    <a:pt x="602" y="392"/>
                    <a:pt x="602" y="392"/>
                    <a:pt x="602" y="393"/>
                  </a:cubicBezTo>
                  <a:cubicBezTo>
                    <a:pt x="599" y="395"/>
                    <a:pt x="597" y="398"/>
                    <a:pt x="595" y="401"/>
                  </a:cubicBezTo>
                  <a:cubicBezTo>
                    <a:pt x="595" y="401"/>
                    <a:pt x="595" y="401"/>
                    <a:pt x="596" y="401"/>
                  </a:cubicBezTo>
                  <a:cubicBezTo>
                    <a:pt x="598" y="399"/>
                    <a:pt x="600" y="396"/>
                    <a:pt x="602" y="394"/>
                  </a:cubicBezTo>
                  <a:cubicBezTo>
                    <a:pt x="603" y="394"/>
                    <a:pt x="603" y="395"/>
                    <a:pt x="604" y="395"/>
                  </a:cubicBezTo>
                  <a:cubicBezTo>
                    <a:pt x="602" y="397"/>
                    <a:pt x="601" y="400"/>
                    <a:pt x="600" y="403"/>
                  </a:cubicBezTo>
                  <a:cubicBezTo>
                    <a:pt x="600" y="403"/>
                    <a:pt x="600" y="403"/>
                    <a:pt x="600" y="403"/>
                  </a:cubicBezTo>
                  <a:cubicBezTo>
                    <a:pt x="601" y="400"/>
                    <a:pt x="603" y="398"/>
                    <a:pt x="605" y="396"/>
                  </a:cubicBezTo>
                  <a:cubicBezTo>
                    <a:pt x="606" y="397"/>
                    <a:pt x="608" y="397"/>
                    <a:pt x="610" y="397"/>
                  </a:cubicBezTo>
                  <a:cubicBezTo>
                    <a:pt x="612" y="397"/>
                    <a:pt x="614" y="397"/>
                    <a:pt x="617" y="397"/>
                  </a:cubicBezTo>
                  <a:cubicBezTo>
                    <a:pt x="617" y="397"/>
                    <a:pt x="617" y="397"/>
                    <a:pt x="617" y="397"/>
                  </a:cubicBezTo>
                  <a:cubicBezTo>
                    <a:pt x="617" y="404"/>
                    <a:pt x="621" y="410"/>
                    <a:pt x="625" y="414"/>
                  </a:cubicBezTo>
                  <a:cubicBezTo>
                    <a:pt x="631" y="421"/>
                    <a:pt x="637" y="428"/>
                    <a:pt x="644" y="433"/>
                  </a:cubicBezTo>
                  <a:cubicBezTo>
                    <a:pt x="644" y="434"/>
                    <a:pt x="645" y="433"/>
                    <a:pt x="644" y="433"/>
                  </a:cubicBezTo>
                  <a:cubicBezTo>
                    <a:pt x="638" y="428"/>
                    <a:pt x="633" y="421"/>
                    <a:pt x="628" y="415"/>
                  </a:cubicBezTo>
                  <a:cubicBezTo>
                    <a:pt x="626" y="412"/>
                    <a:pt x="623" y="410"/>
                    <a:pt x="622" y="407"/>
                  </a:cubicBezTo>
                  <a:cubicBezTo>
                    <a:pt x="620" y="404"/>
                    <a:pt x="620" y="401"/>
                    <a:pt x="619" y="398"/>
                  </a:cubicBezTo>
                  <a:cubicBezTo>
                    <a:pt x="619" y="398"/>
                    <a:pt x="619" y="398"/>
                    <a:pt x="619" y="398"/>
                  </a:cubicBezTo>
                  <a:cubicBezTo>
                    <a:pt x="619" y="398"/>
                    <a:pt x="619" y="397"/>
                    <a:pt x="619" y="397"/>
                  </a:cubicBezTo>
                  <a:cubicBezTo>
                    <a:pt x="619" y="397"/>
                    <a:pt x="618" y="397"/>
                    <a:pt x="618" y="397"/>
                  </a:cubicBezTo>
                  <a:cubicBezTo>
                    <a:pt x="619" y="396"/>
                    <a:pt x="620" y="396"/>
                    <a:pt x="622" y="396"/>
                  </a:cubicBezTo>
                  <a:cubicBezTo>
                    <a:pt x="622" y="398"/>
                    <a:pt x="623" y="400"/>
                    <a:pt x="625" y="401"/>
                  </a:cubicBezTo>
                  <a:cubicBezTo>
                    <a:pt x="626" y="404"/>
                    <a:pt x="629" y="405"/>
                    <a:pt x="630" y="406"/>
                  </a:cubicBezTo>
                  <a:cubicBezTo>
                    <a:pt x="630" y="407"/>
                    <a:pt x="631" y="406"/>
                    <a:pt x="631" y="406"/>
                  </a:cubicBezTo>
                  <a:cubicBezTo>
                    <a:pt x="629" y="405"/>
                    <a:pt x="628" y="403"/>
                    <a:pt x="627" y="401"/>
                  </a:cubicBezTo>
                  <a:cubicBezTo>
                    <a:pt x="625" y="399"/>
                    <a:pt x="624" y="398"/>
                    <a:pt x="623" y="396"/>
                  </a:cubicBezTo>
                  <a:cubicBezTo>
                    <a:pt x="624" y="396"/>
                    <a:pt x="625" y="395"/>
                    <a:pt x="625" y="395"/>
                  </a:cubicBezTo>
                  <a:cubicBezTo>
                    <a:pt x="625" y="396"/>
                    <a:pt x="625" y="396"/>
                    <a:pt x="626" y="397"/>
                  </a:cubicBezTo>
                  <a:cubicBezTo>
                    <a:pt x="632" y="405"/>
                    <a:pt x="641" y="409"/>
                    <a:pt x="651" y="412"/>
                  </a:cubicBezTo>
                  <a:cubicBezTo>
                    <a:pt x="651" y="412"/>
                    <a:pt x="651" y="412"/>
                    <a:pt x="651" y="412"/>
                  </a:cubicBezTo>
                  <a:cubicBezTo>
                    <a:pt x="641" y="409"/>
                    <a:pt x="634" y="402"/>
                    <a:pt x="627" y="395"/>
                  </a:cubicBezTo>
                  <a:cubicBezTo>
                    <a:pt x="627" y="395"/>
                    <a:pt x="627" y="395"/>
                    <a:pt x="627" y="395"/>
                  </a:cubicBezTo>
                  <a:cubicBezTo>
                    <a:pt x="628" y="394"/>
                    <a:pt x="629" y="394"/>
                    <a:pt x="630" y="394"/>
                  </a:cubicBezTo>
                  <a:cubicBezTo>
                    <a:pt x="631" y="393"/>
                    <a:pt x="631" y="392"/>
                    <a:pt x="630" y="392"/>
                  </a:cubicBezTo>
                  <a:cubicBezTo>
                    <a:pt x="626" y="392"/>
                    <a:pt x="622" y="392"/>
                    <a:pt x="619" y="393"/>
                  </a:cubicBezTo>
                  <a:cubicBezTo>
                    <a:pt x="615" y="393"/>
                    <a:pt x="612" y="393"/>
                    <a:pt x="610" y="390"/>
                  </a:cubicBezTo>
                  <a:cubicBezTo>
                    <a:pt x="608" y="387"/>
                    <a:pt x="607" y="383"/>
                    <a:pt x="608" y="380"/>
                  </a:cubicBezTo>
                  <a:cubicBezTo>
                    <a:pt x="610" y="372"/>
                    <a:pt x="619" y="365"/>
                    <a:pt x="627" y="371"/>
                  </a:cubicBezTo>
                  <a:cubicBezTo>
                    <a:pt x="631" y="374"/>
                    <a:pt x="634" y="378"/>
                    <a:pt x="639" y="380"/>
                  </a:cubicBezTo>
                  <a:cubicBezTo>
                    <a:pt x="643" y="382"/>
                    <a:pt x="648" y="382"/>
                    <a:pt x="652" y="383"/>
                  </a:cubicBezTo>
                  <a:cubicBezTo>
                    <a:pt x="665" y="384"/>
                    <a:pt x="677" y="388"/>
                    <a:pt x="689" y="392"/>
                  </a:cubicBezTo>
                  <a:cubicBezTo>
                    <a:pt x="700" y="394"/>
                    <a:pt x="711" y="398"/>
                    <a:pt x="722" y="400"/>
                  </a:cubicBezTo>
                  <a:cubicBezTo>
                    <a:pt x="731" y="401"/>
                    <a:pt x="741" y="399"/>
                    <a:pt x="750" y="398"/>
                  </a:cubicBezTo>
                  <a:cubicBezTo>
                    <a:pt x="758" y="397"/>
                    <a:pt x="766" y="395"/>
                    <a:pt x="774" y="394"/>
                  </a:cubicBezTo>
                  <a:cubicBezTo>
                    <a:pt x="778" y="393"/>
                    <a:pt x="785" y="392"/>
                    <a:pt x="787" y="388"/>
                  </a:cubicBezTo>
                  <a:cubicBezTo>
                    <a:pt x="787" y="387"/>
                    <a:pt x="786" y="386"/>
                    <a:pt x="786" y="387"/>
                  </a:cubicBezTo>
                  <a:cubicBezTo>
                    <a:pt x="784" y="390"/>
                    <a:pt x="778" y="390"/>
                    <a:pt x="775" y="391"/>
                  </a:cubicBezTo>
                  <a:cubicBezTo>
                    <a:pt x="771" y="392"/>
                    <a:pt x="767" y="392"/>
                    <a:pt x="764" y="393"/>
                  </a:cubicBezTo>
                  <a:cubicBezTo>
                    <a:pt x="758" y="394"/>
                    <a:pt x="752" y="395"/>
                    <a:pt x="746" y="395"/>
                  </a:cubicBezTo>
                  <a:cubicBezTo>
                    <a:pt x="740" y="396"/>
                    <a:pt x="733" y="397"/>
                    <a:pt x="727" y="396"/>
                  </a:cubicBezTo>
                  <a:cubicBezTo>
                    <a:pt x="720" y="396"/>
                    <a:pt x="712" y="394"/>
                    <a:pt x="705" y="392"/>
                  </a:cubicBezTo>
                  <a:cubicBezTo>
                    <a:pt x="709" y="392"/>
                    <a:pt x="712" y="391"/>
                    <a:pt x="715" y="390"/>
                  </a:cubicBezTo>
                  <a:cubicBezTo>
                    <a:pt x="723" y="388"/>
                    <a:pt x="731" y="387"/>
                    <a:pt x="740" y="387"/>
                  </a:cubicBezTo>
                  <a:cubicBezTo>
                    <a:pt x="740" y="387"/>
                    <a:pt x="740" y="386"/>
                    <a:pt x="740" y="386"/>
                  </a:cubicBezTo>
                  <a:cubicBezTo>
                    <a:pt x="733" y="385"/>
                    <a:pt x="727" y="386"/>
                    <a:pt x="721" y="388"/>
                  </a:cubicBezTo>
                  <a:cubicBezTo>
                    <a:pt x="717" y="389"/>
                    <a:pt x="712" y="390"/>
                    <a:pt x="707" y="390"/>
                  </a:cubicBezTo>
                  <a:cubicBezTo>
                    <a:pt x="704" y="390"/>
                    <a:pt x="700" y="389"/>
                    <a:pt x="697" y="390"/>
                  </a:cubicBezTo>
                  <a:cubicBezTo>
                    <a:pt x="694" y="389"/>
                    <a:pt x="691" y="388"/>
                    <a:pt x="688" y="387"/>
                  </a:cubicBezTo>
                  <a:cubicBezTo>
                    <a:pt x="688" y="387"/>
                    <a:pt x="688" y="387"/>
                    <a:pt x="688" y="387"/>
                  </a:cubicBezTo>
                  <a:cubicBezTo>
                    <a:pt x="690" y="387"/>
                    <a:pt x="693" y="386"/>
                    <a:pt x="695" y="386"/>
                  </a:cubicBezTo>
                  <a:cubicBezTo>
                    <a:pt x="706" y="385"/>
                    <a:pt x="716" y="383"/>
                    <a:pt x="726" y="381"/>
                  </a:cubicBezTo>
                  <a:cubicBezTo>
                    <a:pt x="727" y="381"/>
                    <a:pt x="727" y="380"/>
                    <a:pt x="726" y="380"/>
                  </a:cubicBezTo>
                  <a:cubicBezTo>
                    <a:pt x="717" y="382"/>
                    <a:pt x="708" y="384"/>
                    <a:pt x="698" y="384"/>
                  </a:cubicBezTo>
                  <a:cubicBezTo>
                    <a:pt x="694" y="384"/>
                    <a:pt x="690" y="385"/>
                    <a:pt x="686" y="385"/>
                  </a:cubicBezTo>
                  <a:cubicBezTo>
                    <a:pt x="683" y="385"/>
                    <a:pt x="680" y="384"/>
                    <a:pt x="678" y="383"/>
                  </a:cubicBezTo>
                  <a:cubicBezTo>
                    <a:pt x="678" y="383"/>
                    <a:pt x="679" y="383"/>
                    <a:pt x="680" y="383"/>
                  </a:cubicBezTo>
                  <a:cubicBezTo>
                    <a:pt x="687" y="382"/>
                    <a:pt x="694" y="380"/>
                    <a:pt x="701" y="378"/>
                  </a:cubicBezTo>
                  <a:cubicBezTo>
                    <a:pt x="717" y="375"/>
                    <a:pt x="732" y="370"/>
                    <a:pt x="748" y="367"/>
                  </a:cubicBezTo>
                  <a:cubicBezTo>
                    <a:pt x="749" y="366"/>
                    <a:pt x="748" y="366"/>
                    <a:pt x="748" y="366"/>
                  </a:cubicBezTo>
                  <a:cubicBezTo>
                    <a:pt x="740" y="366"/>
                    <a:pt x="734" y="369"/>
                    <a:pt x="726" y="371"/>
                  </a:cubicBezTo>
                  <a:cubicBezTo>
                    <a:pt x="718" y="372"/>
                    <a:pt x="711" y="375"/>
                    <a:pt x="703" y="376"/>
                  </a:cubicBezTo>
                  <a:cubicBezTo>
                    <a:pt x="695" y="377"/>
                    <a:pt x="688" y="379"/>
                    <a:pt x="681" y="380"/>
                  </a:cubicBezTo>
                  <a:cubicBezTo>
                    <a:pt x="675" y="381"/>
                    <a:pt x="669" y="380"/>
                    <a:pt x="664" y="379"/>
                  </a:cubicBezTo>
                  <a:cubicBezTo>
                    <a:pt x="667" y="378"/>
                    <a:pt x="670" y="378"/>
                    <a:pt x="673" y="377"/>
                  </a:cubicBezTo>
                  <a:cubicBezTo>
                    <a:pt x="678" y="376"/>
                    <a:pt x="684" y="377"/>
                    <a:pt x="689" y="375"/>
                  </a:cubicBezTo>
                  <a:cubicBezTo>
                    <a:pt x="694" y="374"/>
                    <a:pt x="699" y="372"/>
                    <a:pt x="704" y="371"/>
                  </a:cubicBezTo>
                  <a:cubicBezTo>
                    <a:pt x="705" y="371"/>
                    <a:pt x="704" y="370"/>
                    <a:pt x="704" y="370"/>
                  </a:cubicBezTo>
                  <a:cubicBezTo>
                    <a:pt x="694" y="372"/>
                    <a:pt x="684" y="374"/>
                    <a:pt x="674" y="375"/>
                  </a:cubicBezTo>
                  <a:cubicBezTo>
                    <a:pt x="675" y="375"/>
                    <a:pt x="676" y="374"/>
                    <a:pt x="677" y="374"/>
                  </a:cubicBezTo>
                  <a:cubicBezTo>
                    <a:pt x="687" y="369"/>
                    <a:pt x="698" y="363"/>
                    <a:pt x="709" y="359"/>
                  </a:cubicBezTo>
                  <a:cubicBezTo>
                    <a:pt x="710" y="359"/>
                    <a:pt x="710" y="359"/>
                    <a:pt x="709" y="359"/>
                  </a:cubicBezTo>
                  <a:cubicBezTo>
                    <a:pt x="690" y="363"/>
                    <a:pt x="674" y="378"/>
                    <a:pt x="654" y="376"/>
                  </a:cubicBezTo>
                  <a:cubicBezTo>
                    <a:pt x="654" y="376"/>
                    <a:pt x="654" y="377"/>
                    <a:pt x="653" y="377"/>
                  </a:cubicBezTo>
                  <a:cubicBezTo>
                    <a:pt x="652" y="377"/>
                    <a:pt x="651" y="377"/>
                    <a:pt x="650" y="377"/>
                  </a:cubicBezTo>
                  <a:cubicBezTo>
                    <a:pt x="657" y="376"/>
                    <a:pt x="664" y="374"/>
                    <a:pt x="670" y="371"/>
                  </a:cubicBezTo>
                  <a:cubicBezTo>
                    <a:pt x="680" y="368"/>
                    <a:pt x="689" y="364"/>
                    <a:pt x="698" y="360"/>
                  </a:cubicBezTo>
                  <a:cubicBezTo>
                    <a:pt x="718" y="351"/>
                    <a:pt x="738" y="342"/>
                    <a:pt x="760" y="338"/>
                  </a:cubicBezTo>
                  <a:cubicBezTo>
                    <a:pt x="761" y="337"/>
                    <a:pt x="760" y="336"/>
                    <a:pt x="760" y="336"/>
                  </a:cubicBezTo>
                  <a:cubicBezTo>
                    <a:pt x="739" y="340"/>
                    <a:pt x="720" y="349"/>
                    <a:pt x="701" y="357"/>
                  </a:cubicBezTo>
                  <a:cubicBezTo>
                    <a:pt x="691" y="361"/>
                    <a:pt x="681" y="365"/>
                    <a:pt x="671" y="369"/>
                  </a:cubicBezTo>
                  <a:cubicBezTo>
                    <a:pt x="663" y="371"/>
                    <a:pt x="655" y="373"/>
                    <a:pt x="647" y="375"/>
                  </a:cubicBezTo>
                  <a:cubicBezTo>
                    <a:pt x="647" y="374"/>
                    <a:pt x="647" y="374"/>
                    <a:pt x="647" y="374"/>
                  </a:cubicBezTo>
                  <a:cubicBezTo>
                    <a:pt x="654" y="373"/>
                    <a:pt x="661" y="370"/>
                    <a:pt x="667" y="367"/>
                  </a:cubicBezTo>
                  <a:cubicBezTo>
                    <a:pt x="680" y="362"/>
                    <a:pt x="691" y="352"/>
                    <a:pt x="705" y="349"/>
                  </a:cubicBezTo>
                  <a:cubicBezTo>
                    <a:pt x="705" y="349"/>
                    <a:pt x="705" y="349"/>
                    <a:pt x="705" y="349"/>
                  </a:cubicBezTo>
                  <a:cubicBezTo>
                    <a:pt x="698" y="350"/>
                    <a:pt x="693" y="352"/>
                    <a:pt x="687" y="356"/>
                  </a:cubicBezTo>
                  <a:cubicBezTo>
                    <a:pt x="679" y="360"/>
                    <a:pt x="671" y="364"/>
                    <a:pt x="663" y="367"/>
                  </a:cubicBezTo>
                  <a:cubicBezTo>
                    <a:pt x="661" y="368"/>
                    <a:pt x="658" y="369"/>
                    <a:pt x="656" y="369"/>
                  </a:cubicBezTo>
                  <a:cubicBezTo>
                    <a:pt x="658" y="368"/>
                    <a:pt x="661" y="366"/>
                    <a:pt x="663" y="365"/>
                  </a:cubicBezTo>
                  <a:cubicBezTo>
                    <a:pt x="663" y="365"/>
                    <a:pt x="663" y="365"/>
                    <a:pt x="663" y="365"/>
                  </a:cubicBezTo>
                  <a:cubicBezTo>
                    <a:pt x="660" y="366"/>
                    <a:pt x="657" y="366"/>
                    <a:pt x="654" y="367"/>
                  </a:cubicBezTo>
                  <a:cubicBezTo>
                    <a:pt x="651" y="369"/>
                    <a:pt x="648" y="370"/>
                    <a:pt x="644" y="371"/>
                  </a:cubicBezTo>
                  <a:cubicBezTo>
                    <a:pt x="644" y="371"/>
                    <a:pt x="644" y="371"/>
                    <a:pt x="643" y="371"/>
                  </a:cubicBezTo>
                  <a:cubicBezTo>
                    <a:pt x="647" y="369"/>
                    <a:pt x="650" y="367"/>
                    <a:pt x="654" y="365"/>
                  </a:cubicBezTo>
                  <a:cubicBezTo>
                    <a:pt x="659" y="362"/>
                    <a:pt x="664" y="359"/>
                    <a:pt x="668" y="355"/>
                  </a:cubicBezTo>
                  <a:cubicBezTo>
                    <a:pt x="677" y="349"/>
                    <a:pt x="687" y="343"/>
                    <a:pt x="697" y="338"/>
                  </a:cubicBezTo>
                  <a:cubicBezTo>
                    <a:pt x="698" y="338"/>
                    <a:pt x="697" y="337"/>
                    <a:pt x="696" y="337"/>
                  </a:cubicBezTo>
                  <a:cubicBezTo>
                    <a:pt x="686" y="342"/>
                    <a:pt x="675" y="347"/>
                    <a:pt x="665" y="354"/>
                  </a:cubicBezTo>
                  <a:cubicBezTo>
                    <a:pt x="660" y="358"/>
                    <a:pt x="655" y="361"/>
                    <a:pt x="649" y="364"/>
                  </a:cubicBezTo>
                  <a:cubicBezTo>
                    <a:pt x="648" y="365"/>
                    <a:pt x="647" y="366"/>
                    <a:pt x="646" y="366"/>
                  </a:cubicBezTo>
                  <a:cubicBezTo>
                    <a:pt x="646" y="366"/>
                    <a:pt x="646" y="366"/>
                    <a:pt x="647" y="365"/>
                  </a:cubicBezTo>
                  <a:cubicBezTo>
                    <a:pt x="649" y="364"/>
                    <a:pt x="651" y="362"/>
                    <a:pt x="653" y="361"/>
                  </a:cubicBezTo>
                  <a:cubicBezTo>
                    <a:pt x="658" y="358"/>
                    <a:pt x="663" y="355"/>
                    <a:pt x="668" y="351"/>
                  </a:cubicBezTo>
                  <a:cubicBezTo>
                    <a:pt x="677" y="344"/>
                    <a:pt x="685" y="335"/>
                    <a:pt x="696" y="330"/>
                  </a:cubicBezTo>
                  <a:cubicBezTo>
                    <a:pt x="697" y="329"/>
                    <a:pt x="696" y="328"/>
                    <a:pt x="696" y="329"/>
                  </a:cubicBezTo>
                  <a:cubicBezTo>
                    <a:pt x="683" y="334"/>
                    <a:pt x="674" y="344"/>
                    <a:pt x="663" y="351"/>
                  </a:cubicBezTo>
                  <a:cubicBezTo>
                    <a:pt x="659" y="354"/>
                    <a:pt x="654" y="356"/>
                    <a:pt x="650" y="359"/>
                  </a:cubicBezTo>
                  <a:cubicBezTo>
                    <a:pt x="650" y="359"/>
                    <a:pt x="650" y="359"/>
                    <a:pt x="650" y="359"/>
                  </a:cubicBezTo>
                  <a:cubicBezTo>
                    <a:pt x="655" y="355"/>
                    <a:pt x="660" y="351"/>
                    <a:pt x="666" y="347"/>
                  </a:cubicBezTo>
                  <a:cubicBezTo>
                    <a:pt x="676" y="340"/>
                    <a:pt x="685" y="332"/>
                    <a:pt x="695" y="324"/>
                  </a:cubicBezTo>
                  <a:cubicBezTo>
                    <a:pt x="705" y="316"/>
                    <a:pt x="716" y="308"/>
                    <a:pt x="725" y="298"/>
                  </a:cubicBezTo>
                  <a:cubicBezTo>
                    <a:pt x="729" y="293"/>
                    <a:pt x="733" y="287"/>
                    <a:pt x="738" y="283"/>
                  </a:cubicBezTo>
                  <a:cubicBezTo>
                    <a:pt x="741" y="282"/>
                    <a:pt x="743" y="280"/>
                    <a:pt x="745" y="278"/>
                  </a:cubicBezTo>
                  <a:cubicBezTo>
                    <a:pt x="745" y="278"/>
                    <a:pt x="746" y="278"/>
                    <a:pt x="746" y="278"/>
                  </a:cubicBezTo>
                  <a:cubicBezTo>
                    <a:pt x="758" y="276"/>
                    <a:pt x="768" y="279"/>
                    <a:pt x="779" y="281"/>
                  </a:cubicBezTo>
                  <a:cubicBezTo>
                    <a:pt x="788" y="284"/>
                    <a:pt x="796" y="285"/>
                    <a:pt x="804" y="289"/>
                  </a:cubicBezTo>
                  <a:cubicBezTo>
                    <a:pt x="804" y="289"/>
                    <a:pt x="805" y="289"/>
                    <a:pt x="805" y="289"/>
                  </a:cubicBezTo>
                  <a:cubicBezTo>
                    <a:pt x="807" y="290"/>
                    <a:pt x="808" y="291"/>
                    <a:pt x="810" y="292"/>
                  </a:cubicBezTo>
                  <a:cubicBezTo>
                    <a:pt x="828" y="302"/>
                    <a:pt x="847" y="320"/>
                    <a:pt x="852" y="341"/>
                  </a:cubicBezTo>
                  <a:cubicBezTo>
                    <a:pt x="852" y="342"/>
                    <a:pt x="852" y="342"/>
                    <a:pt x="852" y="342"/>
                  </a:cubicBezTo>
                  <a:cubicBezTo>
                    <a:pt x="854" y="351"/>
                    <a:pt x="846" y="359"/>
                    <a:pt x="839" y="365"/>
                  </a:cubicBezTo>
                  <a:cubicBezTo>
                    <a:pt x="832" y="371"/>
                    <a:pt x="825" y="377"/>
                    <a:pt x="817" y="382"/>
                  </a:cubicBezTo>
                  <a:cubicBezTo>
                    <a:pt x="806" y="391"/>
                    <a:pt x="792" y="397"/>
                    <a:pt x="778" y="402"/>
                  </a:cubicBezTo>
                  <a:cubicBezTo>
                    <a:pt x="766" y="406"/>
                    <a:pt x="754" y="407"/>
                    <a:pt x="741" y="410"/>
                  </a:cubicBezTo>
                  <a:close/>
                  <a:moveTo>
                    <a:pt x="521" y="621"/>
                  </a:moveTo>
                  <a:cubicBezTo>
                    <a:pt x="520" y="621"/>
                    <a:pt x="520" y="621"/>
                    <a:pt x="519" y="621"/>
                  </a:cubicBezTo>
                  <a:cubicBezTo>
                    <a:pt x="521" y="620"/>
                    <a:pt x="522" y="617"/>
                    <a:pt x="522" y="615"/>
                  </a:cubicBezTo>
                  <a:cubicBezTo>
                    <a:pt x="523" y="613"/>
                    <a:pt x="520" y="613"/>
                    <a:pt x="520" y="614"/>
                  </a:cubicBezTo>
                  <a:cubicBezTo>
                    <a:pt x="520" y="616"/>
                    <a:pt x="519" y="617"/>
                    <a:pt x="519" y="618"/>
                  </a:cubicBezTo>
                  <a:cubicBezTo>
                    <a:pt x="518" y="618"/>
                    <a:pt x="517" y="619"/>
                    <a:pt x="516" y="619"/>
                  </a:cubicBezTo>
                  <a:cubicBezTo>
                    <a:pt x="515" y="619"/>
                    <a:pt x="515" y="620"/>
                    <a:pt x="516" y="621"/>
                  </a:cubicBezTo>
                  <a:cubicBezTo>
                    <a:pt x="514" y="621"/>
                    <a:pt x="513" y="621"/>
                    <a:pt x="512" y="621"/>
                  </a:cubicBezTo>
                  <a:cubicBezTo>
                    <a:pt x="509" y="622"/>
                    <a:pt x="506" y="623"/>
                    <a:pt x="504" y="624"/>
                  </a:cubicBezTo>
                  <a:cubicBezTo>
                    <a:pt x="501" y="625"/>
                    <a:pt x="499" y="625"/>
                    <a:pt x="497" y="624"/>
                  </a:cubicBezTo>
                  <a:cubicBezTo>
                    <a:pt x="497" y="623"/>
                    <a:pt x="497" y="623"/>
                    <a:pt x="496" y="622"/>
                  </a:cubicBezTo>
                  <a:cubicBezTo>
                    <a:pt x="495" y="621"/>
                    <a:pt x="495" y="620"/>
                    <a:pt x="493" y="619"/>
                  </a:cubicBezTo>
                  <a:cubicBezTo>
                    <a:pt x="493" y="619"/>
                    <a:pt x="492" y="619"/>
                    <a:pt x="492" y="619"/>
                  </a:cubicBezTo>
                  <a:cubicBezTo>
                    <a:pt x="492" y="619"/>
                    <a:pt x="492" y="619"/>
                    <a:pt x="491" y="619"/>
                  </a:cubicBezTo>
                  <a:cubicBezTo>
                    <a:pt x="491" y="619"/>
                    <a:pt x="490" y="618"/>
                    <a:pt x="490" y="618"/>
                  </a:cubicBezTo>
                  <a:cubicBezTo>
                    <a:pt x="491" y="616"/>
                    <a:pt x="492" y="615"/>
                    <a:pt x="494" y="613"/>
                  </a:cubicBezTo>
                  <a:cubicBezTo>
                    <a:pt x="495" y="611"/>
                    <a:pt x="498" y="609"/>
                    <a:pt x="499" y="606"/>
                  </a:cubicBezTo>
                  <a:cubicBezTo>
                    <a:pt x="503" y="600"/>
                    <a:pt x="506" y="592"/>
                    <a:pt x="513" y="588"/>
                  </a:cubicBezTo>
                  <a:cubicBezTo>
                    <a:pt x="518" y="585"/>
                    <a:pt x="522" y="583"/>
                    <a:pt x="525" y="578"/>
                  </a:cubicBezTo>
                  <a:cubicBezTo>
                    <a:pt x="528" y="571"/>
                    <a:pt x="532" y="566"/>
                    <a:pt x="536" y="560"/>
                  </a:cubicBezTo>
                  <a:cubicBezTo>
                    <a:pt x="547" y="548"/>
                    <a:pt x="558" y="537"/>
                    <a:pt x="570" y="526"/>
                  </a:cubicBezTo>
                  <a:cubicBezTo>
                    <a:pt x="573" y="523"/>
                    <a:pt x="577" y="519"/>
                    <a:pt x="580" y="515"/>
                  </a:cubicBezTo>
                  <a:cubicBezTo>
                    <a:pt x="582" y="512"/>
                    <a:pt x="585" y="507"/>
                    <a:pt x="589" y="505"/>
                  </a:cubicBezTo>
                  <a:cubicBezTo>
                    <a:pt x="590" y="504"/>
                    <a:pt x="590" y="502"/>
                    <a:pt x="588" y="503"/>
                  </a:cubicBezTo>
                  <a:cubicBezTo>
                    <a:pt x="585" y="504"/>
                    <a:pt x="582" y="508"/>
                    <a:pt x="579" y="511"/>
                  </a:cubicBezTo>
                  <a:cubicBezTo>
                    <a:pt x="576" y="515"/>
                    <a:pt x="573" y="519"/>
                    <a:pt x="569" y="523"/>
                  </a:cubicBezTo>
                  <a:cubicBezTo>
                    <a:pt x="565" y="526"/>
                    <a:pt x="562" y="529"/>
                    <a:pt x="559" y="532"/>
                  </a:cubicBezTo>
                  <a:cubicBezTo>
                    <a:pt x="559" y="531"/>
                    <a:pt x="560" y="530"/>
                    <a:pt x="561" y="529"/>
                  </a:cubicBezTo>
                  <a:cubicBezTo>
                    <a:pt x="563" y="526"/>
                    <a:pt x="566" y="522"/>
                    <a:pt x="569" y="519"/>
                  </a:cubicBezTo>
                  <a:cubicBezTo>
                    <a:pt x="574" y="513"/>
                    <a:pt x="580" y="507"/>
                    <a:pt x="584" y="500"/>
                  </a:cubicBezTo>
                  <a:cubicBezTo>
                    <a:pt x="584" y="500"/>
                    <a:pt x="584" y="500"/>
                    <a:pt x="584" y="500"/>
                  </a:cubicBezTo>
                  <a:cubicBezTo>
                    <a:pt x="592" y="504"/>
                    <a:pt x="601" y="507"/>
                    <a:pt x="610" y="506"/>
                  </a:cubicBezTo>
                  <a:cubicBezTo>
                    <a:pt x="614" y="505"/>
                    <a:pt x="618" y="505"/>
                    <a:pt x="623" y="505"/>
                  </a:cubicBezTo>
                  <a:cubicBezTo>
                    <a:pt x="617" y="510"/>
                    <a:pt x="609" y="520"/>
                    <a:pt x="608" y="521"/>
                  </a:cubicBezTo>
                  <a:cubicBezTo>
                    <a:pt x="594" y="537"/>
                    <a:pt x="577" y="551"/>
                    <a:pt x="563" y="567"/>
                  </a:cubicBezTo>
                  <a:cubicBezTo>
                    <a:pt x="555" y="575"/>
                    <a:pt x="547" y="582"/>
                    <a:pt x="540" y="590"/>
                  </a:cubicBezTo>
                  <a:cubicBezTo>
                    <a:pt x="533" y="596"/>
                    <a:pt x="529" y="602"/>
                    <a:pt x="527" y="610"/>
                  </a:cubicBezTo>
                  <a:cubicBezTo>
                    <a:pt x="526" y="611"/>
                    <a:pt x="526" y="613"/>
                    <a:pt x="525" y="616"/>
                  </a:cubicBezTo>
                  <a:cubicBezTo>
                    <a:pt x="525" y="616"/>
                    <a:pt x="525" y="616"/>
                    <a:pt x="524" y="616"/>
                  </a:cubicBezTo>
                  <a:cubicBezTo>
                    <a:pt x="524" y="616"/>
                    <a:pt x="523" y="617"/>
                    <a:pt x="523" y="617"/>
                  </a:cubicBezTo>
                  <a:cubicBezTo>
                    <a:pt x="522" y="618"/>
                    <a:pt x="521" y="619"/>
                    <a:pt x="521" y="621"/>
                  </a:cubicBezTo>
                  <a:cubicBezTo>
                    <a:pt x="521" y="621"/>
                    <a:pt x="521" y="621"/>
                    <a:pt x="521" y="621"/>
                  </a:cubicBezTo>
                  <a:close/>
                  <a:moveTo>
                    <a:pt x="453" y="616"/>
                  </a:moveTo>
                  <a:cubicBezTo>
                    <a:pt x="451" y="615"/>
                    <a:pt x="449" y="613"/>
                    <a:pt x="448" y="612"/>
                  </a:cubicBezTo>
                  <a:cubicBezTo>
                    <a:pt x="448" y="611"/>
                    <a:pt x="448" y="610"/>
                    <a:pt x="447" y="610"/>
                  </a:cubicBezTo>
                  <a:cubicBezTo>
                    <a:pt x="450" y="612"/>
                    <a:pt x="453" y="613"/>
                    <a:pt x="457" y="614"/>
                  </a:cubicBezTo>
                  <a:cubicBezTo>
                    <a:pt x="458" y="615"/>
                    <a:pt x="459" y="616"/>
                    <a:pt x="460" y="617"/>
                  </a:cubicBezTo>
                  <a:cubicBezTo>
                    <a:pt x="465" y="619"/>
                    <a:pt x="471" y="620"/>
                    <a:pt x="476" y="622"/>
                  </a:cubicBezTo>
                  <a:cubicBezTo>
                    <a:pt x="482" y="624"/>
                    <a:pt x="486" y="624"/>
                    <a:pt x="492" y="622"/>
                  </a:cubicBezTo>
                  <a:cubicBezTo>
                    <a:pt x="492" y="622"/>
                    <a:pt x="492" y="622"/>
                    <a:pt x="492" y="622"/>
                  </a:cubicBezTo>
                  <a:cubicBezTo>
                    <a:pt x="492" y="623"/>
                    <a:pt x="493" y="623"/>
                    <a:pt x="493" y="624"/>
                  </a:cubicBezTo>
                  <a:cubicBezTo>
                    <a:pt x="494" y="628"/>
                    <a:pt x="498" y="630"/>
                    <a:pt x="503" y="629"/>
                  </a:cubicBezTo>
                  <a:cubicBezTo>
                    <a:pt x="506" y="628"/>
                    <a:pt x="508" y="627"/>
                    <a:pt x="511" y="625"/>
                  </a:cubicBezTo>
                  <a:cubicBezTo>
                    <a:pt x="513" y="625"/>
                    <a:pt x="515" y="625"/>
                    <a:pt x="517" y="625"/>
                  </a:cubicBezTo>
                  <a:cubicBezTo>
                    <a:pt x="518" y="634"/>
                    <a:pt x="509" y="640"/>
                    <a:pt x="501" y="639"/>
                  </a:cubicBezTo>
                  <a:cubicBezTo>
                    <a:pt x="492" y="639"/>
                    <a:pt x="484" y="635"/>
                    <a:pt x="476" y="632"/>
                  </a:cubicBezTo>
                  <a:cubicBezTo>
                    <a:pt x="472" y="630"/>
                    <a:pt x="468" y="628"/>
                    <a:pt x="464" y="626"/>
                  </a:cubicBezTo>
                  <a:cubicBezTo>
                    <a:pt x="461" y="624"/>
                    <a:pt x="458" y="621"/>
                    <a:pt x="454" y="619"/>
                  </a:cubicBezTo>
                  <a:cubicBezTo>
                    <a:pt x="454" y="619"/>
                    <a:pt x="453" y="619"/>
                    <a:pt x="453" y="619"/>
                  </a:cubicBezTo>
                  <a:cubicBezTo>
                    <a:pt x="454" y="618"/>
                    <a:pt x="454" y="617"/>
                    <a:pt x="453" y="616"/>
                  </a:cubicBezTo>
                  <a:close/>
                  <a:moveTo>
                    <a:pt x="360" y="549"/>
                  </a:moveTo>
                  <a:cubicBezTo>
                    <a:pt x="361" y="525"/>
                    <a:pt x="362" y="499"/>
                    <a:pt x="367" y="475"/>
                  </a:cubicBezTo>
                  <a:cubicBezTo>
                    <a:pt x="367" y="474"/>
                    <a:pt x="367" y="474"/>
                    <a:pt x="366" y="473"/>
                  </a:cubicBezTo>
                  <a:cubicBezTo>
                    <a:pt x="366" y="473"/>
                    <a:pt x="366" y="473"/>
                    <a:pt x="367" y="473"/>
                  </a:cubicBezTo>
                  <a:cubicBezTo>
                    <a:pt x="368" y="472"/>
                    <a:pt x="370" y="471"/>
                    <a:pt x="372" y="471"/>
                  </a:cubicBezTo>
                  <a:cubicBezTo>
                    <a:pt x="372" y="471"/>
                    <a:pt x="372" y="471"/>
                    <a:pt x="372" y="471"/>
                  </a:cubicBezTo>
                  <a:cubicBezTo>
                    <a:pt x="372" y="471"/>
                    <a:pt x="372" y="471"/>
                    <a:pt x="372" y="472"/>
                  </a:cubicBezTo>
                  <a:cubicBezTo>
                    <a:pt x="371" y="472"/>
                    <a:pt x="371" y="473"/>
                    <a:pt x="371" y="474"/>
                  </a:cubicBezTo>
                  <a:cubicBezTo>
                    <a:pt x="371" y="476"/>
                    <a:pt x="370" y="478"/>
                    <a:pt x="370" y="479"/>
                  </a:cubicBezTo>
                  <a:cubicBezTo>
                    <a:pt x="370" y="480"/>
                    <a:pt x="371" y="480"/>
                    <a:pt x="371" y="480"/>
                  </a:cubicBezTo>
                  <a:cubicBezTo>
                    <a:pt x="372" y="478"/>
                    <a:pt x="373" y="475"/>
                    <a:pt x="373" y="473"/>
                  </a:cubicBezTo>
                  <a:cubicBezTo>
                    <a:pt x="373" y="472"/>
                    <a:pt x="374" y="471"/>
                    <a:pt x="373" y="470"/>
                  </a:cubicBezTo>
                  <a:cubicBezTo>
                    <a:pt x="376" y="469"/>
                    <a:pt x="378" y="468"/>
                    <a:pt x="380" y="466"/>
                  </a:cubicBezTo>
                  <a:cubicBezTo>
                    <a:pt x="380" y="467"/>
                    <a:pt x="380" y="467"/>
                    <a:pt x="380" y="468"/>
                  </a:cubicBezTo>
                  <a:cubicBezTo>
                    <a:pt x="380" y="468"/>
                    <a:pt x="380" y="469"/>
                    <a:pt x="380" y="469"/>
                  </a:cubicBezTo>
                  <a:cubicBezTo>
                    <a:pt x="377" y="475"/>
                    <a:pt x="377" y="484"/>
                    <a:pt x="376" y="490"/>
                  </a:cubicBezTo>
                  <a:cubicBezTo>
                    <a:pt x="374" y="499"/>
                    <a:pt x="375" y="507"/>
                    <a:pt x="375" y="516"/>
                  </a:cubicBezTo>
                  <a:cubicBezTo>
                    <a:pt x="375" y="526"/>
                    <a:pt x="375" y="535"/>
                    <a:pt x="374" y="545"/>
                  </a:cubicBezTo>
                  <a:cubicBezTo>
                    <a:pt x="373" y="550"/>
                    <a:pt x="372" y="556"/>
                    <a:pt x="371" y="561"/>
                  </a:cubicBezTo>
                  <a:cubicBezTo>
                    <a:pt x="370" y="565"/>
                    <a:pt x="369" y="568"/>
                    <a:pt x="369" y="571"/>
                  </a:cubicBezTo>
                  <a:cubicBezTo>
                    <a:pt x="369" y="571"/>
                    <a:pt x="369" y="571"/>
                    <a:pt x="368" y="571"/>
                  </a:cubicBezTo>
                  <a:cubicBezTo>
                    <a:pt x="366" y="575"/>
                    <a:pt x="368" y="580"/>
                    <a:pt x="365" y="584"/>
                  </a:cubicBezTo>
                  <a:cubicBezTo>
                    <a:pt x="364" y="585"/>
                    <a:pt x="364" y="586"/>
                    <a:pt x="363" y="587"/>
                  </a:cubicBezTo>
                  <a:cubicBezTo>
                    <a:pt x="363" y="586"/>
                    <a:pt x="363" y="585"/>
                    <a:pt x="363" y="584"/>
                  </a:cubicBezTo>
                  <a:cubicBezTo>
                    <a:pt x="363" y="572"/>
                    <a:pt x="360" y="561"/>
                    <a:pt x="360" y="549"/>
                  </a:cubicBezTo>
                  <a:close/>
                  <a:moveTo>
                    <a:pt x="359" y="574"/>
                  </a:moveTo>
                  <a:cubicBezTo>
                    <a:pt x="360" y="581"/>
                    <a:pt x="361" y="587"/>
                    <a:pt x="357" y="593"/>
                  </a:cubicBezTo>
                  <a:cubicBezTo>
                    <a:pt x="356" y="594"/>
                    <a:pt x="355" y="595"/>
                    <a:pt x="355" y="596"/>
                  </a:cubicBezTo>
                  <a:cubicBezTo>
                    <a:pt x="354" y="596"/>
                    <a:pt x="353" y="597"/>
                    <a:pt x="352" y="598"/>
                  </a:cubicBezTo>
                  <a:cubicBezTo>
                    <a:pt x="351" y="598"/>
                    <a:pt x="351" y="599"/>
                    <a:pt x="350" y="599"/>
                  </a:cubicBezTo>
                  <a:cubicBezTo>
                    <a:pt x="350" y="599"/>
                    <a:pt x="349" y="599"/>
                    <a:pt x="349" y="599"/>
                  </a:cubicBezTo>
                  <a:cubicBezTo>
                    <a:pt x="349" y="598"/>
                    <a:pt x="349" y="596"/>
                    <a:pt x="349" y="595"/>
                  </a:cubicBezTo>
                  <a:cubicBezTo>
                    <a:pt x="350" y="595"/>
                    <a:pt x="350" y="596"/>
                    <a:pt x="350" y="596"/>
                  </a:cubicBezTo>
                  <a:cubicBezTo>
                    <a:pt x="350" y="596"/>
                    <a:pt x="351" y="596"/>
                    <a:pt x="351" y="595"/>
                  </a:cubicBezTo>
                  <a:cubicBezTo>
                    <a:pt x="351" y="591"/>
                    <a:pt x="352" y="587"/>
                    <a:pt x="352" y="582"/>
                  </a:cubicBezTo>
                  <a:cubicBezTo>
                    <a:pt x="351" y="579"/>
                    <a:pt x="351" y="576"/>
                    <a:pt x="350" y="573"/>
                  </a:cubicBezTo>
                  <a:cubicBezTo>
                    <a:pt x="351" y="575"/>
                    <a:pt x="352" y="577"/>
                    <a:pt x="352" y="580"/>
                  </a:cubicBezTo>
                  <a:cubicBezTo>
                    <a:pt x="352" y="583"/>
                    <a:pt x="352" y="587"/>
                    <a:pt x="352" y="590"/>
                  </a:cubicBezTo>
                  <a:cubicBezTo>
                    <a:pt x="352" y="591"/>
                    <a:pt x="353" y="591"/>
                    <a:pt x="353" y="590"/>
                  </a:cubicBezTo>
                  <a:cubicBezTo>
                    <a:pt x="353" y="586"/>
                    <a:pt x="353" y="582"/>
                    <a:pt x="353" y="578"/>
                  </a:cubicBezTo>
                  <a:cubicBezTo>
                    <a:pt x="352" y="574"/>
                    <a:pt x="352" y="571"/>
                    <a:pt x="350" y="568"/>
                  </a:cubicBezTo>
                  <a:cubicBezTo>
                    <a:pt x="350" y="568"/>
                    <a:pt x="349" y="568"/>
                    <a:pt x="349" y="568"/>
                  </a:cubicBezTo>
                  <a:cubicBezTo>
                    <a:pt x="349" y="567"/>
                    <a:pt x="349" y="566"/>
                    <a:pt x="349" y="565"/>
                  </a:cubicBezTo>
                  <a:cubicBezTo>
                    <a:pt x="348" y="562"/>
                    <a:pt x="348" y="558"/>
                    <a:pt x="348" y="554"/>
                  </a:cubicBezTo>
                  <a:cubicBezTo>
                    <a:pt x="347" y="551"/>
                    <a:pt x="348" y="548"/>
                    <a:pt x="347" y="544"/>
                  </a:cubicBezTo>
                  <a:cubicBezTo>
                    <a:pt x="347" y="538"/>
                    <a:pt x="347" y="532"/>
                    <a:pt x="346" y="526"/>
                  </a:cubicBezTo>
                  <a:cubicBezTo>
                    <a:pt x="346" y="525"/>
                    <a:pt x="345" y="525"/>
                    <a:pt x="345" y="526"/>
                  </a:cubicBezTo>
                  <a:cubicBezTo>
                    <a:pt x="345" y="533"/>
                    <a:pt x="344" y="540"/>
                    <a:pt x="346" y="547"/>
                  </a:cubicBezTo>
                  <a:cubicBezTo>
                    <a:pt x="347" y="553"/>
                    <a:pt x="346" y="561"/>
                    <a:pt x="347" y="567"/>
                  </a:cubicBezTo>
                  <a:cubicBezTo>
                    <a:pt x="347" y="574"/>
                    <a:pt x="350" y="580"/>
                    <a:pt x="349" y="586"/>
                  </a:cubicBezTo>
                  <a:cubicBezTo>
                    <a:pt x="349" y="587"/>
                    <a:pt x="349" y="588"/>
                    <a:pt x="349" y="590"/>
                  </a:cubicBezTo>
                  <a:cubicBezTo>
                    <a:pt x="349" y="589"/>
                    <a:pt x="349" y="589"/>
                    <a:pt x="349" y="588"/>
                  </a:cubicBezTo>
                  <a:cubicBezTo>
                    <a:pt x="347" y="584"/>
                    <a:pt x="345" y="579"/>
                    <a:pt x="344" y="575"/>
                  </a:cubicBezTo>
                  <a:cubicBezTo>
                    <a:pt x="342" y="564"/>
                    <a:pt x="340" y="552"/>
                    <a:pt x="340" y="541"/>
                  </a:cubicBezTo>
                  <a:cubicBezTo>
                    <a:pt x="340" y="522"/>
                    <a:pt x="344" y="504"/>
                    <a:pt x="340" y="485"/>
                  </a:cubicBezTo>
                  <a:cubicBezTo>
                    <a:pt x="340" y="485"/>
                    <a:pt x="341" y="485"/>
                    <a:pt x="341" y="485"/>
                  </a:cubicBezTo>
                  <a:cubicBezTo>
                    <a:pt x="349" y="482"/>
                    <a:pt x="356" y="478"/>
                    <a:pt x="364" y="474"/>
                  </a:cubicBezTo>
                  <a:cubicBezTo>
                    <a:pt x="361" y="484"/>
                    <a:pt x="360" y="496"/>
                    <a:pt x="359" y="506"/>
                  </a:cubicBezTo>
                  <a:cubicBezTo>
                    <a:pt x="359" y="518"/>
                    <a:pt x="358" y="530"/>
                    <a:pt x="357" y="542"/>
                  </a:cubicBezTo>
                  <a:cubicBezTo>
                    <a:pt x="357" y="553"/>
                    <a:pt x="358" y="563"/>
                    <a:pt x="359" y="574"/>
                  </a:cubicBezTo>
                  <a:close/>
                  <a:moveTo>
                    <a:pt x="323" y="576"/>
                  </a:moveTo>
                  <a:cubicBezTo>
                    <a:pt x="323" y="576"/>
                    <a:pt x="323" y="576"/>
                    <a:pt x="323" y="576"/>
                  </a:cubicBezTo>
                  <a:cubicBezTo>
                    <a:pt x="322" y="577"/>
                    <a:pt x="322" y="577"/>
                    <a:pt x="321" y="578"/>
                  </a:cubicBezTo>
                  <a:cubicBezTo>
                    <a:pt x="320" y="578"/>
                    <a:pt x="320" y="579"/>
                    <a:pt x="319" y="579"/>
                  </a:cubicBezTo>
                  <a:cubicBezTo>
                    <a:pt x="319" y="579"/>
                    <a:pt x="319" y="579"/>
                    <a:pt x="319" y="579"/>
                  </a:cubicBezTo>
                  <a:cubicBezTo>
                    <a:pt x="311" y="566"/>
                    <a:pt x="307" y="551"/>
                    <a:pt x="302" y="537"/>
                  </a:cubicBezTo>
                  <a:cubicBezTo>
                    <a:pt x="297" y="523"/>
                    <a:pt x="291" y="509"/>
                    <a:pt x="286" y="495"/>
                  </a:cubicBezTo>
                  <a:cubicBezTo>
                    <a:pt x="282" y="486"/>
                    <a:pt x="277" y="478"/>
                    <a:pt x="272" y="469"/>
                  </a:cubicBezTo>
                  <a:cubicBezTo>
                    <a:pt x="274" y="471"/>
                    <a:pt x="276" y="473"/>
                    <a:pt x="279" y="475"/>
                  </a:cubicBezTo>
                  <a:cubicBezTo>
                    <a:pt x="286" y="480"/>
                    <a:pt x="294" y="484"/>
                    <a:pt x="303" y="487"/>
                  </a:cubicBezTo>
                  <a:cubicBezTo>
                    <a:pt x="303" y="487"/>
                    <a:pt x="303" y="487"/>
                    <a:pt x="303" y="487"/>
                  </a:cubicBezTo>
                  <a:cubicBezTo>
                    <a:pt x="303" y="491"/>
                    <a:pt x="304" y="495"/>
                    <a:pt x="305" y="499"/>
                  </a:cubicBezTo>
                  <a:cubicBezTo>
                    <a:pt x="305" y="503"/>
                    <a:pt x="306" y="506"/>
                    <a:pt x="307" y="510"/>
                  </a:cubicBezTo>
                  <a:cubicBezTo>
                    <a:pt x="309" y="517"/>
                    <a:pt x="313" y="524"/>
                    <a:pt x="316" y="531"/>
                  </a:cubicBezTo>
                  <a:cubicBezTo>
                    <a:pt x="321" y="545"/>
                    <a:pt x="326" y="560"/>
                    <a:pt x="336" y="571"/>
                  </a:cubicBezTo>
                  <a:cubicBezTo>
                    <a:pt x="335" y="571"/>
                    <a:pt x="334" y="570"/>
                    <a:pt x="333" y="570"/>
                  </a:cubicBezTo>
                  <a:cubicBezTo>
                    <a:pt x="330" y="570"/>
                    <a:pt x="327" y="571"/>
                    <a:pt x="325" y="573"/>
                  </a:cubicBezTo>
                  <a:cubicBezTo>
                    <a:pt x="325" y="574"/>
                    <a:pt x="324" y="574"/>
                    <a:pt x="324" y="575"/>
                  </a:cubicBezTo>
                  <a:cubicBezTo>
                    <a:pt x="323" y="574"/>
                    <a:pt x="323" y="574"/>
                    <a:pt x="322" y="574"/>
                  </a:cubicBezTo>
                  <a:cubicBezTo>
                    <a:pt x="322" y="574"/>
                    <a:pt x="321" y="574"/>
                    <a:pt x="322" y="574"/>
                  </a:cubicBezTo>
                  <a:cubicBezTo>
                    <a:pt x="322" y="575"/>
                    <a:pt x="322" y="575"/>
                    <a:pt x="323" y="576"/>
                  </a:cubicBezTo>
                  <a:close/>
                  <a:moveTo>
                    <a:pt x="176" y="253"/>
                  </a:moveTo>
                  <a:cubicBezTo>
                    <a:pt x="172" y="261"/>
                    <a:pt x="166" y="272"/>
                    <a:pt x="168" y="281"/>
                  </a:cubicBezTo>
                  <a:cubicBezTo>
                    <a:pt x="167" y="278"/>
                    <a:pt x="166" y="274"/>
                    <a:pt x="165" y="270"/>
                  </a:cubicBezTo>
                  <a:cubicBezTo>
                    <a:pt x="165" y="271"/>
                    <a:pt x="166" y="271"/>
                    <a:pt x="167" y="271"/>
                  </a:cubicBezTo>
                  <a:cubicBezTo>
                    <a:pt x="167" y="272"/>
                    <a:pt x="167" y="271"/>
                    <a:pt x="167" y="271"/>
                  </a:cubicBezTo>
                  <a:cubicBezTo>
                    <a:pt x="167" y="269"/>
                    <a:pt x="165" y="267"/>
                    <a:pt x="165" y="265"/>
                  </a:cubicBezTo>
                  <a:cubicBezTo>
                    <a:pt x="166" y="262"/>
                    <a:pt x="166" y="259"/>
                    <a:pt x="167" y="256"/>
                  </a:cubicBezTo>
                  <a:cubicBezTo>
                    <a:pt x="168" y="251"/>
                    <a:pt x="170" y="245"/>
                    <a:pt x="173" y="241"/>
                  </a:cubicBezTo>
                  <a:cubicBezTo>
                    <a:pt x="174" y="241"/>
                    <a:pt x="173" y="241"/>
                    <a:pt x="173" y="241"/>
                  </a:cubicBezTo>
                  <a:cubicBezTo>
                    <a:pt x="169" y="246"/>
                    <a:pt x="167" y="252"/>
                    <a:pt x="165" y="258"/>
                  </a:cubicBezTo>
                  <a:cubicBezTo>
                    <a:pt x="165" y="258"/>
                    <a:pt x="165" y="258"/>
                    <a:pt x="165" y="259"/>
                  </a:cubicBezTo>
                  <a:cubicBezTo>
                    <a:pt x="164" y="257"/>
                    <a:pt x="164" y="256"/>
                    <a:pt x="164" y="255"/>
                  </a:cubicBezTo>
                  <a:cubicBezTo>
                    <a:pt x="164" y="252"/>
                    <a:pt x="164" y="249"/>
                    <a:pt x="165" y="246"/>
                  </a:cubicBezTo>
                  <a:cubicBezTo>
                    <a:pt x="165" y="245"/>
                    <a:pt x="165" y="245"/>
                    <a:pt x="165" y="245"/>
                  </a:cubicBezTo>
                  <a:cubicBezTo>
                    <a:pt x="165" y="245"/>
                    <a:pt x="165" y="245"/>
                    <a:pt x="165" y="245"/>
                  </a:cubicBezTo>
                  <a:cubicBezTo>
                    <a:pt x="165" y="244"/>
                    <a:pt x="165" y="244"/>
                    <a:pt x="165" y="244"/>
                  </a:cubicBezTo>
                  <a:cubicBezTo>
                    <a:pt x="167" y="237"/>
                    <a:pt x="170" y="232"/>
                    <a:pt x="174" y="226"/>
                  </a:cubicBezTo>
                  <a:cubicBezTo>
                    <a:pt x="174" y="226"/>
                    <a:pt x="173" y="226"/>
                    <a:pt x="173" y="226"/>
                  </a:cubicBezTo>
                  <a:cubicBezTo>
                    <a:pt x="170" y="229"/>
                    <a:pt x="167" y="234"/>
                    <a:pt x="165" y="239"/>
                  </a:cubicBezTo>
                  <a:cubicBezTo>
                    <a:pt x="165" y="237"/>
                    <a:pt x="165" y="236"/>
                    <a:pt x="165" y="234"/>
                  </a:cubicBezTo>
                  <a:cubicBezTo>
                    <a:pt x="165" y="230"/>
                    <a:pt x="166" y="226"/>
                    <a:pt x="166" y="222"/>
                  </a:cubicBezTo>
                  <a:cubicBezTo>
                    <a:pt x="166" y="221"/>
                    <a:pt x="164" y="221"/>
                    <a:pt x="164" y="222"/>
                  </a:cubicBezTo>
                  <a:cubicBezTo>
                    <a:pt x="164" y="224"/>
                    <a:pt x="164" y="227"/>
                    <a:pt x="164" y="229"/>
                  </a:cubicBezTo>
                  <a:cubicBezTo>
                    <a:pt x="164" y="231"/>
                    <a:pt x="163" y="233"/>
                    <a:pt x="163" y="235"/>
                  </a:cubicBezTo>
                  <a:cubicBezTo>
                    <a:pt x="163" y="238"/>
                    <a:pt x="163" y="241"/>
                    <a:pt x="164" y="244"/>
                  </a:cubicBezTo>
                  <a:cubicBezTo>
                    <a:pt x="164" y="245"/>
                    <a:pt x="163" y="247"/>
                    <a:pt x="163" y="248"/>
                  </a:cubicBezTo>
                  <a:cubicBezTo>
                    <a:pt x="163" y="250"/>
                    <a:pt x="162" y="253"/>
                    <a:pt x="162" y="257"/>
                  </a:cubicBezTo>
                  <a:cubicBezTo>
                    <a:pt x="161" y="250"/>
                    <a:pt x="160" y="244"/>
                    <a:pt x="160" y="237"/>
                  </a:cubicBezTo>
                  <a:cubicBezTo>
                    <a:pt x="161" y="233"/>
                    <a:pt x="161" y="229"/>
                    <a:pt x="159" y="226"/>
                  </a:cubicBezTo>
                  <a:cubicBezTo>
                    <a:pt x="156" y="222"/>
                    <a:pt x="152" y="218"/>
                    <a:pt x="151" y="212"/>
                  </a:cubicBezTo>
                  <a:cubicBezTo>
                    <a:pt x="151" y="204"/>
                    <a:pt x="151" y="198"/>
                    <a:pt x="146" y="190"/>
                  </a:cubicBezTo>
                  <a:cubicBezTo>
                    <a:pt x="144" y="187"/>
                    <a:pt x="141" y="183"/>
                    <a:pt x="140" y="179"/>
                  </a:cubicBezTo>
                  <a:cubicBezTo>
                    <a:pt x="139" y="178"/>
                    <a:pt x="138" y="170"/>
                    <a:pt x="141" y="171"/>
                  </a:cubicBezTo>
                  <a:cubicBezTo>
                    <a:pt x="143" y="171"/>
                    <a:pt x="144" y="172"/>
                    <a:pt x="146" y="173"/>
                  </a:cubicBezTo>
                  <a:cubicBezTo>
                    <a:pt x="151" y="175"/>
                    <a:pt x="158" y="178"/>
                    <a:pt x="160" y="184"/>
                  </a:cubicBezTo>
                  <a:cubicBezTo>
                    <a:pt x="161" y="186"/>
                    <a:pt x="162" y="189"/>
                    <a:pt x="164" y="190"/>
                  </a:cubicBezTo>
                  <a:cubicBezTo>
                    <a:pt x="164" y="192"/>
                    <a:pt x="166" y="194"/>
                    <a:pt x="166" y="195"/>
                  </a:cubicBezTo>
                  <a:cubicBezTo>
                    <a:pt x="167" y="197"/>
                    <a:pt x="168" y="199"/>
                    <a:pt x="169" y="200"/>
                  </a:cubicBezTo>
                  <a:cubicBezTo>
                    <a:pt x="170" y="202"/>
                    <a:pt x="170" y="203"/>
                    <a:pt x="171" y="205"/>
                  </a:cubicBezTo>
                  <a:cubicBezTo>
                    <a:pt x="172" y="213"/>
                    <a:pt x="178" y="221"/>
                    <a:pt x="180" y="229"/>
                  </a:cubicBezTo>
                  <a:cubicBezTo>
                    <a:pt x="181" y="233"/>
                    <a:pt x="182" y="238"/>
                    <a:pt x="183" y="242"/>
                  </a:cubicBezTo>
                  <a:cubicBezTo>
                    <a:pt x="184" y="247"/>
                    <a:pt x="184" y="251"/>
                    <a:pt x="185" y="256"/>
                  </a:cubicBezTo>
                  <a:cubicBezTo>
                    <a:pt x="185" y="256"/>
                    <a:pt x="185" y="256"/>
                    <a:pt x="185" y="256"/>
                  </a:cubicBezTo>
                  <a:cubicBezTo>
                    <a:pt x="184" y="258"/>
                    <a:pt x="182" y="260"/>
                    <a:pt x="181" y="263"/>
                  </a:cubicBezTo>
                  <a:cubicBezTo>
                    <a:pt x="179" y="267"/>
                    <a:pt x="179" y="271"/>
                    <a:pt x="179" y="275"/>
                  </a:cubicBezTo>
                  <a:cubicBezTo>
                    <a:pt x="177" y="287"/>
                    <a:pt x="178" y="301"/>
                    <a:pt x="180" y="312"/>
                  </a:cubicBezTo>
                  <a:cubicBezTo>
                    <a:pt x="181" y="318"/>
                    <a:pt x="182" y="325"/>
                    <a:pt x="184" y="331"/>
                  </a:cubicBezTo>
                  <a:cubicBezTo>
                    <a:pt x="179" y="322"/>
                    <a:pt x="178" y="312"/>
                    <a:pt x="174" y="303"/>
                  </a:cubicBezTo>
                  <a:cubicBezTo>
                    <a:pt x="173" y="297"/>
                    <a:pt x="171" y="291"/>
                    <a:pt x="169" y="286"/>
                  </a:cubicBezTo>
                  <a:cubicBezTo>
                    <a:pt x="169" y="286"/>
                    <a:pt x="170" y="286"/>
                    <a:pt x="170" y="285"/>
                  </a:cubicBezTo>
                  <a:cubicBezTo>
                    <a:pt x="170" y="280"/>
                    <a:pt x="170" y="275"/>
                    <a:pt x="171" y="270"/>
                  </a:cubicBezTo>
                  <a:cubicBezTo>
                    <a:pt x="172" y="264"/>
                    <a:pt x="174" y="258"/>
                    <a:pt x="176" y="253"/>
                  </a:cubicBezTo>
                  <a:cubicBezTo>
                    <a:pt x="176" y="253"/>
                    <a:pt x="176" y="253"/>
                    <a:pt x="176" y="253"/>
                  </a:cubicBezTo>
                  <a:close/>
                  <a:moveTo>
                    <a:pt x="157" y="248"/>
                  </a:moveTo>
                  <a:cubicBezTo>
                    <a:pt x="158" y="254"/>
                    <a:pt x="159" y="260"/>
                    <a:pt x="160" y="266"/>
                  </a:cubicBezTo>
                  <a:cubicBezTo>
                    <a:pt x="162" y="271"/>
                    <a:pt x="163" y="276"/>
                    <a:pt x="165" y="281"/>
                  </a:cubicBezTo>
                  <a:cubicBezTo>
                    <a:pt x="163" y="278"/>
                    <a:pt x="162" y="275"/>
                    <a:pt x="161" y="273"/>
                  </a:cubicBezTo>
                  <a:cubicBezTo>
                    <a:pt x="157" y="261"/>
                    <a:pt x="152" y="250"/>
                    <a:pt x="148" y="238"/>
                  </a:cubicBezTo>
                  <a:cubicBezTo>
                    <a:pt x="140" y="219"/>
                    <a:pt x="131" y="197"/>
                    <a:pt x="136" y="176"/>
                  </a:cubicBezTo>
                  <a:cubicBezTo>
                    <a:pt x="136" y="177"/>
                    <a:pt x="136" y="177"/>
                    <a:pt x="136" y="177"/>
                  </a:cubicBezTo>
                  <a:cubicBezTo>
                    <a:pt x="137" y="186"/>
                    <a:pt x="145" y="191"/>
                    <a:pt x="147" y="200"/>
                  </a:cubicBezTo>
                  <a:cubicBezTo>
                    <a:pt x="148" y="205"/>
                    <a:pt x="147" y="211"/>
                    <a:pt x="149" y="216"/>
                  </a:cubicBezTo>
                  <a:cubicBezTo>
                    <a:pt x="150" y="221"/>
                    <a:pt x="156" y="225"/>
                    <a:pt x="157" y="230"/>
                  </a:cubicBezTo>
                  <a:cubicBezTo>
                    <a:pt x="158" y="236"/>
                    <a:pt x="157" y="242"/>
                    <a:pt x="157" y="248"/>
                  </a:cubicBezTo>
                  <a:close/>
                  <a:moveTo>
                    <a:pt x="163" y="261"/>
                  </a:moveTo>
                  <a:cubicBezTo>
                    <a:pt x="163" y="261"/>
                    <a:pt x="163" y="262"/>
                    <a:pt x="164" y="263"/>
                  </a:cubicBezTo>
                  <a:cubicBezTo>
                    <a:pt x="164" y="264"/>
                    <a:pt x="164" y="265"/>
                    <a:pt x="164" y="266"/>
                  </a:cubicBezTo>
                  <a:cubicBezTo>
                    <a:pt x="163" y="264"/>
                    <a:pt x="163" y="262"/>
                    <a:pt x="163" y="261"/>
                  </a:cubicBezTo>
                  <a:close/>
                  <a:moveTo>
                    <a:pt x="213" y="192"/>
                  </a:moveTo>
                  <a:cubicBezTo>
                    <a:pt x="206" y="196"/>
                    <a:pt x="200" y="201"/>
                    <a:pt x="196" y="208"/>
                  </a:cubicBezTo>
                  <a:cubicBezTo>
                    <a:pt x="194" y="213"/>
                    <a:pt x="192" y="218"/>
                    <a:pt x="192" y="223"/>
                  </a:cubicBezTo>
                  <a:cubicBezTo>
                    <a:pt x="190" y="220"/>
                    <a:pt x="189" y="218"/>
                    <a:pt x="187" y="215"/>
                  </a:cubicBezTo>
                  <a:cubicBezTo>
                    <a:pt x="184" y="210"/>
                    <a:pt x="183" y="204"/>
                    <a:pt x="182" y="197"/>
                  </a:cubicBezTo>
                  <a:cubicBezTo>
                    <a:pt x="179" y="184"/>
                    <a:pt x="177" y="170"/>
                    <a:pt x="174" y="157"/>
                  </a:cubicBezTo>
                  <a:cubicBezTo>
                    <a:pt x="172" y="143"/>
                    <a:pt x="169" y="130"/>
                    <a:pt x="164" y="117"/>
                  </a:cubicBezTo>
                  <a:cubicBezTo>
                    <a:pt x="164" y="115"/>
                    <a:pt x="162" y="111"/>
                    <a:pt x="160" y="110"/>
                  </a:cubicBezTo>
                  <a:cubicBezTo>
                    <a:pt x="160" y="102"/>
                    <a:pt x="160" y="95"/>
                    <a:pt x="161" y="87"/>
                  </a:cubicBezTo>
                  <a:cubicBezTo>
                    <a:pt x="161" y="81"/>
                    <a:pt x="161" y="74"/>
                    <a:pt x="164" y="68"/>
                  </a:cubicBezTo>
                  <a:cubicBezTo>
                    <a:pt x="167" y="63"/>
                    <a:pt x="169" y="72"/>
                    <a:pt x="170" y="74"/>
                  </a:cubicBezTo>
                  <a:cubicBezTo>
                    <a:pt x="171" y="78"/>
                    <a:pt x="173" y="80"/>
                    <a:pt x="176" y="82"/>
                  </a:cubicBezTo>
                  <a:cubicBezTo>
                    <a:pt x="183" y="89"/>
                    <a:pt x="187" y="98"/>
                    <a:pt x="189" y="107"/>
                  </a:cubicBezTo>
                  <a:cubicBezTo>
                    <a:pt x="191" y="112"/>
                    <a:pt x="191" y="116"/>
                    <a:pt x="191" y="121"/>
                  </a:cubicBezTo>
                  <a:cubicBezTo>
                    <a:pt x="191" y="123"/>
                    <a:pt x="192" y="125"/>
                    <a:pt x="193" y="127"/>
                  </a:cubicBezTo>
                  <a:cubicBezTo>
                    <a:pt x="194" y="128"/>
                    <a:pt x="196" y="129"/>
                    <a:pt x="197" y="129"/>
                  </a:cubicBezTo>
                  <a:cubicBezTo>
                    <a:pt x="200" y="131"/>
                    <a:pt x="202" y="132"/>
                    <a:pt x="203" y="135"/>
                  </a:cubicBezTo>
                  <a:cubicBezTo>
                    <a:pt x="205" y="139"/>
                    <a:pt x="207" y="143"/>
                    <a:pt x="208" y="146"/>
                  </a:cubicBezTo>
                  <a:cubicBezTo>
                    <a:pt x="212" y="155"/>
                    <a:pt x="214" y="164"/>
                    <a:pt x="213" y="174"/>
                  </a:cubicBezTo>
                  <a:cubicBezTo>
                    <a:pt x="213" y="180"/>
                    <a:pt x="212" y="186"/>
                    <a:pt x="213" y="192"/>
                  </a:cubicBezTo>
                  <a:close/>
                  <a:moveTo>
                    <a:pt x="193" y="242"/>
                  </a:moveTo>
                  <a:cubicBezTo>
                    <a:pt x="193" y="240"/>
                    <a:pt x="192" y="239"/>
                    <a:pt x="192" y="238"/>
                  </a:cubicBezTo>
                  <a:cubicBezTo>
                    <a:pt x="192" y="236"/>
                    <a:pt x="191" y="234"/>
                    <a:pt x="191" y="233"/>
                  </a:cubicBezTo>
                  <a:cubicBezTo>
                    <a:pt x="191" y="232"/>
                    <a:pt x="191" y="232"/>
                    <a:pt x="191" y="232"/>
                  </a:cubicBezTo>
                  <a:cubicBezTo>
                    <a:pt x="192" y="232"/>
                    <a:pt x="192" y="233"/>
                    <a:pt x="193" y="234"/>
                  </a:cubicBezTo>
                  <a:cubicBezTo>
                    <a:pt x="194" y="237"/>
                    <a:pt x="194" y="239"/>
                    <a:pt x="193" y="242"/>
                  </a:cubicBezTo>
                  <a:close/>
                  <a:moveTo>
                    <a:pt x="189" y="237"/>
                  </a:moveTo>
                  <a:cubicBezTo>
                    <a:pt x="189" y="239"/>
                    <a:pt x="190" y="241"/>
                    <a:pt x="190" y="243"/>
                  </a:cubicBezTo>
                  <a:cubicBezTo>
                    <a:pt x="190" y="244"/>
                    <a:pt x="190" y="245"/>
                    <a:pt x="191" y="246"/>
                  </a:cubicBezTo>
                  <a:cubicBezTo>
                    <a:pt x="189" y="248"/>
                    <a:pt x="188" y="251"/>
                    <a:pt x="186" y="254"/>
                  </a:cubicBezTo>
                  <a:cubicBezTo>
                    <a:pt x="186" y="246"/>
                    <a:pt x="183" y="237"/>
                    <a:pt x="181" y="228"/>
                  </a:cubicBezTo>
                  <a:cubicBezTo>
                    <a:pt x="180" y="224"/>
                    <a:pt x="179" y="219"/>
                    <a:pt x="177" y="214"/>
                  </a:cubicBezTo>
                  <a:cubicBezTo>
                    <a:pt x="177" y="214"/>
                    <a:pt x="177" y="215"/>
                    <a:pt x="177" y="215"/>
                  </a:cubicBezTo>
                  <a:cubicBezTo>
                    <a:pt x="181" y="220"/>
                    <a:pt x="185" y="225"/>
                    <a:pt x="190" y="230"/>
                  </a:cubicBezTo>
                  <a:cubicBezTo>
                    <a:pt x="188" y="231"/>
                    <a:pt x="188" y="235"/>
                    <a:pt x="189" y="237"/>
                  </a:cubicBezTo>
                  <a:close/>
                  <a:moveTo>
                    <a:pt x="161" y="121"/>
                  </a:moveTo>
                  <a:cubicBezTo>
                    <a:pt x="162" y="124"/>
                    <a:pt x="163" y="128"/>
                    <a:pt x="165" y="131"/>
                  </a:cubicBezTo>
                  <a:cubicBezTo>
                    <a:pt x="165" y="132"/>
                    <a:pt x="166" y="134"/>
                    <a:pt x="167" y="135"/>
                  </a:cubicBezTo>
                  <a:cubicBezTo>
                    <a:pt x="167" y="136"/>
                    <a:pt x="167" y="137"/>
                    <a:pt x="167" y="138"/>
                  </a:cubicBezTo>
                  <a:cubicBezTo>
                    <a:pt x="170" y="150"/>
                    <a:pt x="172" y="162"/>
                    <a:pt x="174" y="173"/>
                  </a:cubicBezTo>
                  <a:cubicBezTo>
                    <a:pt x="176" y="184"/>
                    <a:pt x="177" y="196"/>
                    <a:pt x="180" y="207"/>
                  </a:cubicBezTo>
                  <a:cubicBezTo>
                    <a:pt x="182" y="213"/>
                    <a:pt x="185" y="218"/>
                    <a:pt x="188" y="223"/>
                  </a:cubicBezTo>
                  <a:cubicBezTo>
                    <a:pt x="186" y="221"/>
                    <a:pt x="184" y="218"/>
                    <a:pt x="182" y="216"/>
                  </a:cubicBezTo>
                  <a:cubicBezTo>
                    <a:pt x="175" y="206"/>
                    <a:pt x="169" y="195"/>
                    <a:pt x="167" y="183"/>
                  </a:cubicBezTo>
                  <a:cubicBezTo>
                    <a:pt x="164" y="171"/>
                    <a:pt x="162" y="159"/>
                    <a:pt x="161" y="148"/>
                  </a:cubicBezTo>
                  <a:cubicBezTo>
                    <a:pt x="160" y="142"/>
                    <a:pt x="160" y="137"/>
                    <a:pt x="159" y="132"/>
                  </a:cubicBezTo>
                  <a:cubicBezTo>
                    <a:pt x="159" y="127"/>
                    <a:pt x="158" y="123"/>
                    <a:pt x="158" y="118"/>
                  </a:cubicBezTo>
                  <a:cubicBezTo>
                    <a:pt x="158" y="118"/>
                    <a:pt x="158" y="118"/>
                    <a:pt x="158" y="117"/>
                  </a:cubicBezTo>
                  <a:cubicBezTo>
                    <a:pt x="159" y="119"/>
                    <a:pt x="160" y="120"/>
                    <a:pt x="161" y="121"/>
                  </a:cubicBezTo>
                  <a:close/>
                  <a:moveTo>
                    <a:pt x="184" y="312"/>
                  </a:moveTo>
                  <a:cubicBezTo>
                    <a:pt x="182" y="304"/>
                    <a:pt x="181" y="297"/>
                    <a:pt x="181" y="290"/>
                  </a:cubicBezTo>
                  <a:cubicBezTo>
                    <a:pt x="181" y="288"/>
                    <a:pt x="181" y="286"/>
                    <a:pt x="182" y="284"/>
                  </a:cubicBezTo>
                  <a:cubicBezTo>
                    <a:pt x="185" y="294"/>
                    <a:pt x="191" y="303"/>
                    <a:pt x="198" y="311"/>
                  </a:cubicBezTo>
                  <a:cubicBezTo>
                    <a:pt x="202" y="315"/>
                    <a:pt x="206" y="320"/>
                    <a:pt x="211" y="324"/>
                  </a:cubicBezTo>
                  <a:cubicBezTo>
                    <a:pt x="210" y="328"/>
                    <a:pt x="211" y="332"/>
                    <a:pt x="209" y="336"/>
                  </a:cubicBezTo>
                  <a:cubicBezTo>
                    <a:pt x="208" y="338"/>
                    <a:pt x="207" y="344"/>
                    <a:pt x="204" y="345"/>
                  </a:cubicBezTo>
                  <a:cubicBezTo>
                    <a:pt x="202" y="347"/>
                    <a:pt x="197" y="345"/>
                    <a:pt x="194" y="344"/>
                  </a:cubicBezTo>
                  <a:cubicBezTo>
                    <a:pt x="192" y="339"/>
                    <a:pt x="189" y="335"/>
                    <a:pt x="188" y="329"/>
                  </a:cubicBezTo>
                  <a:cubicBezTo>
                    <a:pt x="186" y="324"/>
                    <a:pt x="185" y="318"/>
                    <a:pt x="184" y="312"/>
                  </a:cubicBezTo>
                  <a:close/>
                  <a:moveTo>
                    <a:pt x="208" y="347"/>
                  </a:moveTo>
                  <a:cubicBezTo>
                    <a:pt x="210" y="344"/>
                    <a:pt x="211" y="340"/>
                    <a:pt x="212" y="336"/>
                  </a:cubicBezTo>
                  <a:cubicBezTo>
                    <a:pt x="213" y="333"/>
                    <a:pt x="213" y="330"/>
                    <a:pt x="213" y="327"/>
                  </a:cubicBezTo>
                  <a:cubicBezTo>
                    <a:pt x="218" y="331"/>
                    <a:pt x="223" y="335"/>
                    <a:pt x="229" y="338"/>
                  </a:cubicBezTo>
                  <a:cubicBezTo>
                    <a:pt x="230" y="338"/>
                    <a:pt x="230" y="338"/>
                    <a:pt x="231" y="338"/>
                  </a:cubicBezTo>
                  <a:cubicBezTo>
                    <a:pt x="229" y="341"/>
                    <a:pt x="229" y="345"/>
                    <a:pt x="228" y="348"/>
                  </a:cubicBezTo>
                  <a:cubicBezTo>
                    <a:pt x="228" y="354"/>
                    <a:pt x="228" y="359"/>
                    <a:pt x="229" y="364"/>
                  </a:cubicBezTo>
                  <a:cubicBezTo>
                    <a:pt x="230" y="370"/>
                    <a:pt x="234" y="376"/>
                    <a:pt x="235" y="382"/>
                  </a:cubicBezTo>
                  <a:cubicBezTo>
                    <a:pt x="236" y="386"/>
                    <a:pt x="235" y="390"/>
                    <a:pt x="235" y="395"/>
                  </a:cubicBezTo>
                  <a:cubicBezTo>
                    <a:pt x="235" y="400"/>
                    <a:pt x="235" y="405"/>
                    <a:pt x="236" y="410"/>
                  </a:cubicBezTo>
                  <a:cubicBezTo>
                    <a:pt x="236" y="412"/>
                    <a:pt x="236" y="413"/>
                    <a:pt x="236" y="415"/>
                  </a:cubicBezTo>
                  <a:cubicBezTo>
                    <a:pt x="235" y="414"/>
                    <a:pt x="234" y="413"/>
                    <a:pt x="232" y="412"/>
                  </a:cubicBezTo>
                  <a:cubicBezTo>
                    <a:pt x="227" y="411"/>
                    <a:pt x="224" y="414"/>
                    <a:pt x="219" y="414"/>
                  </a:cubicBezTo>
                  <a:cubicBezTo>
                    <a:pt x="217" y="414"/>
                    <a:pt x="215" y="414"/>
                    <a:pt x="214" y="415"/>
                  </a:cubicBezTo>
                  <a:cubicBezTo>
                    <a:pt x="213" y="408"/>
                    <a:pt x="211" y="402"/>
                    <a:pt x="211" y="396"/>
                  </a:cubicBezTo>
                  <a:cubicBezTo>
                    <a:pt x="210" y="390"/>
                    <a:pt x="209" y="384"/>
                    <a:pt x="208" y="377"/>
                  </a:cubicBezTo>
                  <a:cubicBezTo>
                    <a:pt x="207" y="372"/>
                    <a:pt x="206" y="367"/>
                    <a:pt x="203" y="362"/>
                  </a:cubicBezTo>
                  <a:cubicBezTo>
                    <a:pt x="200" y="358"/>
                    <a:pt x="198" y="353"/>
                    <a:pt x="195" y="347"/>
                  </a:cubicBezTo>
                  <a:cubicBezTo>
                    <a:pt x="195" y="347"/>
                    <a:pt x="195" y="347"/>
                    <a:pt x="195" y="347"/>
                  </a:cubicBezTo>
                  <a:cubicBezTo>
                    <a:pt x="200" y="348"/>
                    <a:pt x="204" y="350"/>
                    <a:pt x="208" y="347"/>
                  </a:cubicBezTo>
                  <a:close/>
                  <a:moveTo>
                    <a:pt x="233" y="367"/>
                  </a:moveTo>
                  <a:cubicBezTo>
                    <a:pt x="232" y="361"/>
                    <a:pt x="231" y="355"/>
                    <a:pt x="232" y="348"/>
                  </a:cubicBezTo>
                  <a:cubicBezTo>
                    <a:pt x="232" y="346"/>
                    <a:pt x="233" y="342"/>
                    <a:pt x="233" y="339"/>
                  </a:cubicBezTo>
                  <a:cubicBezTo>
                    <a:pt x="240" y="343"/>
                    <a:pt x="248" y="347"/>
                    <a:pt x="255" y="346"/>
                  </a:cubicBezTo>
                  <a:cubicBezTo>
                    <a:pt x="250" y="353"/>
                    <a:pt x="246" y="361"/>
                    <a:pt x="242" y="368"/>
                  </a:cubicBezTo>
                  <a:cubicBezTo>
                    <a:pt x="240" y="372"/>
                    <a:pt x="239" y="376"/>
                    <a:pt x="238" y="380"/>
                  </a:cubicBezTo>
                  <a:cubicBezTo>
                    <a:pt x="237" y="375"/>
                    <a:pt x="235" y="371"/>
                    <a:pt x="233" y="367"/>
                  </a:cubicBezTo>
                  <a:close/>
                  <a:moveTo>
                    <a:pt x="246" y="367"/>
                  </a:moveTo>
                  <a:cubicBezTo>
                    <a:pt x="252" y="355"/>
                    <a:pt x="260" y="342"/>
                    <a:pt x="271" y="334"/>
                  </a:cubicBezTo>
                  <a:cubicBezTo>
                    <a:pt x="281" y="327"/>
                    <a:pt x="291" y="320"/>
                    <a:pt x="303" y="315"/>
                  </a:cubicBezTo>
                  <a:cubicBezTo>
                    <a:pt x="308" y="314"/>
                    <a:pt x="313" y="312"/>
                    <a:pt x="318" y="311"/>
                  </a:cubicBezTo>
                  <a:cubicBezTo>
                    <a:pt x="325" y="310"/>
                    <a:pt x="331" y="309"/>
                    <a:pt x="338" y="309"/>
                  </a:cubicBezTo>
                  <a:cubicBezTo>
                    <a:pt x="348" y="308"/>
                    <a:pt x="358" y="309"/>
                    <a:pt x="368" y="311"/>
                  </a:cubicBezTo>
                  <a:cubicBezTo>
                    <a:pt x="371" y="311"/>
                    <a:pt x="410" y="317"/>
                    <a:pt x="409" y="321"/>
                  </a:cubicBezTo>
                  <a:cubicBezTo>
                    <a:pt x="409" y="321"/>
                    <a:pt x="409" y="321"/>
                    <a:pt x="409" y="322"/>
                  </a:cubicBezTo>
                  <a:cubicBezTo>
                    <a:pt x="409" y="322"/>
                    <a:pt x="409" y="322"/>
                    <a:pt x="409" y="322"/>
                  </a:cubicBezTo>
                  <a:cubicBezTo>
                    <a:pt x="409" y="322"/>
                    <a:pt x="408" y="323"/>
                    <a:pt x="408" y="324"/>
                  </a:cubicBezTo>
                  <a:cubicBezTo>
                    <a:pt x="408" y="323"/>
                    <a:pt x="408" y="323"/>
                    <a:pt x="408" y="323"/>
                  </a:cubicBezTo>
                  <a:cubicBezTo>
                    <a:pt x="394" y="317"/>
                    <a:pt x="378" y="315"/>
                    <a:pt x="363" y="314"/>
                  </a:cubicBezTo>
                  <a:cubicBezTo>
                    <a:pt x="355" y="314"/>
                    <a:pt x="348" y="315"/>
                    <a:pt x="340" y="314"/>
                  </a:cubicBezTo>
                  <a:cubicBezTo>
                    <a:pt x="333" y="314"/>
                    <a:pt x="327" y="314"/>
                    <a:pt x="320" y="314"/>
                  </a:cubicBezTo>
                  <a:cubicBezTo>
                    <a:pt x="306" y="316"/>
                    <a:pt x="291" y="323"/>
                    <a:pt x="280" y="330"/>
                  </a:cubicBezTo>
                  <a:cubicBezTo>
                    <a:pt x="267" y="338"/>
                    <a:pt x="257" y="349"/>
                    <a:pt x="253" y="363"/>
                  </a:cubicBezTo>
                  <a:cubicBezTo>
                    <a:pt x="252" y="363"/>
                    <a:pt x="254" y="364"/>
                    <a:pt x="254" y="363"/>
                  </a:cubicBezTo>
                  <a:cubicBezTo>
                    <a:pt x="261" y="349"/>
                    <a:pt x="272" y="338"/>
                    <a:pt x="286" y="330"/>
                  </a:cubicBezTo>
                  <a:cubicBezTo>
                    <a:pt x="299" y="324"/>
                    <a:pt x="312" y="317"/>
                    <a:pt x="327" y="317"/>
                  </a:cubicBezTo>
                  <a:cubicBezTo>
                    <a:pt x="333" y="317"/>
                    <a:pt x="340" y="318"/>
                    <a:pt x="347" y="318"/>
                  </a:cubicBezTo>
                  <a:cubicBezTo>
                    <a:pt x="353" y="317"/>
                    <a:pt x="360" y="317"/>
                    <a:pt x="367" y="318"/>
                  </a:cubicBezTo>
                  <a:cubicBezTo>
                    <a:pt x="374" y="319"/>
                    <a:pt x="382" y="320"/>
                    <a:pt x="389" y="321"/>
                  </a:cubicBezTo>
                  <a:cubicBezTo>
                    <a:pt x="395" y="322"/>
                    <a:pt x="402" y="325"/>
                    <a:pt x="408" y="324"/>
                  </a:cubicBezTo>
                  <a:cubicBezTo>
                    <a:pt x="408" y="324"/>
                    <a:pt x="408" y="324"/>
                    <a:pt x="408" y="324"/>
                  </a:cubicBezTo>
                  <a:cubicBezTo>
                    <a:pt x="408" y="325"/>
                    <a:pt x="407" y="327"/>
                    <a:pt x="407" y="328"/>
                  </a:cubicBezTo>
                  <a:cubicBezTo>
                    <a:pt x="401" y="325"/>
                    <a:pt x="394" y="326"/>
                    <a:pt x="387" y="326"/>
                  </a:cubicBezTo>
                  <a:cubicBezTo>
                    <a:pt x="379" y="325"/>
                    <a:pt x="371" y="323"/>
                    <a:pt x="363" y="322"/>
                  </a:cubicBezTo>
                  <a:cubicBezTo>
                    <a:pt x="363" y="322"/>
                    <a:pt x="363" y="323"/>
                    <a:pt x="363" y="323"/>
                  </a:cubicBezTo>
                  <a:cubicBezTo>
                    <a:pt x="369" y="325"/>
                    <a:pt x="377" y="326"/>
                    <a:pt x="384" y="327"/>
                  </a:cubicBezTo>
                  <a:cubicBezTo>
                    <a:pt x="392" y="327"/>
                    <a:pt x="399" y="327"/>
                    <a:pt x="407" y="330"/>
                  </a:cubicBezTo>
                  <a:cubicBezTo>
                    <a:pt x="407" y="330"/>
                    <a:pt x="407" y="331"/>
                    <a:pt x="406" y="331"/>
                  </a:cubicBezTo>
                  <a:cubicBezTo>
                    <a:pt x="402" y="332"/>
                    <a:pt x="399" y="331"/>
                    <a:pt x="395" y="331"/>
                  </a:cubicBezTo>
                  <a:cubicBezTo>
                    <a:pt x="391" y="331"/>
                    <a:pt x="388" y="331"/>
                    <a:pt x="385" y="330"/>
                  </a:cubicBezTo>
                  <a:cubicBezTo>
                    <a:pt x="384" y="330"/>
                    <a:pt x="383" y="331"/>
                    <a:pt x="384" y="331"/>
                  </a:cubicBezTo>
                  <a:cubicBezTo>
                    <a:pt x="387" y="334"/>
                    <a:pt x="390" y="333"/>
                    <a:pt x="394" y="333"/>
                  </a:cubicBezTo>
                  <a:cubicBezTo>
                    <a:pt x="398" y="333"/>
                    <a:pt x="402" y="334"/>
                    <a:pt x="406" y="334"/>
                  </a:cubicBezTo>
                  <a:cubicBezTo>
                    <a:pt x="406" y="335"/>
                    <a:pt x="406" y="336"/>
                    <a:pt x="406" y="337"/>
                  </a:cubicBezTo>
                  <a:cubicBezTo>
                    <a:pt x="406" y="337"/>
                    <a:pt x="406" y="337"/>
                    <a:pt x="405" y="336"/>
                  </a:cubicBezTo>
                  <a:cubicBezTo>
                    <a:pt x="405" y="336"/>
                    <a:pt x="405" y="335"/>
                    <a:pt x="405" y="335"/>
                  </a:cubicBezTo>
                  <a:cubicBezTo>
                    <a:pt x="398" y="336"/>
                    <a:pt x="392" y="337"/>
                    <a:pt x="386" y="338"/>
                  </a:cubicBezTo>
                  <a:cubicBezTo>
                    <a:pt x="381" y="338"/>
                    <a:pt x="375" y="338"/>
                    <a:pt x="370" y="338"/>
                  </a:cubicBezTo>
                  <a:cubicBezTo>
                    <a:pt x="369" y="339"/>
                    <a:pt x="369" y="339"/>
                    <a:pt x="370" y="339"/>
                  </a:cubicBezTo>
                  <a:cubicBezTo>
                    <a:pt x="376" y="340"/>
                    <a:pt x="382" y="339"/>
                    <a:pt x="388" y="338"/>
                  </a:cubicBezTo>
                  <a:cubicBezTo>
                    <a:pt x="393" y="338"/>
                    <a:pt x="398" y="338"/>
                    <a:pt x="403" y="337"/>
                  </a:cubicBezTo>
                  <a:cubicBezTo>
                    <a:pt x="399" y="339"/>
                    <a:pt x="396" y="341"/>
                    <a:pt x="391" y="341"/>
                  </a:cubicBezTo>
                  <a:cubicBezTo>
                    <a:pt x="388" y="342"/>
                    <a:pt x="384" y="342"/>
                    <a:pt x="380" y="343"/>
                  </a:cubicBezTo>
                  <a:cubicBezTo>
                    <a:pt x="372" y="343"/>
                    <a:pt x="365" y="343"/>
                    <a:pt x="357" y="344"/>
                  </a:cubicBezTo>
                  <a:cubicBezTo>
                    <a:pt x="357" y="345"/>
                    <a:pt x="357" y="345"/>
                    <a:pt x="357" y="345"/>
                  </a:cubicBezTo>
                  <a:cubicBezTo>
                    <a:pt x="366" y="345"/>
                    <a:pt x="375" y="345"/>
                    <a:pt x="383" y="344"/>
                  </a:cubicBezTo>
                  <a:cubicBezTo>
                    <a:pt x="387" y="344"/>
                    <a:pt x="391" y="343"/>
                    <a:pt x="395" y="342"/>
                  </a:cubicBezTo>
                  <a:cubicBezTo>
                    <a:pt x="399" y="341"/>
                    <a:pt x="402" y="341"/>
                    <a:pt x="405" y="338"/>
                  </a:cubicBezTo>
                  <a:cubicBezTo>
                    <a:pt x="406" y="338"/>
                    <a:pt x="406" y="338"/>
                    <a:pt x="406" y="338"/>
                  </a:cubicBezTo>
                  <a:cubicBezTo>
                    <a:pt x="406" y="338"/>
                    <a:pt x="406" y="339"/>
                    <a:pt x="406" y="340"/>
                  </a:cubicBezTo>
                  <a:cubicBezTo>
                    <a:pt x="406" y="340"/>
                    <a:pt x="406" y="340"/>
                    <a:pt x="406" y="340"/>
                  </a:cubicBezTo>
                  <a:cubicBezTo>
                    <a:pt x="401" y="339"/>
                    <a:pt x="397" y="343"/>
                    <a:pt x="392" y="344"/>
                  </a:cubicBezTo>
                  <a:cubicBezTo>
                    <a:pt x="389" y="345"/>
                    <a:pt x="385" y="345"/>
                    <a:pt x="382" y="346"/>
                  </a:cubicBezTo>
                  <a:cubicBezTo>
                    <a:pt x="378" y="347"/>
                    <a:pt x="374" y="348"/>
                    <a:pt x="370" y="348"/>
                  </a:cubicBezTo>
                  <a:cubicBezTo>
                    <a:pt x="363" y="348"/>
                    <a:pt x="354" y="348"/>
                    <a:pt x="347" y="347"/>
                  </a:cubicBezTo>
                  <a:cubicBezTo>
                    <a:pt x="339" y="346"/>
                    <a:pt x="331" y="344"/>
                    <a:pt x="324" y="344"/>
                  </a:cubicBezTo>
                  <a:cubicBezTo>
                    <a:pt x="323" y="344"/>
                    <a:pt x="323" y="345"/>
                    <a:pt x="324" y="346"/>
                  </a:cubicBezTo>
                  <a:cubicBezTo>
                    <a:pt x="332" y="348"/>
                    <a:pt x="340" y="348"/>
                    <a:pt x="349" y="349"/>
                  </a:cubicBezTo>
                  <a:cubicBezTo>
                    <a:pt x="355" y="351"/>
                    <a:pt x="362" y="351"/>
                    <a:pt x="368" y="350"/>
                  </a:cubicBezTo>
                  <a:cubicBezTo>
                    <a:pt x="376" y="349"/>
                    <a:pt x="382" y="347"/>
                    <a:pt x="389" y="346"/>
                  </a:cubicBezTo>
                  <a:cubicBezTo>
                    <a:pt x="390" y="346"/>
                    <a:pt x="391" y="345"/>
                    <a:pt x="392" y="345"/>
                  </a:cubicBezTo>
                  <a:cubicBezTo>
                    <a:pt x="390" y="346"/>
                    <a:pt x="388" y="347"/>
                    <a:pt x="386" y="347"/>
                  </a:cubicBezTo>
                  <a:cubicBezTo>
                    <a:pt x="379" y="349"/>
                    <a:pt x="371" y="350"/>
                    <a:pt x="365" y="353"/>
                  </a:cubicBezTo>
                  <a:cubicBezTo>
                    <a:pt x="364" y="353"/>
                    <a:pt x="364" y="353"/>
                    <a:pt x="365" y="353"/>
                  </a:cubicBezTo>
                  <a:cubicBezTo>
                    <a:pt x="368" y="354"/>
                    <a:pt x="372" y="352"/>
                    <a:pt x="375" y="352"/>
                  </a:cubicBezTo>
                  <a:cubicBezTo>
                    <a:pt x="381" y="350"/>
                    <a:pt x="386" y="349"/>
                    <a:pt x="392" y="347"/>
                  </a:cubicBezTo>
                  <a:cubicBezTo>
                    <a:pt x="393" y="347"/>
                    <a:pt x="406" y="343"/>
                    <a:pt x="406" y="341"/>
                  </a:cubicBezTo>
                  <a:cubicBezTo>
                    <a:pt x="406" y="341"/>
                    <a:pt x="406" y="341"/>
                    <a:pt x="406" y="341"/>
                  </a:cubicBezTo>
                  <a:cubicBezTo>
                    <a:pt x="406" y="342"/>
                    <a:pt x="406" y="343"/>
                    <a:pt x="406" y="344"/>
                  </a:cubicBezTo>
                  <a:cubicBezTo>
                    <a:pt x="405" y="344"/>
                    <a:pt x="403" y="345"/>
                    <a:pt x="401" y="346"/>
                  </a:cubicBezTo>
                  <a:cubicBezTo>
                    <a:pt x="400" y="347"/>
                    <a:pt x="398" y="348"/>
                    <a:pt x="397" y="350"/>
                  </a:cubicBezTo>
                  <a:cubicBezTo>
                    <a:pt x="396" y="350"/>
                    <a:pt x="397" y="350"/>
                    <a:pt x="397" y="350"/>
                  </a:cubicBezTo>
                  <a:cubicBezTo>
                    <a:pt x="395" y="350"/>
                    <a:pt x="393" y="351"/>
                    <a:pt x="392" y="352"/>
                  </a:cubicBezTo>
                  <a:cubicBezTo>
                    <a:pt x="387" y="353"/>
                    <a:pt x="382" y="356"/>
                    <a:pt x="378" y="359"/>
                  </a:cubicBezTo>
                  <a:cubicBezTo>
                    <a:pt x="368" y="365"/>
                    <a:pt x="358" y="370"/>
                    <a:pt x="347" y="372"/>
                  </a:cubicBezTo>
                  <a:cubicBezTo>
                    <a:pt x="346" y="372"/>
                    <a:pt x="346" y="373"/>
                    <a:pt x="347" y="373"/>
                  </a:cubicBezTo>
                  <a:cubicBezTo>
                    <a:pt x="352" y="373"/>
                    <a:pt x="357" y="372"/>
                    <a:pt x="362" y="370"/>
                  </a:cubicBezTo>
                  <a:cubicBezTo>
                    <a:pt x="367" y="368"/>
                    <a:pt x="373" y="365"/>
                    <a:pt x="377" y="362"/>
                  </a:cubicBezTo>
                  <a:cubicBezTo>
                    <a:pt x="383" y="358"/>
                    <a:pt x="389" y="355"/>
                    <a:pt x="396" y="353"/>
                  </a:cubicBezTo>
                  <a:cubicBezTo>
                    <a:pt x="399" y="352"/>
                    <a:pt x="404" y="352"/>
                    <a:pt x="407" y="350"/>
                  </a:cubicBezTo>
                  <a:cubicBezTo>
                    <a:pt x="407" y="350"/>
                    <a:pt x="407" y="351"/>
                    <a:pt x="407" y="352"/>
                  </a:cubicBezTo>
                  <a:cubicBezTo>
                    <a:pt x="406" y="352"/>
                    <a:pt x="404" y="352"/>
                    <a:pt x="403" y="353"/>
                  </a:cubicBezTo>
                  <a:cubicBezTo>
                    <a:pt x="403" y="353"/>
                    <a:pt x="403" y="353"/>
                    <a:pt x="403" y="353"/>
                  </a:cubicBezTo>
                  <a:cubicBezTo>
                    <a:pt x="404" y="353"/>
                    <a:pt x="406" y="353"/>
                    <a:pt x="407" y="352"/>
                  </a:cubicBezTo>
                  <a:cubicBezTo>
                    <a:pt x="407" y="352"/>
                    <a:pt x="407" y="352"/>
                    <a:pt x="408" y="352"/>
                  </a:cubicBezTo>
                  <a:cubicBezTo>
                    <a:pt x="408" y="353"/>
                    <a:pt x="408" y="353"/>
                    <a:pt x="408" y="354"/>
                  </a:cubicBezTo>
                  <a:cubicBezTo>
                    <a:pt x="408" y="354"/>
                    <a:pt x="408" y="354"/>
                    <a:pt x="408" y="354"/>
                  </a:cubicBezTo>
                  <a:cubicBezTo>
                    <a:pt x="405" y="354"/>
                    <a:pt x="402" y="356"/>
                    <a:pt x="400" y="357"/>
                  </a:cubicBezTo>
                  <a:cubicBezTo>
                    <a:pt x="399" y="358"/>
                    <a:pt x="400" y="358"/>
                    <a:pt x="400" y="358"/>
                  </a:cubicBezTo>
                  <a:cubicBezTo>
                    <a:pt x="403" y="357"/>
                    <a:pt x="406" y="357"/>
                    <a:pt x="408" y="355"/>
                  </a:cubicBezTo>
                  <a:cubicBezTo>
                    <a:pt x="408" y="355"/>
                    <a:pt x="408" y="355"/>
                    <a:pt x="408" y="355"/>
                  </a:cubicBezTo>
                  <a:cubicBezTo>
                    <a:pt x="409" y="360"/>
                    <a:pt x="411" y="365"/>
                    <a:pt x="412" y="370"/>
                  </a:cubicBezTo>
                  <a:cubicBezTo>
                    <a:pt x="403" y="375"/>
                    <a:pt x="397" y="386"/>
                    <a:pt x="391" y="394"/>
                  </a:cubicBezTo>
                  <a:cubicBezTo>
                    <a:pt x="391" y="394"/>
                    <a:pt x="391" y="395"/>
                    <a:pt x="391" y="395"/>
                  </a:cubicBezTo>
                  <a:cubicBezTo>
                    <a:pt x="395" y="391"/>
                    <a:pt x="398" y="386"/>
                    <a:pt x="402" y="382"/>
                  </a:cubicBezTo>
                  <a:cubicBezTo>
                    <a:pt x="405" y="379"/>
                    <a:pt x="409" y="375"/>
                    <a:pt x="413" y="371"/>
                  </a:cubicBezTo>
                  <a:cubicBezTo>
                    <a:pt x="414" y="375"/>
                    <a:pt x="415" y="378"/>
                    <a:pt x="416" y="381"/>
                  </a:cubicBezTo>
                  <a:cubicBezTo>
                    <a:pt x="412" y="382"/>
                    <a:pt x="406" y="387"/>
                    <a:pt x="403" y="389"/>
                  </a:cubicBezTo>
                  <a:cubicBezTo>
                    <a:pt x="398" y="393"/>
                    <a:pt x="392" y="399"/>
                    <a:pt x="389" y="405"/>
                  </a:cubicBezTo>
                  <a:cubicBezTo>
                    <a:pt x="389" y="406"/>
                    <a:pt x="390" y="407"/>
                    <a:pt x="390" y="406"/>
                  </a:cubicBezTo>
                  <a:cubicBezTo>
                    <a:pt x="394" y="400"/>
                    <a:pt x="398" y="396"/>
                    <a:pt x="404" y="391"/>
                  </a:cubicBezTo>
                  <a:cubicBezTo>
                    <a:pt x="406" y="389"/>
                    <a:pt x="410" y="386"/>
                    <a:pt x="413" y="385"/>
                  </a:cubicBezTo>
                  <a:cubicBezTo>
                    <a:pt x="414" y="384"/>
                    <a:pt x="416" y="384"/>
                    <a:pt x="417" y="383"/>
                  </a:cubicBezTo>
                  <a:cubicBezTo>
                    <a:pt x="417" y="384"/>
                    <a:pt x="417" y="385"/>
                    <a:pt x="418" y="386"/>
                  </a:cubicBezTo>
                  <a:cubicBezTo>
                    <a:pt x="413" y="387"/>
                    <a:pt x="407" y="395"/>
                    <a:pt x="404" y="398"/>
                  </a:cubicBezTo>
                  <a:cubicBezTo>
                    <a:pt x="402" y="401"/>
                    <a:pt x="399" y="404"/>
                    <a:pt x="396" y="407"/>
                  </a:cubicBezTo>
                  <a:cubicBezTo>
                    <a:pt x="393" y="412"/>
                    <a:pt x="389" y="417"/>
                    <a:pt x="387" y="422"/>
                  </a:cubicBezTo>
                  <a:cubicBezTo>
                    <a:pt x="387" y="423"/>
                    <a:pt x="388" y="423"/>
                    <a:pt x="388" y="422"/>
                  </a:cubicBezTo>
                  <a:cubicBezTo>
                    <a:pt x="392" y="419"/>
                    <a:pt x="393" y="414"/>
                    <a:pt x="396" y="410"/>
                  </a:cubicBezTo>
                  <a:cubicBezTo>
                    <a:pt x="399" y="406"/>
                    <a:pt x="401" y="403"/>
                    <a:pt x="404" y="400"/>
                  </a:cubicBezTo>
                  <a:cubicBezTo>
                    <a:pt x="407" y="397"/>
                    <a:pt x="410" y="394"/>
                    <a:pt x="412" y="392"/>
                  </a:cubicBezTo>
                  <a:cubicBezTo>
                    <a:pt x="414" y="390"/>
                    <a:pt x="416" y="388"/>
                    <a:pt x="418" y="387"/>
                  </a:cubicBezTo>
                  <a:cubicBezTo>
                    <a:pt x="419" y="389"/>
                    <a:pt x="419" y="390"/>
                    <a:pt x="420" y="392"/>
                  </a:cubicBezTo>
                  <a:cubicBezTo>
                    <a:pt x="415" y="394"/>
                    <a:pt x="413" y="399"/>
                    <a:pt x="409" y="402"/>
                  </a:cubicBezTo>
                  <a:cubicBezTo>
                    <a:pt x="407" y="404"/>
                    <a:pt x="402" y="409"/>
                    <a:pt x="404" y="412"/>
                  </a:cubicBezTo>
                  <a:cubicBezTo>
                    <a:pt x="404" y="413"/>
                    <a:pt x="404" y="413"/>
                    <a:pt x="404" y="412"/>
                  </a:cubicBezTo>
                  <a:cubicBezTo>
                    <a:pt x="407" y="408"/>
                    <a:pt x="408" y="404"/>
                    <a:pt x="412" y="400"/>
                  </a:cubicBezTo>
                  <a:cubicBezTo>
                    <a:pt x="415" y="398"/>
                    <a:pt x="418" y="395"/>
                    <a:pt x="420" y="393"/>
                  </a:cubicBezTo>
                  <a:cubicBezTo>
                    <a:pt x="421" y="394"/>
                    <a:pt x="422" y="396"/>
                    <a:pt x="423" y="397"/>
                  </a:cubicBezTo>
                  <a:cubicBezTo>
                    <a:pt x="421" y="399"/>
                    <a:pt x="419" y="403"/>
                    <a:pt x="418" y="405"/>
                  </a:cubicBezTo>
                  <a:cubicBezTo>
                    <a:pt x="418" y="406"/>
                    <a:pt x="419" y="406"/>
                    <a:pt x="419" y="406"/>
                  </a:cubicBezTo>
                  <a:cubicBezTo>
                    <a:pt x="421" y="404"/>
                    <a:pt x="422" y="401"/>
                    <a:pt x="424" y="398"/>
                  </a:cubicBezTo>
                  <a:cubicBezTo>
                    <a:pt x="424" y="399"/>
                    <a:pt x="424" y="400"/>
                    <a:pt x="425" y="400"/>
                  </a:cubicBezTo>
                  <a:cubicBezTo>
                    <a:pt x="426" y="402"/>
                    <a:pt x="428" y="404"/>
                    <a:pt x="429" y="405"/>
                  </a:cubicBezTo>
                  <a:cubicBezTo>
                    <a:pt x="428" y="407"/>
                    <a:pt x="427" y="409"/>
                    <a:pt x="426" y="410"/>
                  </a:cubicBezTo>
                  <a:cubicBezTo>
                    <a:pt x="424" y="414"/>
                    <a:pt x="421" y="417"/>
                    <a:pt x="419" y="421"/>
                  </a:cubicBezTo>
                  <a:cubicBezTo>
                    <a:pt x="413" y="430"/>
                    <a:pt x="407" y="439"/>
                    <a:pt x="399" y="447"/>
                  </a:cubicBezTo>
                  <a:cubicBezTo>
                    <a:pt x="384" y="462"/>
                    <a:pt x="366" y="470"/>
                    <a:pt x="347" y="478"/>
                  </a:cubicBezTo>
                  <a:cubicBezTo>
                    <a:pt x="347" y="478"/>
                    <a:pt x="347" y="478"/>
                    <a:pt x="347" y="478"/>
                  </a:cubicBezTo>
                  <a:cubicBezTo>
                    <a:pt x="342" y="480"/>
                    <a:pt x="337" y="482"/>
                    <a:pt x="331" y="483"/>
                  </a:cubicBezTo>
                  <a:cubicBezTo>
                    <a:pt x="330" y="483"/>
                    <a:pt x="329" y="484"/>
                    <a:pt x="328" y="484"/>
                  </a:cubicBezTo>
                  <a:cubicBezTo>
                    <a:pt x="313" y="486"/>
                    <a:pt x="298" y="483"/>
                    <a:pt x="285" y="475"/>
                  </a:cubicBezTo>
                  <a:cubicBezTo>
                    <a:pt x="281" y="472"/>
                    <a:pt x="275" y="468"/>
                    <a:pt x="272" y="464"/>
                  </a:cubicBezTo>
                  <a:cubicBezTo>
                    <a:pt x="270" y="461"/>
                    <a:pt x="268" y="456"/>
                    <a:pt x="264" y="454"/>
                  </a:cubicBezTo>
                  <a:cubicBezTo>
                    <a:pt x="254" y="449"/>
                    <a:pt x="253" y="437"/>
                    <a:pt x="250" y="427"/>
                  </a:cubicBezTo>
                  <a:cubicBezTo>
                    <a:pt x="249" y="426"/>
                    <a:pt x="248" y="426"/>
                    <a:pt x="248" y="427"/>
                  </a:cubicBezTo>
                  <a:cubicBezTo>
                    <a:pt x="248" y="432"/>
                    <a:pt x="249" y="438"/>
                    <a:pt x="250" y="444"/>
                  </a:cubicBezTo>
                  <a:cubicBezTo>
                    <a:pt x="250" y="443"/>
                    <a:pt x="249" y="443"/>
                    <a:pt x="249" y="442"/>
                  </a:cubicBezTo>
                  <a:cubicBezTo>
                    <a:pt x="247" y="439"/>
                    <a:pt x="245" y="436"/>
                    <a:pt x="244" y="432"/>
                  </a:cubicBezTo>
                  <a:cubicBezTo>
                    <a:pt x="242" y="425"/>
                    <a:pt x="240" y="417"/>
                    <a:pt x="239" y="410"/>
                  </a:cubicBezTo>
                  <a:cubicBezTo>
                    <a:pt x="237" y="395"/>
                    <a:pt x="240" y="381"/>
                    <a:pt x="246" y="367"/>
                  </a:cubicBezTo>
                  <a:close/>
                  <a:moveTo>
                    <a:pt x="407" y="347"/>
                  </a:moveTo>
                  <a:cubicBezTo>
                    <a:pt x="406" y="347"/>
                    <a:pt x="406" y="348"/>
                    <a:pt x="406" y="348"/>
                  </a:cubicBezTo>
                  <a:cubicBezTo>
                    <a:pt x="406" y="347"/>
                    <a:pt x="402" y="348"/>
                    <a:pt x="401" y="349"/>
                  </a:cubicBezTo>
                  <a:cubicBezTo>
                    <a:pt x="400" y="349"/>
                    <a:pt x="399" y="349"/>
                    <a:pt x="398" y="350"/>
                  </a:cubicBezTo>
                  <a:cubicBezTo>
                    <a:pt x="399" y="349"/>
                    <a:pt x="401" y="348"/>
                    <a:pt x="402" y="347"/>
                  </a:cubicBezTo>
                  <a:cubicBezTo>
                    <a:pt x="404" y="346"/>
                    <a:pt x="405" y="346"/>
                    <a:pt x="406" y="345"/>
                  </a:cubicBezTo>
                  <a:cubicBezTo>
                    <a:pt x="406" y="346"/>
                    <a:pt x="407" y="347"/>
                    <a:pt x="407" y="347"/>
                  </a:cubicBezTo>
                  <a:close/>
                  <a:moveTo>
                    <a:pt x="449" y="263"/>
                  </a:moveTo>
                  <a:cubicBezTo>
                    <a:pt x="449" y="261"/>
                    <a:pt x="449" y="258"/>
                    <a:pt x="450" y="256"/>
                  </a:cubicBezTo>
                  <a:cubicBezTo>
                    <a:pt x="450" y="256"/>
                    <a:pt x="450" y="256"/>
                    <a:pt x="450" y="256"/>
                  </a:cubicBezTo>
                  <a:cubicBezTo>
                    <a:pt x="451" y="257"/>
                    <a:pt x="452" y="259"/>
                    <a:pt x="452" y="261"/>
                  </a:cubicBezTo>
                  <a:cubicBezTo>
                    <a:pt x="452" y="261"/>
                    <a:pt x="451" y="262"/>
                    <a:pt x="451" y="263"/>
                  </a:cubicBezTo>
                  <a:cubicBezTo>
                    <a:pt x="450" y="266"/>
                    <a:pt x="451" y="268"/>
                    <a:pt x="451" y="271"/>
                  </a:cubicBezTo>
                  <a:cubicBezTo>
                    <a:pt x="451" y="273"/>
                    <a:pt x="451" y="276"/>
                    <a:pt x="452" y="278"/>
                  </a:cubicBezTo>
                  <a:cubicBezTo>
                    <a:pt x="451" y="278"/>
                    <a:pt x="451" y="278"/>
                    <a:pt x="451" y="279"/>
                  </a:cubicBezTo>
                  <a:cubicBezTo>
                    <a:pt x="451" y="278"/>
                    <a:pt x="451" y="278"/>
                    <a:pt x="451" y="278"/>
                  </a:cubicBezTo>
                  <a:cubicBezTo>
                    <a:pt x="449" y="273"/>
                    <a:pt x="449" y="268"/>
                    <a:pt x="449" y="263"/>
                  </a:cubicBezTo>
                  <a:close/>
                  <a:moveTo>
                    <a:pt x="448" y="255"/>
                  </a:moveTo>
                  <a:cubicBezTo>
                    <a:pt x="448" y="252"/>
                    <a:pt x="448" y="248"/>
                    <a:pt x="448" y="245"/>
                  </a:cubicBezTo>
                  <a:cubicBezTo>
                    <a:pt x="448" y="246"/>
                    <a:pt x="448" y="248"/>
                    <a:pt x="449" y="249"/>
                  </a:cubicBezTo>
                  <a:cubicBezTo>
                    <a:pt x="449" y="250"/>
                    <a:pt x="449" y="252"/>
                    <a:pt x="450" y="253"/>
                  </a:cubicBezTo>
                  <a:cubicBezTo>
                    <a:pt x="449" y="253"/>
                    <a:pt x="448" y="254"/>
                    <a:pt x="448" y="255"/>
                  </a:cubicBezTo>
                  <a:close/>
                  <a:moveTo>
                    <a:pt x="450" y="283"/>
                  </a:moveTo>
                  <a:cubicBezTo>
                    <a:pt x="456" y="280"/>
                    <a:pt x="463" y="279"/>
                    <a:pt x="469" y="277"/>
                  </a:cubicBezTo>
                  <a:cubicBezTo>
                    <a:pt x="477" y="274"/>
                    <a:pt x="485" y="272"/>
                    <a:pt x="493" y="271"/>
                  </a:cubicBezTo>
                  <a:cubicBezTo>
                    <a:pt x="501" y="270"/>
                    <a:pt x="509" y="271"/>
                    <a:pt x="517" y="274"/>
                  </a:cubicBezTo>
                  <a:cubicBezTo>
                    <a:pt x="526" y="276"/>
                    <a:pt x="535" y="277"/>
                    <a:pt x="542" y="281"/>
                  </a:cubicBezTo>
                  <a:cubicBezTo>
                    <a:pt x="549" y="284"/>
                    <a:pt x="556" y="289"/>
                    <a:pt x="562" y="293"/>
                  </a:cubicBezTo>
                  <a:cubicBezTo>
                    <a:pt x="570" y="298"/>
                    <a:pt x="577" y="303"/>
                    <a:pt x="582" y="312"/>
                  </a:cubicBezTo>
                  <a:cubicBezTo>
                    <a:pt x="586" y="318"/>
                    <a:pt x="589" y="323"/>
                    <a:pt x="594" y="328"/>
                  </a:cubicBezTo>
                  <a:cubicBezTo>
                    <a:pt x="594" y="329"/>
                    <a:pt x="594" y="329"/>
                    <a:pt x="594" y="329"/>
                  </a:cubicBezTo>
                  <a:cubicBezTo>
                    <a:pt x="594" y="329"/>
                    <a:pt x="594" y="329"/>
                    <a:pt x="595" y="330"/>
                  </a:cubicBezTo>
                  <a:cubicBezTo>
                    <a:pt x="595" y="330"/>
                    <a:pt x="596" y="330"/>
                    <a:pt x="596" y="330"/>
                  </a:cubicBezTo>
                  <a:cubicBezTo>
                    <a:pt x="596" y="336"/>
                    <a:pt x="597" y="343"/>
                    <a:pt x="598" y="349"/>
                  </a:cubicBezTo>
                  <a:cubicBezTo>
                    <a:pt x="599" y="353"/>
                    <a:pt x="600" y="358"/>
                    <a:pt x="602" y="363"/>
                  </a:cubicBezTo>
                  <a:cubicBezTo>
                    <a:pt x="600" y="362"/>
                    <a:pt x="598" y="361"/>
                    <a:pt x="596" y="360"/>
                  </a:cubicBezTo>
                  <a:cubicBezTo>
                    <a:pt x="593" y="359"/>
                    <a:pt x="590" y="358"/>
                    <a:pt x="587" y="358"/>
                  </a:cubicBezTo>
                  <a:cubicBezTo>
                    <a:pt x="586" y="357"/>
                    <a:pt x="585" y="356"/>
                    <a:pt x="584" y="356"/>
                  </a:cubicBezTo>
                  <a:cubicBezTo>
                    <a:pt x="582" y="355"/>
                    <a:pt x="579" y="354"/>
                    <a:pt x="577" y="354"/>
                  </a:cubicBezTo>
                  <a:cubicBezTo>
                    <a:pt x="577" y="354"/>
                    <a:pt x="576" y="354"/>
                    <a:pt x="577" y="354"/>
                  </a:cubicBezTo>
                  <a:cubicBezTo>
                    <a:pt x="578" y="355"/>
                    <a:pt x="580" y="356"/>
                    <a:pt x="582" y="356"/>
                  </a:cubicBezTo>
                  <a:cubicBezTo>
                    <a:pt x="582" y="356"/>
                    <a:pt x="584" y="357"/>
                    <a:pt x="586" y="357"/>
                  </a:cubicBezTo>
                  <a:cubicBezTo>
                    <a:pt x="582" y="356"/>
                    <a:pt x="579" y="356"/>
                    <a:pt x="575" y="356"/>
                  </a:cubicBezTo>
                  <a:cubicBezTo>
                    <a:pt x="568" y="357"/>
                    <a:pt x="560" y="361"/>
                    <a:pt x="553" y="366"/>
                  </a:cubicBezTo>
                  <a:cubicBezTo>
                    <a:pt x="544" y="369"/>
                    <a:pt x="536" y="371"/>
                    <a:pt x="526" y="374"/>
                  </a:cubicBezTo>
                  <a:cubicBezTo>
                    <a:pt x="521" y="375"/>
                    <a:pt x="516" y="376"/>
                    <a:pt x="510" y="378"/>
                  </a:cubicBezTo>
                  <a:cubicBezTo>
                    <a:pt x="508" y="379"/>
                    <a:pt x="505" y="380"/>
                    <a:pt x="502" y="381"/>
                  </a:cubicBezTo>
                  <a:cubicBezTo>
                    <a:pt x="501" y="381"/>
                    <a:pt x="501" y="382"/>
                    <a:pt x="500" y="382"/>
                  </a:cubicBezTo>
                  <a:cubicBezTo>
                    <a:pt x="500" y="382"/>
                    <a:pt x="500" y="382"/>
                    <a:pt x="500" y="382"/>
                  </a:cubicBezTo>
                  <a:cubicBezTo>
                    <a:pt x="500" y="383"/>
                    <a:pt x="500" y="383"/>
                    <a:pt x="500" y="383"/>
                  </a:cubicBezTo>
                  <a:cubicBezTo>
                    <a:pt x="504" y="385"/>
                    <a:pt x="510" y="380"/>
                    <a:pt x="513" y="379"/>
                  </a:cubicBezTo>
                  <a:cubicBezTo>
                    <a:pt x="518" y="378"/>
                    <a:pt x="523" y="377"/>
                    <a:pt x="529" y="375"/>
                  </a:cubicBezTo>
                  <a:cubicBezTo>
                    <a:pt x="534" y="374"/>
                    <a:pt x="540" y="372"/>
                    <a:pt x="546" y="370"/>
                  </a:cubicBezTo>
                  <a:cubicBezTo>
                    <a:pt x="547" y="370"/>
                    <a:pt x="548" y="370"/>
                    <a:pt x="550" y="369"/>
                  </a:cubicBezTo>
                  <a:cubicBezTo>
                    <a:pt x="549" y="370"/>
                    <a:pt x="548" y="371"/>
                    <a:pt x="547" y="372"/>
                  </a:cubicBezTo>
                  <a:cubicBezTo>
                    <a:pt x="543" y="374"/>
                    <a:pt x="539" y="377"/>
                    <a:pt x="535" y="379"/>
                  </a:cubicBezTo>
                  <a:cubicBezTo>
                    <a:pt x="531" y="381"/>
                    <a:pt x="526" y="382"/>
                    <a:pt x="521" y="384"/>
                  </a:cubicBezTo>
                  <a:cubicBezTo>
                    <a:pt x="517" y="386"/>
                    <a:pt x="513" y="388"/>
                    <a:pt x="508" y="389"/>
                  </a:cubicBezTo>
                  <a:cubicBezTo>
                    <a:pt x="507" y="390"/>
                    <a:pt x="505" y="391"/>
                    <a:pt x="503" y="392"/>
                  </a:cubicBezTo>
                  <a:cubicBezTo>
                    <a:pt x="502" y="392"/>
                    <a:pt x="499" y="394"/>
                    <a:pt x="498" y="394"/>
                  </a:cubicBezTo>
                  <a:cubicBezTo>
                    <a:pt x="498" y="394"/>
                    <a:pt x="498" y="394"/>
                    <a:pt x="498" y="394"/>
                  </a:cubicBezTo>
                  <a:cubicBezTo>
                    <a:pt x="497" y="394"/>
                    <a:pt x="496" y="395"/>
                    <a:pt x="497" y="396"/>
                  </a:cubicBezTo>
                  <a:cubicBezTo>
                    <a:pt x="497" y="396"/>
                    <a:pt x="497" y="396"/>
                    <a:pt x="497" y="396"/>
                  </a:cubicBezTo>
                  <a:cubicBezTo>
                    <a:pt x="497" y="396"/>
                    <a:pt x="498" y="396"/>
                    <a:pt x="499" y="396"/>
                  </a:cubicBezTo>
                  <a:cubicBezTo>
                    <a:pt x="507" y="392"/>
                    <a:pt x="516" y="388"/>
                    <a:pt x="525" y="384"/>
                  </a:cubicBezTo>
                  <a:cubicBezTo>
                    <a:pt x="532" y="381"/>
                    <a:pt x="540" y="378"/>
                    <a:pt x="546" y="374"/>
                  </a:cubicBezTo>
                  <a:cubicBezTo>
                    <a:pt x="546" y="374"/>
                    <a:pt x="546" y="374"/>
                    <a:pt x="546" y="374"/>
                  </a:cubicBezTo>
                  <a:cubicBezTo>
                    <a:pt x="544" y="376"/>
                    <a:pt x="543" y="379"/>
                    <a:pt x="542" y="381"/>
                  </a:cubicBezTo>
                  <a:cubicBezTo>
                    <a:pt x="542" y="381"/>
                    <a:pt x="542" y="381"/>
                    <a:pt x="542" y="382"/>
                  </a:cubicBezTo>
                  <a:cubicBezTo>
                    <a:pt x="535" y="386"/>
                    <a:pt x="529" y="392"/>
                    <a:pt x="523" y="397"/>
                  </a:cubicBezTo>
                  <a:cubicBezTo>
                    <a:pt x="519" y="401"/>
                    <a:pt x="515" y="406"/>
                    <a:pt x="510" y="408"/>
                  </a:cubicBezTo>
                  <a:cubicBezTo>
                    <a:pt x="507" y="409"/>
                    <a:pt x="505" y="409"/>
                    <a:pt x="504" y="411"/>
                  </a:cubicBezTo>
                  <a:cubicBezTo>
                    <a:pt x="504" y="412"/>
                    <a:pt x="504" y="413"/>
                    <a:pt x="505" y="412"/>
                  </a:cubicBezTo>
                  <a:cubicBezTo>
                    <a:pt x="512" y="408"/>
                    <a:pt x="518" y="403"/>
                    <a:pt x="524" y="398"/>
                  </a:cubicBezTo>
                  <a:cubicBezTo>
                    <a:pt x="528" y="395"/>
                    <a:pt x="532" y="393"/>
                    <a:pt x="535" y="390"/>
                  </a:cubicBezTo>
                  <a:cubicBezTo>
                    <a:pt x="536" y="389"/>
                    <a:pt x="539" y="387"/>
                    <a:pt x="541" y="385"/>
                  </a:cubicBezTo>
                  <a:cubicBezTo>
                    <a:pt x="540" y="387"/>
                    <a:pt x="540" y="389"/>
                    <a:pt x="539" y="391"/>
                  </a:cubicBezTo>
                  <a:cubicBezTo>
                    <a:pt x="539" y="391"/>
                    <a:pt x="539" y="391"/>
                    <a:pt x="539" y="391"/>
                  </a:cubicBezTo>
                  <a:cubicBezTo>
                    <a:pt x="536" y="392"/>
                    <a:pt x="534" y="394"/>
                    <a:pt x="532" y="397"/>
                  </a:cubicBezTo>
                  <a:cubicBezTo>
                    <a:pt x="529" y="400"/>
                    <a:pt x="526" y="403"/>
                    <a:pt x="524" y="407"/>
                  </a:cubicBezTo>
                  <a:cubicBezTo>
                    <a:pt x="522" y="409"/>
                    <a:pt x="521" y="413"/>
                    <a:pt x="519" y="415"/>
                  </a:cubicBezTo>
                  <a:cubicBezTo>
                    <a:pt x="517" y="417"/>
                    <a:pt x="515" y="418"/>
                    <a:pt x="512" y="420"/>
                  </a:cubicBezTo>
                  <a:cubicBezTo>
                    <a:pt x="510" y="422"/>
                    <a:pt x="507" y="424"/>
                    <a:pt x="507" y="428"/>
                  </a:cubicBezTo>
                  <a:cubicBezTo>
                    <a:pt x="507" y="428"/>
                    <a:pt x="508" y="428"/>
                    <a:pt x="508" y="428"/>
                  </a:cubicBezTo>
                  <a:cubicBezTo>
                    <a:pt x="510" y="422"/>
                    <a:pt x="515" y="421"/>
                    <a:pt x="518" y="417"/>
                  </a:cubicBezTo>
                  <a:cubicBezTo>
                    <a:pt x="521" y="414"/>
                    <a:pt x="523" y="411"/>
                    <a:pt x="525" y="408"/>
                  </a:cubicBezTo>
                  <a:cubicBezTo>
                    <a:pt x="529" y="402"/>
                    <a:pt x="534" y="397"/>
                    <a:pt x="539" y="392"/>
                  </a:cubicBezTo>
                  <a:cubicBezTo>
                    <a:pt x="538" y="395"/>
                    <a:pt x="537" y="397"/>
                    <a:pt x="536" y="400"/>
                  </a:cubicBezTo>
                  <a:cubicBezTo>
                    <a:pt x="536" y="401"/>
                    <a:pt x="535" y="403"/>
                    <a:pt x="535" y="404"/>
                  </a:cubicBezTo>
                  <a:cubicBezTo>
                    <a:pt x="535" y="404"/>
                    <a:pt x="535" y="404"/>
                    <a:pt x="535" y="404"/>
                  </a:cubicBezTo>
                  <a:cubicBezTo>
                    <a:pt x="533" y="406"/>
                    <a:pt x="530" y="408"/>
                    <a:pt x="529" y="411"/>
                  </a:cubicBezTo>
                  <a:cubicBezTo>
                    <a:pt x="529" y="411"/>
                    <a:pt x="530" y="411"/>
                    <a:pt x="530" y="411"/>
                  </a:cubicBezTo>
                  <a:cubicBezTo>
                    <a:pt x="532" y="409"/>
                    <a:pt x="533" y="407"/>
                    <a:pt x="535" y="405"/>
                  </a:cubicBezTo>
                  <a:cubicBezTo>
                    <a:pt x="533" y="415"/>
                    <a:pt x="535" y="424"/>
                    <a:pt x="539" y="435"/>
                  </a:cubicBezTo>
                  <a:cubicBezTo>
                    <a:pt x="541" y="440"/>
                    <a:pt x="542" y="445"/>
                    <a:pt x="544" y="450"/>
                  </a:cubicBezTo>
                  <a:cubicBezTo>
                    <a:pt x="538" y="455"/>
                    <a:pt x="528" y="454"/>
                    <a:pt x="521" y="453"/>
                  </a:cubicBezTo>
                  <a:cubicBezTo>
                    <a:pt x="512" y="452"/>
                    <a:pt x="503" y="450"/>
                    <a:pt x="494" y="448"/>
                  </a:cubicBezTo>
                  <a:cubicBezTo>
                    <a:pt x="486" y="445"/>
                    <a:pt x="478" y="440"/>
                    <a:pt x="470" y="436"/>
                  </a:cubicBezTo>
                  <a:cubicBezTo>
                    <a:pt x="463" y="433"/>
                    <a:pt x="456" y="429"/>
                    <a:pt x="451" y="422"/>
                  </a:cubicBezTo>
                  <a:cubicBezTo>
                    <a:pt x="445" y="416"/>
                    <a:pt x="439" y="411"/>
                    <a:pt x="434" y="405"/>
                  </a:cubicBezTo>
                  <a:cubicBezTo>
                    <a:pt x="433" y="405"/>
                    <a:pt x="433" y="405"/>
                    <a:pt x="433" y="404"/>
                  </a:cubicBezTo>
                  <a:cubicBezTo>
                    <a:pt x="433" y="404"/>
                    <a:pt x="433" y="404"/>
                    <a:pt x="432" y="403"/>
                  </a:cubicBezTo>
                  <a:cubicBezTo>
                    <a:pt x="427" y="398"/>
                    <a:pt x="424" y="392"/>
                    <a:pt x="421" y="384"/>
                  </a:cubicBezTo>
                  <a:cubicBezTo>
                    <a:pt x="419" y="377"/>
                    <a:pt x="417" y="369"/>
                    <a:pt x="414" y="362"/>
                  </a:cubicBezTo>
                  <a:cubicBezTo>
                    <a:pt x="412" y="355"/>
                    <a:pt x="410" y="347"/>
                    <a:pt x="410" y="340"/>
                  </a:cubicBezTo>
                  <a:cubicBezTo>
                    <a:pt x="410" y="332"/>
                    <a:pt x="411" y="325"/>
                    <a:pt x="415" y="318"/>
                  </a:cubicBezTo>
                  <a:cubicBezTo>
                    <a:pt x="419" y="311"/>
                    <a:pt x="425" y="305"/>
                    <a:pt x="430" y="299"/>
                  </a:cubicBezTo>
                  <a:cubicBezTo>
                    <a:pt x="436" y="293"/>
                    <a:pt x="442" y="287"/>
                    <a:pt x="450" y="283"/>
                  </a:cubicBezTo>
                  <a:close/>
                  <a:moveTo>
                    <a:pt x="455" y="277"/>
                  </a:moveTo>
                  <a:cubicBezTo>
                    <a:pt x="455" y="276"/>
                    <a:pt x="456" y="275"/>
                    <a:pt x="456" y="274"/>
                  </a:cubicBezTo>
                  <a:cubicBezTo>
                    <a:pt x="456" y="275"/>
                    <a:pt x="456" y="276"/>
                    <a:pt x="456" y="276"/>
                  </a:cubicBezTo>
                  <a:cubicBezTo>
                    <a:pt x="456" y="277"/>
                    <a:pt x="455" y="277"/>
                    <a:pt x="455" y="277"/>
                  </a:cubicBezTo>
                  <a:close/>
                  <a:moveTo>
                    <a:pt x="528" y="466"/>
                  </a:moveTo>
                  <a:cubicBezTo>
                    <a:pt x="532" y="466"/>
                    <a:pt x="536" y="464"/>
                    <a:pt x="539" y="462"/>
                  </a:cubicBezTo>
                  <a:cubicBezTo>
                    <a:pt x="542" y="460"/>
                    <a:pt x="544" y="459"/>
                    <a:pt x="547" y="457"/>
                  </a:cubicBezTo>
                  <a:cubicBezTo>
                    <a:pt x="547" y="457"/>
                    <a:pt x="547" y="457"/>
                    <a:pt x="547" y="457"/>
                  </a:cubicBezTo>
                  <a:cubicBezTo>
                    <a:pt x="544" y="460"/>
                    <a:pt x="542" y="463"/>
                    <a:pt x="540" y="465"/>
                  </a:cubicBezTo>
                  <a:cubicBezTo>
                    <a:pt x="537" y="469"/>
                    <a:pt x="533" y="469"/>
                    <a:pt x="529" y="472"/>
                  </a:cubicBezTo>
                  <a:cubicBezTo>
                    <a:pt x="529" y="472"/>
                    <a:pt x="529" y="473"/>
                    <a:pt x="529" y="473"/>
                  </a:cubicBezTo>
                  <a:cubicBezTo>
                    <a:pt x="533" y="474"/>
                    <a:pt x="537" y="470"/>
                    <a:pt x="539" y="468"/>
                  </a:cubicBezTo>
                  <a:cubicBezTo>
                    <a:pt x="542" y="465"/>
                    <a:pt x="545" y="462"/>
                    <a:pt x="548" y="458"/>
                  </a:cubicBezTo>
                  <a:cubicBezTo>
                    <a:pt x="550" y="463"/>
                    <a:pt x="552" y="467"/>
                    <a:pt x="555" y="471"/>
                  </a:cubicBezTo>
                  <a:cubicBezTo>
                    <a:pt x="558" y="476"/>
                    <a:pt x="562" y="480"/>
                    <a:pt x="566" y="485"/>
                  </a:cubicBezTo>
                  <a:cubicBezTo>
                    <a:pt x="560" y="486"/>
                    <a:pt x="555" y="490"/>
                    <a:pt x="549" y="491"/>
                  </a:cubicBezTo>
                  <a:cubicBezTo>
                    <a:pt x="542" y="492"/>
                    <a:pt x="535" y="491"/>
                    <a:pt x="528" y="489"/>
                  </a:cubicBezTo>
                  <a:cubicBezTo>
                    <a:pt x="514" y="484"/>
                    <a:pt x="500" y="479"/>
                    <a:pt x="488" y="471"/>
                  </a:cubicBezTo>
                  <a:cubicBezTo>
                    <a:pt x="481" y="467"/>
                    <a:pt x="475" y="463"/>
                    <a:pt x="470" y="458"/>
                  </a:cubicBezTo>
                  <a:cubicBezTo>
                    <a:pt x="470" y="457"/>
                    <a:pt x="469" y="456"/>
                    <a:pt x="469" y="456"/>
                  </a:cubicBezTo>
                  <a:cubicBezTo>
                    <a:pt x="463" y="451"/>
                    <a:pt x="459" y="445"/>
                    <a:pt x="454" y="438"/>
                  </a:cubicBezTo>
                  <a:cubicBezTo>
                    <a:pt x="451" y="433"/>
                    <a:pt x="446" y="427"/>
                    <a:pt x="443" y="421"/>
                  </a:cubicBezTo>
                  <a:cubicBezTo>
                    <a:pt x="443" y="420"/>
                    <a:pt x="443" y="419"/>
                    <a:pt x="442" y="418"/>
                  </a:cubicBezTo>
                  <a:cubicBezTo>
                    <a:pt x="447" y="423"/>
                    <a:pt x="451" y="429"/>
                    <a:pt x="457" y="433"/>
                  </a:cubicBezTo>
                  <a:cubicBezTo>
                    <a:pt x="463" y="437"/>
                    <a:pt x="471" y="440"/>
                    <a:pt x="477" y="443"/>
                  </a:cubicBezTo>
                  <a:cubicBezTo>
                    <a:pt x="480" y="445"/>
                    <a:pt x="483" y="446"/>
                    <a:pt x="485" y="447"/>
                  </a:cubicBezTo>
                  <a:cubicBezTo>
                    <a:pt x="485" y="447"/>
                    <a:pt x="485" y="447"/>
                    <a:pt x="485" y="447"/>
                  </a:cubicBezTo>
                  <a:cubicBezTo>
                    <a:pt x="504" y="463"/>
                    <a:pt x="522" y="480"/>
                    <a:pt x="546" y="486"/>
                  </a:cubicBezTo>
                  <a:cubicBezTo>
                    <a:pt x="547" y="486"/>
                    <a:pt x="548" y="485"/>
                    <a:pt x="547" y="485"/>
                  </a:cubicBezTo>
                  <a:cubicBezTo>
                    <a:pt x="536" y="478"/>
                    <a:pt x="523" y="474"/>
                    <a:pt x="513" y="466"/>
                  </a:cubicBezTo>
                  <a:cubicBezTo>
                    <a:pt x="507" y="462"/>
                    <a:pt x="502" y="456"/>
                    <a:pt x="496" y="451"/>
                  </a:cubicBezTo>
                  <a:cubicBezTo>
                    <a:pt x="502" y="453"/>
                    <a:pt x="508" y="454"/>
                    <a:pt x="514" y="456"/>
                  </a:cubicBezTo>
                  <a:cubicBezTo>
                    <a:pt x="513" y="456"/>
                    <a:pt x="512" y="456"/>
                    <a:pt x="511" y="456"/>
                  </a:cubicBezTo>
                  <a:cubicBezTo>
                    <a:pt x="509" y="456"/>
                    <a:pt x="508" y="457"/>
                    <a:pt x="507" y="457"/>
                  </a:cubicBezTo>
                  <a:cubicBezTo>
                    <a:pt x="507" y="458"/>
                    <a:pt x="507" y="459"/>
                    <a:pt x="507" y="459"/>
                  </a:cubicBezTo>
                  <a:cubicBezTo>
                    <a:pt x="510" y="460"/>
                    <a:pt x="513" y="458"/>
                    <a:pt x="515" y="457"/>
                  </a:cubicBezTo>
                  <a:cubicBezTo>
                    <a:pt x="517" y="457"/>
                    <a:pt x="518" y="457"/>
                    <a:pt x="520" y="456"/>
                  </a:cubicBezTo>
                  <a:cubicBezTo>
                    <a:pt x="525" y="457"/>
                    <a:pt x="532" y="458"/>
                    <a:pt x="538" y="457"/>
                  </a:cubicBezTo>
                  <a:cubicBezTo>
                    <a:pt x="534" y="458"/>
                    <a:pt x="531" y="460"/>
                    <a:pt x="527" y="460"/>
                  </a:cubicBezTo>
                  <a:cubicBezTo>
                    <a:pt x="523" y="460"/>
                    <a:pt x="519" y="460"/>
                    <a:pt x="515" y="462"/>
                  </a:cubicBezTo>
                  <a:cubicBezTo>
                    <a:pt x="514" y="462"/>
                    <a:pt x="514" y="464"/>
                    <a:pt x="516" y="464"/>
                  </a:cubicBezTo>
                  <a:cubicBezTo>
                    <a:pt x="522" y="463"/>
                    <a:pt x="528" y="461"/>
                    <a:pt x="535" y="459"/>
                  </a:cubicBezTo>
                  <a:cubicBezTo>
                    <a:pt x="538" y="459"/>
                    <a:pt x="542" y="457"/>
                    <a:pt x="545" y="454"/>
                  </a:cubicBezTo>
                  <a:cubicBezTo>
                    <a:pt x="545" y="454"/>
                    <a:pt x="545" y="453"/>
                    <a:pt x="545" y="453"/>
                  </a:cubicBezTo>
                  <a:cubicBezTo>
                    <a:pt x="546" y="454"/>
                    <a:pt x="546" y="455"/>
                    <a:pt x="547" y="456"/>
                  </a:cubicBezTo>
                  <a:cubicBezTo>
                    <a:pt x="544" y="457"/>
                    <a:pt x="541" y="459"/>
                    <a:pt x="538" y="460"/>
                  </a:cubicBezTo>
                  <a:cubicBezTo>
                    <a:pt x="534" y="462"/>
                    <a:pt x="531" y="463"/>
                    <a:pt x="528" y="465"/>
                  </a:cubicBezTo>
                  <a:cubicBezTo>
                    <a:pt x="528" y="466"/>
                    <a:pt x="528" y="467"/>
                    <a:pt x="528" y="466"/>
                  </a:cubicBezTo>
                  <a:close/>
                  <a:moveTo>
                    <a:pt x="527" y="554"/>
                  </a:moveTo>
                  <a:cubicBezTo>
                    <a:pt x="521" y="565"/>
                    <a:pt x="511" y="574"/>
                    <a:pt x="508" y="586"/>
                  </a:cubicBezTo>
                  <a:cubicBezTo>
                    <a:pt x="508" y="587"/>
                    <a:pt x="508" y="587"/>
                    <a:pt x="509" y="587"/>
                  </a:cubicBezTo>
                  <a:cubicBezTo>
                    <a:pt x="508" y="587"/>
                    <a:pt x="508" y="587"/>
                    <a:pt x="508" y="587"/>
                  </a:cubicBezTo>
                  <a:cubicBezTo>
                    <a:pt x="503" y="592"/>
                    <a:pt x="500" y="599"/>
                    <a:pt x="496" y="605"/>
                  </a:cubicBezTo>
                  <a:cubicBezTo>
                    <a:pt x="494" y="608"/>
                    <a:pt x="490" y="612"/>
                    <a:pt x="487" y="615"/>
                  </a:cubicBezTo>
                  <a:cubicBezTo>
                    <a:pt x="487" y="615"/>
                    <a:pt x="487" y="615"/>
                    <a:pt x="487" y="614"/>
                  </a:cubicBezTo>
                  <a:cubicBezTo>
                    <a:pt x="488" y="614"/>
                    <a:pt x="488" y="614"/>
                    <a:pt x="489" y="613"/>
                  </a:cubicBezTo>
                  <a:cubicBezTo>
                    <a:pt x="490" y="607"/>
                    <a:pt x="492" y="600"/>
                    <a:pt x="495" y="595"/>
                  </a:cubicBezTo>
                  <a:cubicBezTo>
                    <a:pt x="498" y="588"/>
                    <a:pt x="503" y="584"/>
                    <a:pt x="507" y="578"/>
                  </a:cubicBezTo>
                  <a:cubicBezTo>
                    <a:pt x="515" y="569"/>
                    <a:pt x="521" y="558"/>
                    <a:pt x="526" y="547"/>
                  </a:cubicBezTo>
                  <a:cubicBezTo>
                    <a:pt x="532" y="536"/>
                    <a:pt x="537" y="524"/>
                    <a:pt x="544" y="513"/>
                  </a:cubicBezTo>
                  <a:cubicBezTo>
                    <a:pt x="548" y="507"/>
                    <a:pt x="554" y="500"/>
                    <a:pt x="554" y="493"/>
                  </a:cubicBezTo>
                  <a:cubicBezTo>
                    <a:pt x="558" y="491"/>
                    <a:pt x="562" y="489"/>
                    <a:pt x="567" y="487"/>
                  </a:cubicBezTo>
                  <a:cubicBezTo>
                    <a:pt x="567" y="487"/>
                    <a:pt x="567" y="487"/>
                    <a:pt x="567" y="487"/>
                  </a:cubicBezTo>
                  <a:cubicBezTo>
                    <a:pt x="571" y="490"/>
                    <a:pt x="575" y="494"/>
                    <a:pt x="579" y="497"/>
                  </a:cubicBezTo>
                  <a:cubicBezTo>
                    <a:pt x="580" y="497"/>
                    <a:pt x="581" y="498"/>
                    <a:pt x="582" y="499"/>
                  </a:cubicBezTo>
                  <a:cubicBezTo>
                    <a:pt x="582" y="499"/>
                    <a:pt x="582" y="499"/>
                    <a:pt x="582" y="499"/>
                  </a:cubicBezTo>
                  <a:cubicBezTo>
                    <a:pt x="575" y="507"/>
                    <a:pt x="568" y="514"/>
                    <a:pt x="562" y="522"/>
                  </a:cubicBezTo>
                  <a:cubicBezTo>
                    <a:pt x="558" y="527"/>
                    <a:pt x="553" y="532"/>
                    <a:pt x="552" y="538"/>
                  </a:cubicBezTo>
                  <a:cubicBezTo>
                    <a:pt x="546" y="544"/>
                    <a:pt x="540" y="551"/>
                    <a:pt x="534" y="558"/>
                  </a:cubicBezTo>
                  <a:cubicBezTo>
                    <a:pt x="530" y="563"/>
                    <a:pt x="526" y="567"/>
                    <a:pt x="523" y="573"/>
                  </a:cubicBezTo>
                  <a:cubicBezTo>
                    <a:pt x="521" y="578"/>
                    <a:pt x="520" y="581"/>
                    <a:pt x="515" y="583"/>
                  </a:cubicBezTo>
                  <a:cubicBezTo>
                    <a:pt x="513" y="584"/>
                    <a:pt x="511" y="585"/>
                    <a:pt x="509" y="587"/>
                  </a:cubicBezTo>
                  <a:cubicBezTo>
                    <a:pt x="513" y="581"/>
                    <a:pt x="515" y="575"/>
                    <a:pt x="519" y="570"/>
                  </a:cubicBezTo>
                  <a:cubicBezTo>
                    <a:pt x="522" y="565"/>
                    <a:pt x="525" y="560"/>
                    <a:pt x="528" y="555"/>
                  </a:cubicBezTo>
                  <a:cubicBezTo>
                    <a:pt x="528" y="554"/>
                    <a:pt x="528" y="554"/>
                    <a:pt x="527" y="554"/>
                  </a:cubicBezTo>
                  <a:close/>
                  <a:moveTo>
                    <a:pt x="486" y="620"/>
                  </a:moveTo>
                  <a:cubicBezTo>
                    <a:pt x="486" y="620"/>
                    <a:pt x="486" y="620"/>
                    <a:pt x="486" y="620"/>
                  </a:cubicBezTo>
                  <a:cubicBezTo>
                    <a:pt x="481" y="620"/>
                    <a:pt x="477" y="618"/>
                    <a:pt x="472" y="617"/>
                  </a:cubicBezTo>
                  <a:cubicBezTo>
                    <a:pt x="469" y="616"/>
                    <a:pt x="460" y="615"/>
                    <a:pt x="461" y="611"/>
                  </a:cubicBezTo>
                  <a:cubicBezTo>
                    <a:pt x="464" y="600"/>
                    <a:pt x="470" y="589"/>
                    <a:pt x="475" y="578"/>
                  </a:cubicBezTo>
                  <a:cubicBezTo>
                    <a:pt x="482" y="563"/>
                    <a:pt x="488" y="547"/>
                    <a:pt x="493" y="532"/>
                  </a:cubicBezTo>
                  <a:cubicBezTo>
                    <a:pt x="499" y="517"/>
                    <a:pt x="505" y="501"/>
                    <a:pt x="509" y="486"/>
                  </a:cubicBezTo>
                  <a:cubicBezTo>
                    <a:pt x="516" y="489"/>
                    <a:pt x="523" y="491"/>
                    <a:pt x="531" y="493"/>
                  </a:cubicBezTo>
                  <a:cubicBezTo>
                    <a:pt x="530" y="493"/>
                    <a:pt x="530" y="494"/>
                    <a:pt x="530" y="494"/>
                  </a:cubicBezTo>
                  <a:cubicBezTo>
                    <a:pt x="531" y="498"/>
                    <a:pt x="525" y="505"/>
                    <a:pt x="522" y="508"/>
                  </a:cubicBezTo>
                  <a:cubicBezTo>
                    <a:pt x="518" y="513"/>
                    <a:pt x="516" y="520"/>
                    <a:pt x="514" y="526"/>
                  </a:cubicBezTo>
                  <a:cubicBezTo>
                    <a:pt x="511" y="534"/>
                    <a:pt x="508" y="542"/>
                    <a:pt x="505" y="550"/>
                  </a:cubicBezTo>
                  <a:cubicBezTo>
                    <a:pt x="502" y="556"/>
                    <a:pt x="498" y="563"/>
                    <a:pt x="496" y="569"/>
                  </a:cubicBezTo>
                  <a:cubicBezTo>
                    <a:pt x="491" y="580"/>
                    <a:pt x="487" y="591"/>
                    <a:pt x="484" y="602"/>
                  </a:cubicBezTo>
                  <a:cubicBezTo>
                    <a:pt x="482" y="609"/>
                    <a:pt x="481" y="615"/>
                    <a:pt x="486" y="620"/>
                  </a:cubicBezTo>
                  <a:close/>
                  <a:moveTo>
                    <a:pt x="466" y="585"/>
                  </a:moveTo>
                  <a:cubicBezTo>
                    <a:pt x="466" y="579"/>
                    <a:pt x="466" y="573"/>
                    <a:pt x="465" y="568"/>
                  </a:cubicBezTo>
                  <a:cubicBezTo>
                    <a:pt x="464" y="560"/>
                    <a:pt x="462" y="553"/>
                    <a:pt x="462" y="546"/>
                  </a:cubicBezTo>
                  <a:cubicBezTo>
                    <a:pt x="461" y="539"/>
                    <a:pt x="462" y="533"/>
                    <a:pt x="462" y="526"/>
                  </a:cubicBezTo>
                  <a:cubicBezTo>
                    <a:pt x="462" y="513"/>
                    <a:pt x="462" y="499"/>
                    <a:pt x="466" y="486"/>
                  </a:cubicBezTo>
                  <a:cubicBezTo>
                    <a:pt x="468" y="479"/>
                    <a:pt x="471" y="471"/>
                    <a:pt x="471" y="463"/>
                  </a:cubicBezTo>
                  <a:cubicBezTo>
                    <a:pt x="477" y="469"/>
                    <a:pt x="484" y="473"/>
                    <a:pt x="491" y="477"/>
                  </a:cubicBezTo>
                  <a:cubicBezTo>
                    <a:pt x="496" y="480"/>
                    <a:pt x="500" y="482"/>
                    <a:pt x="505" y="484"/>
                  </a:cubicBezTo>
                  <a:cubicBezTo>
                    <a:pt x="503" y="494"/>
                    <a:pt x="499" y="503"/>
                    <a:pt x="496" y="513"/>
                  </a:cubicBezTo>
                  <a:cubicBezTo>
                    <a:pt x="493" y="522"/>
                    <a:pt x="490" y="531"/>
                    <a:pt x="486" y="540"/>
                  </a:cubicBezTo>
                  <a:cubicBezTo>
                    <a:pt x="480" y="557"/>
                    <a:pt x="473" y="573"/>
                    <a:pt x="466" y="590"/>
                  </a:cubicBezTo>
                  <a:cubicBezTo>
                    <a:pt x="466" y="588"/>
                    <a:pt x="466" y="586"/>
                    <a:pt x="466" y="585"/>
                  </a:cubicBezTo>
                  <a:close/>
                  <a:moveTo>
                    <a:pt x="492" y="588"/>
                  </a:moveTo>
                  <a:cubicBezTo>
                    <a:pt x="497" y="576"/>
                    <a:pt x="502" y="564"/>
                    <a:pt x="508" y="552"/>
                  </a:cubicBezTo>
                  <a:cubicBezTo>
                    <a:pt x="511" y="546"/>
                    <a:pt x="513" y="539"/>
                    <a:pt x="515" y="533"/>
                  </a:cubicBezTo>
                  <a:cubicBezTo>
                    <a:pt x="518" y="526"/>
                    <a:pt x="520" y="518"/>
                    <a:pt x="524" y="511"/>
                  </a:cubicBezTo>
                  <a:cubicBezTo>
                    <a:pt x="527" y="507"/>
                    <a:pt x="535" y="499"/>
                    <a:pt x="532" y="493"/>
                  </a:cubicBezTo>
                  <a:cubicBezTo>
                    <a:pt x="533" y="493"/>
                    <a:pt x="533" y="494"/>
                    <a:pt x="534" y="494"/>
                  </a:cubicBezTo>
                  <a:cubicBezTo>
                    <a:pt x="539" y="495"/>
                    <a:pt x="546" y="495"/>
                    <a:pt x="551" y="494"/>
                  </a:cubicBezTo>
                  <a:cubicBezTo>
                    <a:pt x="548" y="503"/>
                    <a:pt x="541" y="510"/>
                    <a:pt x="537" y="519"/>
                  </a:cubicBezTo>
                  <a:cubicBezTo>
                    <a:pt x="531" y="530"/>
                    <a:pt x="525" y="541"/>
                    <a:pt x="519" y="553"/>
                  </a:cubicBezTo>
                  <a:cubicBezTo>
                    <a:pt x="516" y="559"/>
                    <a:pt x="513" y="565"/>
                    <a:pt x="509" y="570"/>
                  </a:cubicBezTo>
                  <a:cubicBezTo>
                    <a:pt x="506" y="575"/>
                    <a:pt x="501" y="579"/>
                    <a:pt x="498" y="583"/>
                  </a:cubicBezTo>
                  <a:cubicBezTo>
                    <a:pt x="492" y="590"/>
                    <a:pt x="489" y="597"/>
                    <a:pt x="487" y="605"/>
                  </a:cubicBezTo>
                  <a:cubicBezTo>
                    <a:pt x="488" y="599"/>
                    <a:pt x="491" y="592"/>
                    <a:pt x="492" y="588"/>
                  </a:cubicBezTo>
                  <a:close/>
                  <a:moveTo>
                    <a:pt x="244" y="441"/>
                  </a:moveTo>
                  <a:cubicBezTo>
                    <a:pt x="246" y="444"/>
                    <a:pt x="249" y="447"/>
                    <a:pt x="252" y="449"/>
                  </a:cubicBezTo>
                  <a:cubicBezTo>
                    <a:pt x="253" y="451"/>
                    <a:pt x="255" y="453"/>
                    <a:pt x="257" y="455"/>
                  </a:cubicBezTo>
                  <a:cubicBezTo>
                    <a:pt x="257" y="455"/>
                    <a:pt x="258" y="456"/>
                    <a:pt x="259" y="456"/>
                  </a:cubicBezTo>
                  <a:cubicBezTo>
                    <a:pt x="260" y="458"/>
                    <a:pt x="263" y="462"/>
                    <a:pt x="263" y="462"/>
                  </a:cubicBezTo>
                  <a:cubicBezTo>
                    <a:pt x="264" y="463"/>
                    <a:pt x="264" y="463"/>
                    <a:pt x="264" y="463"/>
                  </a:cubicBezTo>
                  <a:cubicBezTo>
                    <a:pt x="262" y="468"/>
                    <a:pt x="259" y="473"/>
                    <a:pt x="258" y="479"/>
                  </a:cubicBezTo>
                  <a:cubicBezTo>
                    <a:pt x="256" y="474"/>
                    <a:pt x="253" y="470"/>
                    <a:pt x="248" y="473"/>
                  </a:cubicBezTo>
                  <a:cubicBezTo>
                    <a:pt x="245" y="475"/>
                    <a:pt x="242" y="478"/>
                    <a:pt x="239" y="481"/>
                  </a:cubicBezTo>
                  <a:cubicBezTo>
                    <a:pt x="239" y="480"/>
                    <a:pt x="239" y="479"/>
                    <a:pt x="239" y="478"/>
                  </a:cubicBezTo>
                  <a:cubicBezTo>
                    <a:pt x="239" y="472"/>
                    <a:pt x="238" y="466"/>
                    <a:pt x="240" y="460"/>
                  </a:cubicBezTo>
                  <a:cubicBezTo>
                    <a:pt x="241" y="454"/>
                    <a:pt x="242" y="449"/>
                    <a:pt x="243" y="444"/>
                  </a:cubicBezTo>
                  <a:cubicBezTo>
                    <a:pt x="244" y="443"/>
                    <a:pt x="244" y="442"/>
                    <a:pt x="244" y="441"/>
                  </a:cubicBezTo>
                  <a:close/>
                  <a:moveTo>
                    <a:pt x="262" y="474"/>
                  </a:moveTo>
                  <a:cubicBezTo>
                    <a:pt x="263" y="471"/>
                    <a:pt x="265" y="468"/>
                    <a:pt x="266" y="466"/>
                  </a:cubicBezTo>
                  <a:cubicBezTo>
                    <a:pt x="267" y="468"/>
                    <a:pt x="269" y="470"/>
                    <a:pt x="270" y="472"/>
                  </a:cubicBezTo>
                  <a:cubicBezTo>
                    <a:pt x="277" y="483"/>
                    <a:pt x="282" y="494"/>
                    <a:pt x="287" y="506"/>
                  </a:cubicBezTo>
                  <a:cubicBezTo>
                    <a:pt x="292" y="519"/>
                    <a:pt x="297" y="532"/>
                    <a:pt x="301" y="545"/>
                  </a:cubicBezTo>
                  <a:cubicBezTo>
                    <a:pt x="297" y="539"/>
                    <a:pt x="294" y="533"/>
                    <a:pt x="290" y="527"/>
                  </a:cubicBezTo>
                  <a:cubicBezTo>
                    <a:pt x="282" y="515"/>
                    <a:pt x="272" y="505"/>
                    <a:pt x="265" y="493"/>
                  </a:cubicBezTo>
                  <a:cubicBezTo>
                    <a:pt x="263" y="490"/>
                    <a:pt x="262" y="488"/>
                    <a:pt x="262" y="485"/>
                  </a:cubicBezTo>
                  <a:cubicBezTo>
                    <a:pt x="261" y="482"/>
                    <a:pt x="261" y="477"/>
                    <a:pt x="262" y="474"/>
                  </a:cubicBezTo>
                  <a:close/>
                  <a:moveTo>
                    <a:pt x="319" y="530"/>
                  </a:moveTo>
                  <a:cubicBezTo>
                    <a:pt x="316" y="522"/>
                    <a:pt x="312" y="515"/>
                    <a:pt x="310" y="507"/>
                  </a:cubicBezTo>
                  <a:cubicBezTo>
                    <a:pt x="309" y="501"/>
                    <a:pt x="308" y="493"/>
                    <a:pt x="305" y="487"/>
                  </a:cubicBezTo>
                  <a:cubicBezTo>
                    <a:pt x="315" y="490"/>
                    <a:pt x="325" y="490"/>
                    <a:pt x="336" y="487"/>
                  </a:cubicBezTo>
                  <a:cubicBezTo>
                    <a:pt x="336" y="486"/>
                    <a:pt x="336" y="486"/>
                    <a:pt x="337" y="486"/>
                  </a:cubicBezTo>
                  <a:cubicBezTo>
                    <a:pt x="340" y="505"/>
                    <a:pt x="335" y="524"/>
                    <a:pt x="337" y="543"/>
                  </a:cubicBezTo>
                  <a:cubicBezTo>
                    <a:pt x="337" y="552"/>
                    <a:pt x="338" y="562"/>
                    <a:pt x="340" y="571"/>
                  </a:cubicBezTo>
                  <a:cubicBezTo>
                    <a:pt x="340" y="571"/>
                    <a:pt x="340" y="571"/>
                    <a:pt x="340" y="571"/>
                  </a:cubicBezTo>
                  <a:cubicBezTo>
                    <a:pt x="340" y="571"/>
                    <a:pt x="340" y="570"/>
                    <a:pt x="339" y="570"/>
                  </a:cubicBezTo>
                  <a:cubicBezTo>
                    <a:pt x="329" y="558"/>
                    <a:pt x="325" y="544"/>
                    <a:pt x="319" y="530"/>
                  </a:cubicBezTo>
                  <a:close/>
                  <a:moveTo>
                    <a:pt x="370" y="572"/>
                  </a:moveTo>
                  <a:cubicBezTo>
                    <a:pt x="370" y="571"/>
                    <a:pt x="370" y="571"/>
                    <a:pt x="370" y="571"/>
                  </a:cubicBezTo>
                  <a:cubicBezTo>
                    <a:pt x="374" y="565"/>
                    <a:pt x="375" y="556"/>
                    <a:pt x="376" y="549"/>
                  </a:cubicBezTo>
                  <a:cubicBezTo>
                    <a:pt x="377" y="539"/>
                    <a:pt x="378" y="530"/>
                    <a:pt x="378" y="520"/>
                  </a:cubicBezTo>
                  <a:cubicBezTo>
                    <a:pt x="378" y="510"/>
                    <a:pt x="377" y="501"/>
                    <a:pt x="379" y="491"/>
                  </a:cubicBezTo>
                  <a:cubicBezTo>
                    <a:pt x="381" y="484"/>
                    <a:pt x="381" y="477"/>
                    <a:pt x="382" y="470"/>
                  </a:cubicBezTo>
                  <a:cubicBezTo>
                    <a:pt x="382" y="470"/>
                    <a:pt x="382" y="470"/>
                    <a:pt x="382" y="469"/>
                  </a:cubicBezTo>
                  <a:cubicBezTo>
                    <a:pt x="382" y="469"/>
                    <a:pt x="383" y="468"/>
                    <a:pt x="383" y="467"/>
                  </a:cubicBezTo>
                  <a:cubicBezTo>
                    <a:pt x="383" y="466"/>
                    <a:pt x="384" y="465"/>
                    <a:pt x="384" y="464"/>
                  </a:cubicBezTo>
                  <a:cubicBezTo>
                    <a:pt x="387" y="462"/>
                    <a:pt x="391" y="459"/>
                    <a:pt x="394" y="456"/>
                  </a:cubicBezTo>
                  <a:cubicBezTo>
                    <a:pt x="403" y="449"/>
                    <a:pt x="410" y="441"/>
                    <a:pt x="417" y="431"/>
                  </a:cubicBezTo>
                  <a:cubicBezTo>
                    <a:pt x="420" y="426"/>
                    <a:pt x="423" y="421"/>
                    <a:pt x="426" y="416"/>
                  </a:cubicBezTo>
                  <a:cubicBezTo>
                    <a:pt x="428" y="413"/>
                    <a:pt x="429" y="409"/>
                    <a:pt x="431" y="407"/>
                  </a:cubicBezTo>
                  <a:cubicBezTo>
                    <a:pt x="432" y="408"/>
                    <a:pt x="432" y="408"/>
                    <a:pt x="433" y="409"/>
                  </a:cubicBezTo>
                  <a:cubicBezTo>
                    <a:pt x="433" y="409"/>
                    <a:pt x="433" y="409"/>
                    <a:pt x="433" y="410"/>
                  </a:cubicBezTo>
                  <a:cubicBezTo>
                    <a:pt x="438" y="415"/>
                    <a:pt x="439" y="423"/>
                    <a:pt x="443" y="429"/>
                  </a:cubicBezTo>
                  <a:cubicBezTo>
                    <a:pt x="444" y="430"/>
                    <a:pt x="445" y="432"/>
                    <a:pt x="446" y="433"/>
                  </a:cubicBezTo>
                  <a:cubicBezTo>
                    <a:pt x="443" y="440"/>
                    <a:pt x="440" y="448"/>
                    <a:pt x="439" y="455"/>
                  </a:cubicBezTo>
                  <a:cubicBezTo>
                    <a:pt x="438" y="464"/>
                    <a:pt x="440" y="472"/>
                    <a:pt x="438" y="481"/>
                  </a:cubicBezTo>
                  <a:cubicBezTo>
                    <a:pt x="436" y="489"/>
                    <a:pt x="434" y="498"/>
                    <a:pt x="434" y="507"/>
                  </a:cubicBezTo>
                  <a:cubicBezTo>
                    <a:pt x="434" y="516"/>
                    <a:pt x="435" y="525"/>
                    <a:pt x="436" y="534"/>
                  </a:cubicBezTo>
                  <a:cubicBezTo>
                    <a:pt x="437" y="543"/>
                    <a:pt x="437" y="552"/>
                    <a:pt x="437" y="562"/>
                  </a:cubicBezTo>
                  <a:cubicBezTo>
                    <a:pt x="437" y="570"/>
                    <a:pt x="438" y="579"/>
                    <a:pt x="438" y="587"/>
                  </a:cubicBezTo>
                  <a:cubicBezTo>
                    <a:pt x="439" y="593"/>
                    <a:pt x="440" y="599"/>
                    <a:pt x="443" y="604"/>
                  </a:cubicBezTo>
                  <a:cubicBezTo>
                    <a:pt x="442" y="604"/>
                    <a:pt x="442" y="604"/>
                    <a:pt x="442" y="604"/>
                  </a:cubicBezTo>
                  <a:cubicBezTo>
                    <a:pt x="442" y="604"/>
                    <a:pt x="441" y="604"/>
                    <a:pt x="441" y="604"/>
                  </a:cubicBezTo>
                  <a:cubicBezTo>
                    <a:pt x="441" y="604"/>
                    <a:pt x="441" y="604"/>
                    <a:pt x="441" y="604"/>
                  </a:cubicBezTo>
                  <a:cubicBezTo>
                    <a:pt x="442" y="604"/>
                    <a:pt x="441" y="604"/>
                    <a:pt x="442" y="605"/>
                  </a:cubicBezTo>
                  <a:cubicBezTo>
                    <a:pt x="442" y="605"/>
                    <a:pt x="442" y="606"/>
                    <a:pt x="442" y="606"/>
                  </a:cubicBezTo>
                  <a:cubicBezTo>
                    <a:pt x="442" y="606"/>
                    <a:pt x="442" y="607"/>
                    <a:pt x="442" y="607"/>
                  </a:cubicBezTo>
                  <a:cubicBezTo>
                    <a:pt x="442" y="608"/>
                    <a:pt x="442" y="608"/>
                    <a:pt x="442" y="608"/>
                  </a:cubicBezTo>
                  <a:cubicBezTo>
                    <a:pt x="441" y="607"/>
                    <a:pt x="441" y="607"/>
                    <a:pt x="440" y="608"/>
                  </a:cubicBezTo>
                  <a:cubicBezTo>
                    <a:pt x="439" y="609"/>
                    <a:pt x="439" y="613"/>
                    <a:pt x="440" y="615"/>
                  </a:cubicBezTo>
                  <a:cubicBezTo>
                    <a:pt x="441" y="617"/>
                    <a:pt x="442" y="618"/>
                    <a:pt x="444" y="619"/>
                  </a:cubicBezTo>
                  <a:cubicBezTo>
                    <a:pt x="443" y="622"/>
                    <a:pt x="444" y="625"/>
                    <a:pt x="444" y="628"/>
                  </a:cubicBezTo>
                  <a:cubicBezTo>
                    <a:pt x="445" y="634"/>
                    <a:pt x="445" y="640"/>
                    <a:pt x="444" y="646"/>
                  </a:cubicBezTo>
                  <a:cubicBezTo>
                    <a:pt x="443" y="658"/>
                    <a:pt x="439" y="670"/>
                    <a:pt x="435" y="682"/>
                  </a:cubicBezTo>
                  <a:cubicBezTo>
                    <a:pt x="433" y="688"/>
                    <a:pt x="431" y="694"/>
                    <a:pt x="428" y="700"/>
                  </a:cubicBezTo>
                  <a:cubicBezTo>
                    <a:pt x="428" y="694"/>
                    <a:pt x="422" y="688"/>
                    <a:pt x="419" y="684"/>
                  </a:cubicBezTo>
                  <a:cubicBezTo>
                    <a:pt x="412" y="672"/>
                    <a:pt x="406" y="659"/>
                    <a:pt x="400" y="647"/>
                  </a:cubicBezTo>
                  <a:cubicBezTo>
                    <a:pt x="394" y="633"/>
                    <a:pt x="390" y="620"/>
                    <a:pt x="382" y="607"/>
                  </a:cubicBezTo>
                  <a:cubicBezTo>
                    <a:pt x="381" y="604"/>
                    <a:pt x="378" y="602"/>
                    <a:pt x="377" y="598"/>
                  </a:cubicBezTo>
                  <a:cubicBezTo>
                    <a:pt x="376" y="596"/>
                    <a:pt x="376" y="593"/>
                    <a:pt x="375" y="590"/>
                  </a:cubicBezTo>
                  <a:cubicBezTo>
                    <a:pt x="374" y="586"/>
                    <a:pt x="373" y="583"/>
                    <a:pt x="369" y="581"/>
                  </a:cubicBezTo>
                  <a:cubicBezTo>
                    <a:pt x="370" y="578"/>
                    <a:pt x="370" y="575"/>
                    <a:pt x="370" y="572"/>
                  </a:cubicBezTo>
                  <a:close/>
                  <a:moveTo>
                    <a:pt x="444" y="615"/>
                  </a:moveTo>
                  <a:cubicBezTo>
                    <a:pt x="444" y="615"/>
                    <a:pt x="444" y="614"/>
                    <a:pt x="443" y="614"/>
                  </a:cubicBezTo>
                  <a:cubicBezTo>
                    <a:pt x="443" y="613"/>
                    <a:pt x="443" y="612"/>
                    <a:pt x="443" y="611"/>
                  </a:cubicBezTo>
                  <a:cubicBezTo>
                    <a:pt x="443" y="611"/>
                    <a:pt x="444" y="611"/>
                    <a:pt x="444" y="611"/>
                  </a:cubicBezTo>
                  <a:cubicBezTo>
                    <a:pt x="445" y="612"/>
                    <a:pt x="445" y="613"/>
                    <a:pt x="446" y="614"/>
                  </a:cubicBezTo>
                  <a:cubicBezTo>
                    <a:pt x="446" y="614"/>
                    <a:pt x="446" y="614"/>
                    <a:pt x="446" y="614"/>
                  </a:cubicBezTo>
                  <a:cubicBezTo>
                    <a:pt x="445" y="614"/>
                    <a:pt x="445" y="614"/>
                    <a:pt x="445" y="615"/>
                  </a:cubicBezTo>
                  <a:cubicBezTo>
                    <a:pt x="445" y="615"/>
                    <a:pt x="444" y="615"/>
                    <a:pt x="444" y="615"/>
                  </a:cubicBezTo>
                  <a:close/>
                  <a:moveTo>
                    <a:pt x="443" y="595"/>
                  </a:moveTo>
                  <a:cubicBezTo>
                    <a:pt x="442" y="589"/>
                    <a:pt x="442" y="583"/>
                    <a:pt x="441" y="577"/>
                  </a:cubicBezTo>
                  <a:cubicBezTo>
                    <a:pt x="439" y="560"/>
                    <a:pt x="441" y="543"/>
                    <a:pt x="439" y="526"/>
                  </a:cubicBezTo>
                  <a:cubicBezTo>
                    <a:pt x="438" y="517"/>
                    <a:pt x="437" y="508"/>
                    <a:pt x="438" y="500"/>
                  </a:cubicBezTo>
                  <a:cubicBezTo>
                    <a:pt x="439" y="492"/>
                    <a:pt x="442" y="484"/>
                    <a:pt x="443" y="476"/>
                  </a:cubicBezTo>
                  <a:cubicBezTo>
                    <a:pt x="443" y="468"/>
                    <a:pt x="441" y="461"/>
                    <a:pt x="443" y="454"/>
                  </a:cubicBezTo>
                  <a:cubicBezTo>
                    <a:pt x="444" y="448"/>
                    <a:pt x="446" y="442"/>
                    <a:pt x="448" y="436"/>
                  </a:cubicBezTo>
                  <a:cubicBezTo>
                    <a:pt x="451" y="440"/>
                    <a:pt x="454" y="444"/>
                    <a:pt x="457" y="448"/>
                  </a:cubicBezTo>
                  <a:cubicBezTo>
                    <a:pt x="460" y="453"/>
                    <a:pt x="463" y="457"/>
                    <a:pt x="467" y="460"/>
                  </a:cubicBezTo>
                  <a:cubicBezTo>
                    <a:pt x="468" y="471"/>
                    <a:pt x="463" y="482"/>
                    <a:pt x="461" y="492"/>
                  </a:cubicBezTo>
                  <a:cubicBezTo>
                    <a:pt x="459" y="503"/>
                    <a:pt x="459" y="515"/>
                    <a:pt x="459" y="526"/>
                  </a:cubicBezTo>
                  <a:cubicBezTo>
                    <a:pt x="458" y="539"/>
                    <a:pt x="459" y="551"/>
                    <a:pt x="461" y="564"/>
                  </a:cubicBezTo>
                  <a:cubicBezTo>
                    <a:pt x="463" y="571"/>
                    <a:pt x="463" y="578"/>
                    <a:pt x="463" y="585"/>
                  </a:cubicBezTo>
                  <a:cubicBezTo>
                    <a:pt x="463" y="586"/>
                    <a:pt x="463" y="593"/>
                    <a:pt x="463" y="596"/>
                  </a:cubicBezTo>
                  <a:cubicBezTo>
                    <a:pt x="461" y="599"/>
                    <a:pt x="459" y="603"/>
                    <a:pt x="458" y="607"/>
                  </a:cubicBezTo>
                  <a:cubicBezTo>
                    <a:pt x="456" y="607"/>
                    <a:pt x="455" y="608"/>
                    <a:pt x="454" y="608"/>
                  </a:cubicBezTo>
                  <a:cubicBezTo>
                    <a:pt x="452" y="608"/>
                    <a:pt x="451" y="607"/>
                    <a:pt x="449" y="607"/>
                  </a:cubicBezTo>
                  <a:cubicBezTo>
                    <a:pt x="449" y="606"/>
                    <a:pt x="448" y="606"/>
                    <a:pt x="448" y="606"/>
                  </a:cubicBezTo>
                  <a:cubicBezTo>
                    <a:pt x="445" y="603"/>
                    <a:pt x="444" y="599"/>
                    <a:pt x="443" y="595"/>
                  </a:cubicBezTo>
                  <a:close/>
                  <a:moveTo>
                    <a:pt x="908" y="527"/>
                  </a:moveTo>
                  <a:cubicBezTo>
                    <a:pt x="916" y="520"/>
                    <a:pt x="922" y="512"/>
                    <a:pt x="928" y="505"/>
                  </a:cubicBezTo>
                  <a:cubicBezTo>
                    <a:pt x="940" y="490"/>
                    <a:pt x="950" y="475"/>
                    <a:pt x="959" y="459"/>
                  </a:cubicBezTo>
                  <a:cubicBezTo>
                    <a:pt x="967" y="443"/>
                    <a:pt x="976" y="427"/>
                    <a:pt x="981" y="410"/>
                  </a:cubicBezTo>
                  <a:cubicBezTo>
                    <a:pt x="985" y="398"/>
                    <a:pt x="986" y="385"/>
                    <a:pt x="988" y="372"/>
                  </a:cubicBezTo>
                  <a:cubicBezTo>
                    <a:pt x="988" y="388"/>
                    <a:pt x="985" y="403"/>
                    <a:pt x="980" y="418"/>
                  </a:cubicBezTo>
                  <a:cubicBezTo>
                    <a:pt x="974" y="435"/>
                    <a:pt x="971" y="452"/>
                    <a:pt x="962" y="467"/>
                  </a:cubicBezTo>
                  <a:cubicBezTo>
                    <a:pt x="957" y="475"/>
                    <a:pt x="952" y="482"/>
                    <a:pt x="947" y="490"/>
                  </a:cubicBezTo>
                  <a:cubicBezTo>
                    <a:pt x="943" y="497"/>
                    <a:pt x="939" y="504"/>
                    <a:pt x="934" y="510"/>
                  </a:cubicBezTo>
                  <a:cubicBezTo>
                    <a:pt x="927" y="521"/>
                    <a:pt x="917" y="531"/>
                    <a:pt x="909" y="541"/>
                  </a:cubicBezTo>
                  <a:cubicBezTo>
                    <a:pt x="907" y="542"/>
                    <a:pt x="906" y="544"/>
                    <a:pt x="905" y="546"/>
                  </a:cubicBezTo>
                  <a:cubicBezTo>
                    <a:pt x="904" y="547"/>
                    <a:pt x="904" y="548"/>
                    <a:pt x="903" y="549"/>
                  </a:cubicBezTo>
                  <a:cubicBezTo>
                    <a:pt x="902" y="549"/>
                    <a:pt x="902" y="549"/>
                    <a:pt x="902" y="549"/>
                  </a:cubicBezTo>
                  <a:cubicBezTo>
                    <a:pt x="901" y="549"/>
                    <a:pt x="901" y="550"/>
                    <a:pt x="901" y="550"/>
                  </a:cubicBezTo>
                  <a:cubicBezTo>
                    <a:pt x="898" y="550"/>
                    <a:pt x="896" y="550"/>
                    <a:pt x="893" y="551"/>
                  </a:cubicBezTo>
                  <a:cubicBezTo>
                    <a:pt x="892" y="551"/>
                    <a:pt x="890" y="551"/>
                    <a:pt x="888" y="551"/>
                  </a:cubicBezTo>
                  <a:cubicBezTo>
                    <a:pt x="889" y="550"/>
                    <a:pt x="889" y="548"/>
                    <a:pt x="890" y="546"/>
                  </a:cubicBezTo>
                  <a:cubicBezTo>
                    <a:pt x="893" y="538"/>
                    <a:pt x="902" y="533"/>
                    <a:pt x="908" y="527"/>
                  </a:cubicBezTo>
                  <a:close/>
                  <a:moveTo>
                    <a:pt x="988" y="406"/>
                  </a:moveTo>
                  <a:cubicBezTo>
                    <a:pt x="988" y="406"/>
                    <a:pt x="988" y="406"/>
                    <a:pt x="988" y="406"/>
                  </a:cubicBezTo>
                  <a:cubicBezTo>
                    <a:pt x="988" y="406"/>
                    <a:pt x="988" y="406"/>
                    <a:pt x="989" y="406"/>
                  </a:cubicBezTo>
                  <a:cubicBezTo>
                    <a:pt x="988" y="407"/>
                    <a:pt x="987" y="408"/>
                    <a:pt x="987" y="409"/>
                  </a:cubicBezTo>
                  <a:cubicBezTo>
                    <a:pt x="987" y="408"/>
                    <a:pt x="987" y="407"/>
                    <a:pt x="987" y="407"/>
                  </a:cubicBezTo>
                  <a:cubicBezTo>
                    <a:pt x="988" y="406"/>
                    <a:pt x="988" y="406"/>
                    <a:pt x="988" y="406"/>
                  </a:cubicBezTo>
                  <a:close/>
                  <a:moveTo>
                    <a:pt x="949" y="508"/>
                  </a:moveTo>
                  <a:cubicBezTo>
                    <a:pt x="952" y="506"/>
                    <a:pt x="954" y="504"/>
                    <a:pt x="956" y="502"/>
                  </a:cubicBezTo>
                  <a:cubicBezTo>
                    <a:pt x="954" y="505"/>
                    <a:pt x="952" y="506"/>
                    <a:pt x="949" y="508"/>
                  </a:cubicBezTo>
                  <a:close/>
                  <a:moveTo>
                    <a:pt x="986" y="292"/>
                  </a:moveTo>
                  <a:cubicBezTo>
                    <a:pt x="990" y="292"/>
                    <a:pt x="993" y="291"/>
                    <a:pt x="997" y="291"/>
                  </a:cubicBezTo>
                  <a:cubicBezTo>
                    <a:pt x="1007" y="292"/>
                    <a:pt x="1018" y="293"/>
                    <a:pt x="1026" y="299"/>
                  </a:cubicBezTo>
                  <a:cubicBezTo>
                    <a:pt x="1041" y="309"/>
                    <a:pt x="1048" y="326"/>
                    <a:pt x="1046" y="344"/>
                  </a:cubicBezTo>
                  <a:cubicBezTo>
                    <a:pt x="1044" y="355"/>
                    <a:pt x="1040" y="365"/>
                    <a:pt x="1033" y="373"/>
                  </a:cubicBezTo>
                  <a:cubicBezTo>
                    <a:pt x="1027" y="379"/>
                    <a:pt x="1020" y="384"/>
                    <a:pt x="1013" y="390"/>
                  </a:cubicBezTo>
                  <a:cubicBezTo>
                    <a:pt x="1012" y="390"/>
                    <a:pt x="1012" y="391"/>
                    <a:pt x="1012" y="391"/>
                  </a:cubicBezTo>
                  <a:cubicBezTo>
                    <a:pt x="1016" y="387"/>
                    <a:pt x="1019" y="383"/>
                    <a:pt x="1023" y="379"/>
                  </a:cubicBezTo>
                  <a:cubicBezTo>
                    <a:pt x="1023" y="378"/>
                    <a:pt x="1023" y="377"/>
                    <a:pt x="1022" y="378"/>
                  </a:cubicBezTo>
                  <a:cubicBezTo>
                    <a:pt x="1016" y="382"/>
                    <a:pt x="1013" y="387"/>
                    <a:pt x="1008" y="392"/>
                  </a:cubicBezTo>
                  <a:cubicBezTo>
                    <a:pt x="1004" y="397"/>
                    <a:pt x="998" y="401"/>
                    <a:pt x="994" y="407"/>
                  </a:cubicBezTo>
                  <a:cubicBezTo>
                    <a:pt x="990" y="411"/>
                    <a:pt x="985" y="418"/>
                    <a:pt x="983" y="424"/>
                  </a:cubicBezTo>
                  <a:cubicBezTo>
                    <a:pt x="985" y="416"/>
                    <a:pt x="989" y="410"/>
                    <a:pt x="994" y="403"/>
                  </a:cubicBezTo>
                  <a:cubicBezTo>
                    <a:pt x="998" y="397"/>
                    <a:pt x="1002" y="393"/>
                    <a:pt x="1007" y="388"/>
                  </a:cubicBezTo>
                  <a:cubicBezTo>
                    <a:pt x="1010" y="385"/>
                    <a:pt x="1014" y="382"/>
                    <a:pt x="1016" y="377"/>
                  </a:cubicBezTo>
                  <a:cubicBezTo>
                    <a:pt x="1016" y="377"/>
                    <a:pt x="1016" y="377"/>
                    <a:pt x="1015" y="377"/>
                  </a:cubicBezTo>
                  <a:cubicBezTo>
                    <a:pt x="1007" y="385"/>
                    <a:pt x="999" y="391"/>
                    <a:pt x="992" y="400"/>
                  </a:cubicBezTo>
                  <a:cubicBezTo>
                    <a:pt x="994" y="396"/>
                    <a:pt x="996" y="393"/>
                    <a:pt x="999" y="389"/>
                  </a:cubicBezTo>
                  <a:cubicBezTo>
                    <a:pt x="1003" y="386"/>
                    <a:pt x="1006" y="382"/>
                    <a:pt x="1010" y="378"/>
                  </a:cubicBezTo>
                  <a:cubicBezTo>
                    <a:pt x="1011" y="378"/>
                    <a:pt x="1010" y="377"/>
                    <a:pt x="1009" y="377"/>
                  </a:cubicBezTo>
                  <a:cubicBezTo>
                    <a:pt x="1005" y="381"/>
                    <a:pt x="1000" y="385"/>
                    <a:pt x="995" y="390"/>
                  </a:cubicBezTo>
                  <a:cubicBezTo>
                    <a:pt x="999" y="385"/>
                    <a:pt x="1002" y="381"/>
                    <a:pt x="1005" y="376"/>
                  </a:cubicBezTo>
                  <a:cubicBezTo>
                    <a:pt x="1009" y="372"/>
                    <a:pt x="1013" y="368"/>
                    <a:pt x="1017" y="364"/>
                  </a:cubicBezTo>
                  <a:cubicBezTo>
                    <a:pt x="1022" y="359"/>
                    <a:pt x="1030" y="350"/>
                    <a:pt x="1027" y="342"/>
                  </a:cubicBezTo>
                  <a:cubicBezTo>
                    <a:pt x="1027" y="342"/>
                    <a:pt x="1027" y="342"/>
                    <a:pt x="1027" y="342"/>
                  </a:cubicBezTo>
                  <a:cubicBezTo>
                    <a:pt x="1020" y="363"/>
                    <a:pt x="998" y="373"/>
                    <a:pt x="990" y="393"/>
                  </a:cubicBezTo>
                  <a:cubicBezTo>
                    <a:pt x="991" y="388"/>
                    <a:pt x="992" y="383"/>
                    <a:pt x="992" y="378"/>
                  </a:cubicBezTo>
                  <a:cubicBezTo>
                    <a:pt x="993" y="373"/>
                    <a:pt x="997" y="368"/>
                    <a:pt x="1000" y="365"/>
                  </a:cubicBezTo>
                  <a:cubicBezTo>
                    <a:pt x="1005" y="359"/>
                    <a:pt x="1012" y="354"/>
                    <a:pt x="1017" y="348"/>
                  </a:cubicBezTo>
                  <a:cubicBezTo>
                    <a:pt x="1017" y="348"/>
                    <a:pt x="1017" y="347"/>
                    <a:pt x="1017" y="347"/>
                  </a:cubicBezTo>
                  <a:cubicBezTo>
                    <a:pt x="1009" y="353"/>
                    <a:pt x="1003" y="360"/>
                    <a:pt x="997" y="367"/>
                  </a:cubicBezTo>
                  <a:cubicBezTo>
                    <a:pt x="996" y="369"/>
                    <a:pt x="994" y="371"/>
                    <a:pt x="992" y="374"/>
                  </a:cubicBezTo>
                  <a:cubicBezTo>
                    <a:pt x="992" y="372"/>
                    <a:pt x="992" y="371"/>
                    <a:pt x="992" y="369"/>
                  </a:cubicBezTo>
                  <a:cubicBezTo>
                    <a:pt x="994" y="366"/>
                    <a:pt x="995" y="363"/>
                    <a:pt x="996" y="359"/>
                  </a:cubicBezTo>
                  <a:cubicBezTo>
                    <a:pt x="998" y="356"/>
                    <a:pt x="1000" y="353"/>
                    <a:pt x="1002" y="349"/>
                  </a:cubicBezTo>
                  <a:cubicBezTo>
                    <a:pt x="1009" y="341"/>
                    <a:pt x="1017" y="334"/>
                    <a:pt x="1027" y="330"/>
                  </a:cubicBezTo>
                  <a:cubicBezTo>
                    <a:pt x="1027" y="330"/>
                    <a:pt x="1027" y="330"/>
                    <a:pt x="1026" y="330"/>
                  </a:cubicBezTo>
                  <a:cubicBezTo>
                    <a:pt x="1020" y="331"/>
                    <a:pt x="1015" y="335"/>
                    <a:pt x="1011" y="339"/>
                  </a:cubicBezTo>
                  <a:cubicBezTo>
                    <a:pt x="1007" y="342"/>
                    <a:pt x="1003" y="346"/>
                    <a:pt x="1000" y="350"/>
                  </a:cubicBezTo>
                  <a:cubicBezTo>
                    <a:pt x="999" y="352"/>
                    <a:pt x="995" y="357"/>
                    <a:pt x="992" y="362"/>
                  </a:cubicBezTo>
                  <a:cubicBezTo>
                    <a:pt x="992" y="361"/>
                    <a:pt x="992" y="360"/>
                    <a:pt x="992" y="359"/>
                  </a:cubicBezTo>
                  <a:cubicBezTo>
                    <a:pt x="992" y="359"/>
                    <a:pt x="992" y="359"/>
                    <a:pt x="992" y="359"/>
                  </a:cubicBezTo>
                  <a:cubicBezTo>
                    <a:pt x="993" y="356"/>
                    <a:pt x="993" y="354"/>
                    <a:pt x="994" y="351"/>
                  </a:cubicBezTo>
                  <a:cubicBezTo>
                    <a:pt x="996" y="349"/>
                    <a:pt x="997" y="346"/>
                    <a:pt x="998" y="344"/>
                  </a:cubicBezTo>
                  <a:cubicBezTo>
                    <a:pt x="999" y="343"/>
                    <a:pt x="997" y="342"/>
                    <a:pt x="997" y="343"/>
                  </a:cubicBezTo>
                  <a:cubicBezTo>
                    <a:pt x="995" y="346"/>
                    <a:pt x="993" y="349"/>
                    <a:pt x="992" y="352"/>
                  </a:cubicBezTo>
                  <a:cubicBezTo>
                    <a:pt x="992" y="352"/>
                    <a:pt x="992" y="353"/>
                    <a:pt x="991" y="353"/>
                  </a:cubicBezTo>
                  <a:cubicBezTo>
                    <a:pt x="991" y="352"/>
                    <a:pt x="991" y="351"/>
                    <a:pt x="991" y="350"/>
                  </a:cubicBezTo>
                  <a:cubicBezTo>
                    <a:pt x="991" y="346"/>
                    <a:pt x="990" y="342"/>
                    <a:pt x="990" y="338"/>
                  </a:cubicBezTo>
                  <a:cubicBezTo>
                    <a:pt x="990" y="336"/>
                    <a:pt x="991" y="333"/>
                    <a:pt x="992" y="331"/>
                  </a:cubicBezTo>
                  <a:cubicBezTo>
                    <a:pt x="993" y="328"/>
                    <a:pt x="995" y="326"/>
                    <a:pt x="996" y="324"/>
                  </a:cubicBezTo>
                  <a:cubicBezTo>
                    <a:pt x="997" y="323"/>
                    <a:pt x="996" y="322"/>
                    <a:pt x="995" y="323"/>
                  </a:cubicBezTo>
                  <a:cubicBezTo>
                    <a:pt x="993" y="326"/>
                    <a:pt x="990" y="330"/>
                    <a:pt x="989" y="334"/>
                  </a:cubicBezTo>
                  <a:cubicBezTo>
                    <a:pt x="987" y="325"/>
                    <a:pt x="985" y="316"/>
                    <a:pt x="982" y="308"/>
                  </a:cubicBezTo>
                  <a:cubicBezTo>
                    <a:pt x="980" y="303"/>
                    <a:pt x="979" y="298"/>
                    <a:pt x="977" y="294"/>
                  </a:cubicBezTo>
                  <a:cubicBezTo>
                    <a:pt x="979" y="293"/>
                    <a:pt x="984" y="292"/>
                    <a:pt x="986" y="292"/>
                  </a:cubicBezTo>
                  <a:close/>
                  <a:moveTo>
                    <a:pt x="992" y="256"/>
                  </a:moveTo>
                  <a:cubicBezTo>
                    <a:pt x="992" y="256"/>
                    <a:pt x="992" y="256"/>
                    <a:pt x="992" y="256"/>
                  </a:cubicBezTo>
                  <a:cubicBezTo>
                    <a:pt x="995" y="257"/>
                    <a:pt x="998" y="256"/>
                    <a:pt x="1000" y="255"/>
                  </a:cubicBezTo>
                  <a:cubicBezTo>
                    <a:pt x="1003" y="263"/>
                    <a:pt x="996" y="271"/>
                    <a:pt x="992" y="276"/>
                  </a:cubicBezTo>
                  <a:cubicBezTo>
                    <a:pt x="987" y="281"/>
                    <a:pt x="980" y="285"/>
                    <a:pt x="975" y="290"/>
                  </a:cubicBezTo>
                  <a:cubicBezTo>
                    <a:pt x="973" y="285"/>
                    <a:pt x="971" y="280"/>
                    <a:pt x="968" y="276"/>
                  </a:cubicBezTo>
                  <a:cubicBezTo>
                    <a:pt x="972" y="275"/>
                    <a:pt x="977" y="271"/>
                    <a:pt x="980" y="269"/>
                  </a:cubicBezTo>
                  <a:cubicBezTo>
                    <a:pt x="985" y="266"/>
                    <a:pt x="989" y="261"/>
                    <a:pt x="992" y="256"/>
                  </a:cubicBezTo>
                  <a:close/>
                  <a:moveTo>
                    <a:pt x="880" y="242"/>
                  </a:moveTo>
                  <a:cubicBezTo>
                    <a:pt x="885" y="240"/>
                    <a:pt x="891" y="239"/>
                    <a:pt x="896" y="239"/>
                  </a:cubicBezTo>
                  <a:cubicBezTo>
                    <a:pt x="908" y="237"/>
                    <a:pt x="920" y="234"/>
                    <a:pt x="932" y="231"/>
                  </a:cubicBezTo>
                  <a:cubicBezTo>
                    <a:pt x="939" y="230"/>
                    <a:pt x="946" y="229"/>
                    <a:pt x="953" y="228"/>
                  </a:cubicBezTo>
                  <a:cubicBezTo>
                    <a:pt x="957" y="228"/>
                    <a:pt x="965" y="226"/>
                    <a:pt x="969" y="229"/>
                  </a:cubicBezTo>
                  <a:cubicBezTo>
                    <a:pt x="973" y="231"/>
                    <a:pt x="975" y="235"/>
                    <a:pt x="980" y="236"/>
                  </a:cubicBezTo>
                  <a:cubicBezTo>
                    <a:pt x="988" y="237"/>
                    <a:pt x="992" y="241"/>
                    <a:pt x="991" y="249"/>
                  </a:cubicBezTo>
                  <a:cubicBezTo>
                    <a:pt x="991" y="250"/>
                    <a:pt x="991" y="250"/>
                    <a:pt x="991" y="250"/>
                  </a:cubicBezTo>
                  <a:cubicBezTo>
                    <a:pt x="988" y="257"/>
                    <a:pt x="984" y="263"/>
                    <a:pt x="977" y="267"/>
                  </a:cubicBezTo>
                  <a:cubicBezTo>
                    <a:pt x="974" y="269"/>
                    <a:pt x="969" y="270"/>
                    <a:pt x="966" y="273"/>
                  </a:cubicBezTo>
                  <a:cubicBezTo>
                    <a:pt x="965" y="271"/>
                    <a:pt x="964" y="270"/>
                    <a:pt x="963" y="268"/>
                  </a:cubicBezTo>
                  <a:cubicBezTo>
                    <a:pt x="954" y="257"/>
                    <a:pt x="943" y="250"/>
                    <a:pt x="929" y="249"/>
                  </a:cubicBezTo>
                  <a:cubicBezTo>
                    <a:pt x="915" y="248"/>
                    <a:pt x="902" y="250"/>
                    <a:pt x="891" y="258"/>
                  </a:cubicBezTo>
                  <a:cubicBezTo>
                    <a:pt x="888" y="260"/>
                    <a:pt x="885" y="263"/>
                    <a:pt x="882" y="264"/>
                  </a:cubicBezTo>
                  <a:cubicBezTo>
                    <a:pt x="879" y="266"/>
                    <a:pt x="877" y="267"/>
                    <a:pt x="874" y="268"/>
                  </a:cubicBezTo>
                  <a:cubicBezTo>
                    <a:pt x="871" y="269"/>
                    <a:pt x="869" y="271"/>
                    <a:pt x="867" y="273"/>
                  </a:cubicBezTo>
                  <a:cubicBezTo>
                    <a:pt x="867" y="272"/>
                    <a:pt x="867" y="272"/>
                    <a:pt x="866" y="272"/>
                  </a:cubicBezTo>
                  <a:cubicBezTo>
                    <a:pt x="866" y="272"/>
                    <a:pt x="865" y="272"/>
                    <a:pt x="864" y="272"/>
                  </a:cubicBezTo>
                  <a:cubicBezTo>
                    <a:pt x="864" y="272"/>
                    <a:pt x="863" y="272"/>
                    <a:pt x="863" y="272"/>
                  </a:cubicBezTo>
                  <a:cubicBezTo>
                    <a:pt x="861" y="272"/>
                    <a:pt x="860" y="273"/>
                    <a:pt x="859" y="274"/>
                  </a:cubicBezTo>
                  <a:cubicBezTo>
                    <a:pt x="859" y="274"/>
                    <a:pt x="859" y="275"/>
                    <a:pt x="860" y="275"/>
                  </a:cubicBezTo>
                  <a:cubicBezTo>
                    <a:pt x="861" y="275"/>
                    <a:pt x="862" y="274"/>
                    <a:pt x="863" y="274"/>
                  </a:cubicBezTo>
                  <a:cubicBezTo>
                    <a:pt x="863" y="274"/>
                    <a:pt x="864" y="274"/>
                    <a:pt x="865" y="273"/>
                  </a:cubicBezTo>
                  <a:cubicBezTo>
                    <a:pt x="865" y="273"/>
                    <a:pt x="866" y="273"/>
                    <a:pt x="866" y="273"/>
                  </a:cubicBezTo>
                  <a:cubicBezTo>
                    <a:pt x="864" y="275"/>
                    <a:pt x="861" y="278"/>
                    <a:pt x="859" y="281"/>
                  </a:cubicBezTo>
                  <a:cubicBezTo>
                    <a:pt x="856" y="284"/>
                    <a:pt x="853" y="288"/>
                    <a:pt x="849" y="291"/>
                  </a:cubicBezTo>
                  <a:cubicBezTo>
                    <a:pt x="847" y="294"/>
                    <a:pt x="845" y="297"/>
                    <a:pt x="842" y="300"/>
                  </a:cubicBezTo>
                  <a:cubicBezTo>
                    <a:pt x="840" y="302"/>
                    <a:pt x="836" y="304"/>
                    <a:pt x="836" y="307"/>
                  </a:cubicBezTo>
                  <a:cubicBezTo>
                    <a:pt x="835" y="307"/>
                    <a:pt x="835" y="307"/>
                    <a:pt x="835" y="307"/>
                  </a:cubicBezTo>
                  <a:cubicBezTo>
                    <a:pt x="833" y="304"/>
                    <a:pt x="830" y="302"/>
                    <a:pt x="827" y="299"/>
                  </a:cubicBezTo>
                  <a:cubicBezTo>
                    <a:pt x="830" y="298"/>
                    <a:pt x="833" y="296"/>
                    <a:pt x="836" y="295"/>
                  </a:cubicBezTo>
                  <a:cubicBezTo>
                    <a:pt x="839" y="294"/>
                    <a:pt x="843" y="294"/>
                    <a:pt x="846" y="292"/>
                  </a:cubicBezTo>
                  <a:cubicBezTo>
                    <a:pt x="846" y="292"/>
                    <a:pt x="846" y="292"/>
                    <a:pt x="846" y="292"/>
                  </a:cubicBezTo>
                  <a:cubicBezTo>
                    <a:pt x="843" y="291"/>
                    <a:pt x="839" y="292"/>
                    <a:pt x="836" y="293"/>
                  </a:cubicBezTo>
                  <a:cubicBezTo>
                    <a:pt x="832" y="294"/>
                    <a:pt x="828" y="295"/>
                    <a:pt x="825" y="297"/>
                  </a:cubicBezTo>
                  <a:cubicBezTo>
                    <a:pt x="825" y="297"/>
                    <a:pt x="825" y="297"/>
                    <a:pt x="824" y="298"/>
                  </a:cubicBezTo>
                  <a:cubicBezTo>
                    <a:pt x="824" y="297"/>
                    <a:pt x="823" y="297"/>
                    <a:pt x="823" y="296"/>
                  </a:cubicBezTo>
                  <a:cubicBezTo>
                    <a:pt x="824" y="295"/>
                    <a:pt x="826" y="294"/>
                    <a:pt x="827" y="294"/>
                  </a:cubicBezTo>
                  <a:cubicBezTo>
                    <a:pt x="829" y="293"/>
                    <a:pt x="832" y="292"/>
                    <a:pt x="834" y="291"/>
                  </a:cubicBezTo>
                  <a:cubicBezTo>
                    <a:pt x="839" y="290"/>
                    <a:pt x="843" y="286"/>
                    <a:pt x="848" y="285"/>
                  </a:cubicBezTo>
                  <a:cubicBezTo>
                    <a:pt x="849" y="285"/>
                    <a:pt x="849" y="285"/>
                    <a:pt x="848" y="285"/>
                  </a:cubicBezTo>
                  <a:cubicBezTo>
                    <a:pt x="843" y="283"/>
                    <a:pt x="837" y="287"/>
                    <a:pt x="832" y="290"/>
                  </a:cubicBezTo>
                  <a:cubicBezTo>
                    <a:pt x="830" y="291"/>
                    <a:pt x="823" y="292"/>
                    <a:pt x="820" y="294"/>
                  </a:cubicBezTo>
                  <a:cubicBezTo>
                    <a:pt x="819" y="294"/>
                    <a:pt x="818" y="293"/>
                    <a:pt x="818" y="293"/>
                  </a:cubicBezTo>
                  <a:cubicBezTo>
                    <a:pt x="820" y="292"/>
                    <a:pt x="823" y="290"/>
                    <a:pt x="825" y="289"/>
                  </a:cubicBezTo>
                  <a:cubicBezTo>
                    <a:pt x="832" y="286"/>
                    <a:pt x="838" y="284"/>
                    <a:pt x="845" y="282"/>
                  </a:cubicBezTo>
                  <a:cubicBezTo>
                    <a:pt x="847" y="281"/>
                    <a:pt x="846" y="278"/>
                    <a:pt x="845" y="279"/>
                  </a:cubicBezTo>
                  <a:cubicBezTo>
                    <a:pt x="837" y="282"/>
                    <a:pt x="830" y="285"/>
                    <a:pt x="822" y="287"/>
                  </a:cubicBezTo>
                  <a:cubicBezTo>
                    <a:pt x="820" y="288"/>
                    <a:pt x="816" y="289"/>
                    <a:pt x="815" y="291"/>
                  </a:cubicBezTo>
                  <a:cubicBezTo>
                    <a:pt x="814" y="291"/>
                    <a:pt x="814" y="290"/>
                    <a:pt x="813" y="290"/>
                  </a:cubicBezTo>
                  <a:cubicBezTo>
                    <a:pt x="813" y="290"/>
                    <a:pt x="813" y="290"/>
                    <a:pt x="813" y="290"/>
                  </a:cubicBezTo>
                  <a:cubicBezTo>
                    <a:pt x="813" y="289"/>
                    <a:pt x="813" y="289"/>
                    <a:pt x="813" y="289"/>
                  </a:cubicBezTo>
                  <a:cubicBezTo>
                    <a:pt x="815" y="287"/>
                    <a:pt x="817" y="285"/>
                    <a:pt x="819" y="284"/>
                  </a:cubicBezTo>
                  <a:cubicBezTo>
                    <a:pt x="822" y="282"/>
                    <a:pt x="825" y="281"/>
                    <a:pt x="828" y="279"/>
                  </a:cubicBezTo>
                  <a:cubicBezTo>
                    <a:pt x="836" y="276"/>
                    <a:pt x="843" y="273"/>
                    <a:pt x="850" y="270"/>
                  </a:cubicBezTo>
                  <a:cubicBezTo>
                    <a:pt x="864" y="265"/>
                    <a:pt x="877" y="262"/>
                    <a:pt x="891" y="257"/>
                  </a:cubicBezTo>
                  <a:cubicBezTo>
                    <a:pt x="891" y="257"/>
                    <a:pt x="891" y="256"/>
                    <a:pt x="891" y="256"/>
                  </a:cubicBezTo>
                  <a:cubicBezTo>
                    <a:pt x="876" y="258"/>
                    <a:pt x="862" y="264"/>
                    <a:pt x="848" y="269"/>
                  </a:cubicBezTo>
                  <a:cubicBezTo>
                    <a:pt x="842" y="271"/>
                    <a:pt x="835" y="274"/>
                    <a:pt x="829" y="276"/>
                  </a:cubicBezTo>
                  <a:cubicBezTo>
                    <a:pt x="834" y="273"/>
                    <a:pt x="838" y="270"/>
                    <a:pt x="843" y="267"/>
                  </a:cubicBezTo>
                  <a:cubicBezTo>
                    <a:pt x="846" y="266"/>
                    <a:pt x="849" y="264"/>
                    <a:pt x="853" y="263"/>
                  </a:cubicBezTo>
                  <a:cubicBezTo>
                    <a:pt x="858" y="261"/>
                    <a:pt x="863" y="260"/>
                    <a:pt x="869" y="257"/>
                  </a:cubicBezTo>
                  <a:cubicBezTo>
                    <a:pt x="878" y="253"/>
                    <a:pt x="888" y="248"/>
                    <a:pt x="899" y="247"/>
                  </a:cubicBezTo>
                  <a:cubicBezTo>
                    <a:pt x="899" y="246"/>
                    <a:pt x="899" y="245"/>
                    <a:pt x="898" y="245"/>
                  </a:cubicBezTo>
                  <a:cubicBezTo>
                    <a:pt x="888" y="246"/>
                    <a:pt x="879" y="251"/>
                    <a:pt x="869" y="255"/>
                  </a:cubicBezTo>
                  <a:cubicBezTo>
                    <a:pt x="863" y="257"/>
                    <a:pt x="856" y="259"/>
                    <a:pt x="850" y="262"/>
                  </a:cubicBezTo>
                  <a:cubicBezTo>
                    <a:pt x="850" y="262"/>
                    <a:pt x="849" y="262"/>
                    <a:pt x="849" y="262"/>
                  </a:cubicBezTo>
                  <a:cubicBezTo>
                    <a:pt x="855" y="257"/>
                    <a:pt x="861" y="252"/>
                    <a:pt x="866" y="246"/>
                  </a:cubicBezTo>
                  <a:cubicBezTo>
                    <a:pt x="871" y="246"/>
                    <a:pt x="875" y="244"/>
                    <a:pt x="880" y="242"/>
                  </a:cubicBezTo>
                  <a:close/>
                  <a:moveTo>
                    <a:pt x="743" y="122"/>
                  </a:moveTo>
                  <a:cubicBezTo>
                    <a:pt x="745" y="119"/>
                    <a:pt x="747" y="116"/>
                    <a:pt x="750" y="113"/>
                  </a:cubicBezTo>
                  <a:cubicBezTo>
                    <a:pt x="760" y="102"/>
                    <a:pt x="773" y="91"/>
                    <a:pt x="788" y="86"/>
                  </a:cubicBezTo>
                  <a:cubicBezTo>
                    <a:pt x="793" y="84"/>
                    <a:pt x="797" y="82"/>
                    <a:pt x="802" y="83"/>
                  </a:cubicBezTo>
                  <a:cubicBezTo>
                    <a:pt x="806" y="83"/>
                    <a:pt x="809" y="85"/>
                    <a:pt x="812" y="85"/>
                  </a:cubicBezTo>
                  <a:cubicBezTo>
                    <a:pt x="816" y="86"/>
                    <a:pt x="819" y="85"/>
                    <a:pt x="822" y="83"/>
                  </a:cubicBezTo>
                  <a:cubicBezTo>
                    <a:pt x="828" y="78"/>
                    <a:pt x="835" y="71"/>
                    <a:pt x="843" y="74"/>
                  </a:cubicBezTo>
                  <a:cubicBezTo>
                    <a:pt x="850" y="77"/>
                    <a:pt x="858" y="79"/>
                    <a:pt x="864" y="83"/>
                  </a:cubicBezTo>
                  <a:cubicBezTo>
                    <a:pt x="879" y="92"/>
                    <a:pt x="886" y="110"/>
                    <a:pt x="891" y="126"/>
                  </a:cubicBezTo>
                  <a:cubicBezTo>
                    <a:pt x="895" y="141"/>
                    <a:pt x="898" y="156"/>
                    <a:pt x="897" y="171"/>
                  </a:cubicBezTo>
                  <a:cubicBezTo>
                    <a:pt x="895" y="188"/>
                    <a:pt x="890" y="204"/>
                    <a:pt x="881" y="218"/>
                  </a:cubicBezTo>
                  <a:cubicBezTo>
                    <a:pt x="876" y="227"/>
                    <a:pt x="870" y="235"/>
                    <a:pt x="864" y="243"/>
                  </a:cubicBezTo>
                  <a:cubicBezTo>
                    <a:pt x="863" y="244"/>
                    <a:pt x="862" y="245"/>
                    <a:pt x="860" y="246"/>
                  </a:cubicBezTo>
                  <a:cubicBezTo>
                    <a:pt x="854" y="251"/>
                    <a:pt x="848" y="256"/>
                    <a:pt x="842" y="260"/>
                  </a:cubicBezTo>
                  <a:cubicBezTo>
                    <a:pt x="835" y="265"/>
                    <a:pt x="828" y="269"/>
                    <a:pt x="821" y="274"/>
                  </a:cubicBezTo>
                  <a:cubicBezTo>
                    <a:pt x="816" y="278"/>
                    <a:pt x="811" y="282"/>
                    <a:pt x="805" y="286"/>
                  </a:cubicBezTo>
                  <a:cubicBezTo>
                    <a:pt x="803" y="285"/>
                    <a:pt x="801" y="284"/>
                    <a:pt x="798" y="283"/>
                  </a:cubicBezTo>
                  <a:cubicBezTo>
                    <a:pt x="801" y="282"/>
                    <a:pt x="803" y="280"/>
                    <a:pt x="805" y="278"/>
                  </a:cubicBezTo>
                  <a:cubicBezTo>
                    <a:pt x="811" y="274"/>
                    <a:pt x="817" y="270"/>
                    <a:pt x="823" y="265"/>
                  </a:cubicBezTo>
                  <a:cubicBezTo>
                    <a:pt x="836" y="255"/>
                    <a:pt x="848" y="243"/>
                    <a:pt x="859" y="230"/>
                  </a:cubicBezTo>
                  <a:cubicBezTo>
                    <a:pt x="868" y="218"/>
                    <a:pt x="878" y="205"/>
                    <a:pt x="884" y="191"/>
                  </a:cubicBezTo>
                  <a:cubicBezTo>
                    <a:pt x="888" y="182"/>
                    <a:pt x="893" y="171"/>
                    <a:pt x="890" y="161"/>
                  </a:cubicBezTo>
                  <a:cubicBezTo>
                    <a:pt x="890" y="161"/>
                    <a:pt x="889" y="161"/>
                    <a:pt x="889" y="162"/>
                  </a:cubicBezTo>
                  <a:cubicBezTo>
                    <a:pt x="890" y="172"/>
                    <a:pt x="885" y="183"/>
                    <a:pt x="880" y="193"/>
                  </a:cubicBezTo>
                  <a:cubicBezTo>
                    <a:pt x="873" y="206"/>
                    <a:pt x="864" y="220"/>
                    <a:pt x="854" y="231"/>
                  </a:cubicBezTo>
                  <a:cubicBezTo>
                    <a:pt x="844" y="242"/>
                    <a:pt x="833" y="252"/>
                    <a:pt x="822" y="261"/>
                  </a:cubicBezTo>
                  <a:cubicBezTo>
                    <a:pt x="816" y="265"/>
                    <a:pt x="810" y="270"/>
                    <a:pt x="804" y="274"/>
                  </a:cubicBezTo>
                  <a:cubicBezTo>
                    <a:pt x="801" y="277"/>
                    <a:pt x="798" y="280"/>
                    <a:pt x="793" y="282"/>
                  </a:cubicBezTo>
                  <a:cubicBezTo>
                    <a:pt x="789" y="280"/>
                    <a:pt x="784" y="279"/>
                    <a:pt x="779" y="278"/>
                  </a:cubicBezTo>
                  <a:cubicBezTo>
                    <a:pt x="773" y="276"/>
                    <a:pt x="767" y="275"/>
                    <a:pt x="761" y="274"/>
                  </a:cubicBezTo>
                  <a:cubicBezTo>
                    <a:pt x="763" y="273"/>
                    <a:pt x="765" y="272"/>
                    <a:pt x="766" y="271"/>
                  </a:cubicBezTo>
                  <a:cubicBezTo>
                    <a:pt x="772" y="267"/>
                    <a:pt x="777" y="262"/>
                    <a:pt x="781" y="257"/>
                  </a:cubicBezTo>
                  <a:cubicBezTo>
                    <a:pt x="786" y="252"/>
                    <a:pt x="790" y="247"/>
                    <a:pt x="794" y="241"/>
                  </a:cubicBezTo>
                  <a:cubicBezTo>
                    <a:pt x="797" y="236"/>
                    <a:pt x="801" y="231"/>
                    <a:pt x="804" y="226"/>
                  </a:cubicBezTo>
                  <a:cubicBezTo>
                    <a:pt x="807" y="221"/>
                    <a:pt x="810" y="215"/>
                    <a:pt x="814" y="210"/>
                  </a:cubicBezTo>
                  <a:cubicBezTo>
                    <a:pt x="814" y="209"/>
                    <a:pt x="813" y="208"/>
                    <a:pt x="812" y="209"/>
                  </a:cubicBezTo>
                  <a:cubicBezTo>
                    <a:pt x="809" y="213"/>
                    <a:pt x="805" y="218"/>
                    <a:pt x="802" y="222"/>
                  </a:cubicBezTo>
                  <a:cubicBezTo>
                    <a:pt x="800" y="227"/>
                    <a:pt x="798" y="232"/>
                    <a:pt x="795" y="237"/>
                  </a:cubicBezTo>
                  <a:cubicBezTo>
                    <a:pt x="791" y="243"/>
                    <a:pt x="786" y="248"/>
                    <a:pt x="782" y="253"/>
                  </a:cubicBezTo>
                  <a:cubicBezTo>
                    <a:pt x="776" y="259"/>
                    <a:pt x="767" y="270"/>
                    <a:pt x="758" y="272"/>
                  </a:cubicBezTo>
                  <a:cubicBezTo>
                    <a:pt x="760" y="270"/>
                    <a:pt x="761" y="268"/>
                    <a:pt x="762" y="267"/>
                  </a:cubicBezTo>
                  <a:cubicBezTo>
                    <a:pt x="767" y="261"/>
                    <a:pt x="771" y="255"/>
                    <a:pt x="774" y="249"/>
                  </a:cubicBezTo>
                  <a:cubicBezTo>
                    <a:pt x="777" y="245"/>
                    <a:pt x="779" y="242"/>
                    <a:pt x="782" y="238"/>
                  </a:cubicBezTo>
                  <a:cubicBezTo>
                    <a:pt x="785" y="235"/>
                    <a:pt x="787" y="231"/>
                    <a:pt x="789" y="227"/>
                  </a:cubicBezTo>
                  <a:cubicBezTo>
                    <a:pt x="790" y="224"/>
                    <a:pt x="793" y="221"/>
                    <a:pt x="794" y="217"/>
                  </a:cubicBezTo>
                  <a:cubicBezTo>
                    <a:pt x="797" y="213"/>
                    <a:pt x="798" y="209"/>
                    <a:pt x="801" y="205"/>
                  </a:cubicBezTo>
                  <a:cubicBezTo>
                    <a:pt x="802" y="205"/>
                    <a:pt x="801" y="204"/>
                    <a:pt x="800" y="204"/>
                  </a:cubicBezTo>
                  <a:cubicBezTo>
                    <a:pt x="798" y="207"/>
                    <a:pt x="796" y="209"/>
                    <a:pt x="795" y="212"/>
                  </a:cubicBezTo>
                  <a:cubicBezTo>
                    <a:pt x="793" y="216"/>
                    <a:pt x="792" y="220"/>
                    <a:pt x="790" y="223"/>
                  </a:cubicBezTo>
                  <a:cubicBezTo>
                    <a:pt x="787" y="227"/>
                    <a:pt x="785" y="230"/>
                    <a:pt x="783" y="233"/>
                  </a:cubicBezTo>
                  <a:cubicBezTo>
                    <a:pt x="781" y="236"/>
                    <a:pt x="779" y="239"/>
                    <a:pt x="778" y="242"/>
                  </a:cubicBezTo>
                  <a:cubicBezTo>
                    <a:pt x="773" y="248"/>
                    <a:pt x="768" y="254"/>
                    <a:pt x="763" y="260"/>
                  </a:cubicBezTo>
                  <a:cubicBezTo>
                    <a:pt x="760" y="264"/>
                    <a:pt x="758" y="267"/>
                    <a:pt x="754" y="270"/>
                  </a:cubicBezTo>
                  <a:cubicBezTo>
                    <a:pt x="753" y="270"/>
                    <a:pt x="753" y="270"/>
                    <a:pt x="753" y="270"/>
                  </a:cubicBezTo>
                  <a:cubicBezTo>
                    <a:pt x="756" y="266"/>
                    <a:pt x="758" y="261"/>
                    <a:pt x="761" y="256"/>
                  </a:cubicBezTo>
                  <a:cubicBezTo>
                    <a:pt x="761" y="256"/>
                    <a:pt x="760" y="256"/>
                    <a:pt x="760" y="256"/>
                  </a:cubicBezTo>
                  <a:cubicBezTo>
                    <a:pt x="758" y="258"/>
                    <a:pt x="757" y="260"/>
                    <a:pt x="756" y="262"/>
                  </a:cubicBezTo>
                  <a:cubicBezTo>
                    <a:pt x="756" y="260"/>
                    <a:pt x="757" y="259"/>
                    <a:pt x="757" y="258"/>
                  </a:cubicBezTo>
                  <a:cubicBezTo>
                    <a:pt x="758" y="257"/>
                    <a:pt x="758" y="255"/>
                    <a:pt x="759" y="253"/>
                  </a:cubicBezTo>
                  <a:cubicBezTo>
                    <a:pt x="759" y="253"/>
                    <a:pt x="760" y="253"/>
                    <a:pt x="760" y="253"/>
                  </a:cubicBezTo>
                  <a:cubicBezTo>
                    <a:pt x="765" y="242"/>
                    <a:pt x="771" y="232"/>
                    <a:pt x="777" y="223"/>
                  </a:cubicBezTo>
                  <a:cubicBezTo>
                    <a:pt x="782" y="217"/>
                    <a:pt x="786" y="210"/>
                    <a:pt x="789" y="203"/>
                  </a:cubicBezTo>
                  <a:cubicBezTo>
                    <a:pt x="791" y="199"/>
                    <a:pt x="793" y="195"/>
                    <a:pt x="795" y="192"/>
                  </a:cubicBezTo>
                  <a:cubicBezTo>
                    <a:pt x="797" y="188"/>
                    <a:pt x="798" y="185"/>
                    <a:pt x="800" y="182"/>
                  </a:cubicBezTo>
                  <a:cubicBezTo>
                    <a:pt x="800" y="180"/>
                    <a:pt x="798" y="179"/>
                    <a:pt x="798" y="181"/>
                  </a:cubicBezTo>
                  <a:cubicBezTo>
                    <a:pt x="794" y="188"/>
                    <a:pt x="791" y="196"/>
                    <a:pt x="786" y="204"/>
                  </a:cubicBezTo>
                  <a:cubicBezTo>
                    <a:pt x="782" y="211"/>
                    <a:pt x="777" y="218"/>
                    <a:pt x="773" y="225"/>
                  </a:cubicBezTo>
                  <a:cubicBezTo>
                    <a:pt x="770" y="229"/>
                    <a:pt x="767" y="234"/>
                    <a:pt x="764" y="238"/>
                  </a:cubicBezTo>
                  <a:cubicBezTo>
                    <a:pt x="766" y="234"/>
                    <a:pt x="767" y="230"/>
                    <a:pt x="768" y="226"/>
                  </a:cubicBezTo>
                  <a:cubicBezTo>
                    <a:pt x="769" y="222"/>
                    <a:pt x="771" y="219"/>
                    <a:pt x="773" y="215"/>
                  </a:cubicBezTo>
                  <a:cubicBezTo>
                    <a:pt x="775" y="211"/>
                    <a:pt x="776" y="206"/>
                    <a:pt x="779" y="201"/>
                  </a:cubicBezTo>
                  <a:cubicBezTo>
                    <a:pt x="779" y="201"/>
                    <a:pt x="779" y="200"/>
                    <a:pt x="779" y="201"/>
                  </a:cubicBezTo>
                  <a:cubicBezTo>
                    <a:pt x="775" y="205"/>
                    <a:pt x="774" y="211"/>
                    <a:pt x="771" y="216"/>
                  </a:cubicBezTo>
                  <a:cubicBezTo>
                    <a:pt x="770" y="218"/>
                    <a:pt x="769" y="220"/>
                    <a:pt x="769" y="221"/>
                  </a:cubicBezTo>
                  <a:cubicBezTo>
                    <a:pt x="769" y="220"/>
                    <a:pt x="769" y="219"/>
                    <a:pt x="769" y="219"/>
                  </a:cubicBezTo>
                  <a:cubicBezTo>
                    <a:pt x="769" y="217"/>
                    <a:pt x="769" y="215"/>
                    <a:pt x="770" y="213"/>
                  </a:cubicBezTo>
                  <a:cubicBezTo>
                    <a:pt x="772" y="209"/>
                    <a:pt x="773" y="204"/>
                    <a:pt x="775" y="200"/>
                  </a:cubicBezTo>
                  <a:cubicBezTo>
                    <a:pt x="777" y="194"/>
                    <a:pt x="779" y="187"/>
                    <a:pt x="782" y="182"/>
                  </a:cubicBezTo>
                  <a:cubicBezTo>
                    <a:pt x="785" y="177"/>
                    <a:pt x="788" y="173"/>
                    <a:pt x="790" y="167"/>
                  </a:cubicBezTo>
                  <a:cubicBezTo>
                    <a:pt x="791" y="162"/>
                    <a:pt x="793" y="157"/>
                    <a:pt x="796" y="151"/>
                  </a:cubicBezTo>
                  <a:cubicBezTo>
                    <a:pt x="796" y="151"/>
                    <a:pt x="795" y="151"/>
                    <a:pt x="795" y="151"/>
                  </a:cubicBezTo>
                  <a:cubicBezTo>
                    <a:pt x="792" y="156"/>
                    <a:pt x="791" y="161"/>
                    <a:pt x="788" y="166"/>
                  </a:cubicBezTo>
                  <a:cubicBezTo>
                    <a:pt x="786" y="169"/>
                    <a:pt x="785" y="172"/>
                    <a:pt x="783" y="175"/>
                  </a:cubicBezTo>
                  <a:cubicBezTo>
                    <a:pt x="782" y="178"/>
                    <a:pt x="782" y="181"/>
                    <a:pt x="780" y="183"/>
                  </a:cubicBezTo>
                  <a:cubicBezTo>
                    <a:pt x="777" y="188"/>
                    <a:pt x="775" y="194"/>
                    <a:pt x="772" y="199"/>
                  </a:cubicBezTo>
                  <a:cubicBezTo>
                    <a:pt x="772" y="201"/>
                    <a:pt x="771" y="204"/>
                    <a:pt x="770" y="206"/>
                  </a:cubicBezTo>
                  <a:cubicBezTo>
                    <a:pt x="770" y="203"/>
                    <a:pt x="769" y="200"/>
                    <a:pt x="769" y="198"/>
                  </a:cubicBezTo>
                  <a:cubicBezTo>
                    <a:pt x="770" y="192"/>
                    <a:pt x="774" y="186"/>
                    <a:pt x="775" y="181"/>
                  </a:cubicBezTo>
                  <a:cubicBezTo>
                    <a:pt x="777" y="172"/>
                    <a:pt x="780" y="165"/>
                    <a:pt x="785" y="157"/>
                  </a:cubicBezTo>
                  <a:cubicBezTo>
                    <a:pt x="785" y="157"/>
                    <a:pt x="784" y="156"/>
                    <a:pt x="784" y="157"/>
                  </a:cubicBezTo>
                  <a:cubicBezTo>
                    <a:pt x="777" y="162"/>
                    <a:pt x="774" y="172"/>
                    <a:pt x="773" y="180"/>
                  </a:cubicBezTo>
                  <a:cubicBezTo>
                    <a:pt x="772" y="184"/>
                    <a:pt x="772" y="187"/>
                    <a:pt x="770" y="191"/>
                  </a:cubicBezTo>
                  <a:cubicBezTo>
                    <a:pt x="769" y="192"/>
                    <a:pt x="769" y="192"/>
                    <a:pt x="769" y="193"/>
                  </a:cubicBezTo>
                  <a:cubicBezTo>
                    <a:pt x="768" y="191"/>
                    <a:pt x="768" y="188"/>
                    <a:pt x="768" y="186"/>
                  </a:cubicBezTo>
                  <a:cubicBezTo>
                    <a:pt x="768" y="186"/>
                    <a:pt x="768" y="185"/>
                    <a:pt x="768" y="185"/>
                  </a:cubicBezTo>
                  <a:cubicBezTo>
                    <a:pt x="769" y="183"/>
                    <a:pt x="769" y="180"/>
                    <a:pt x="770" y="178"/>
                  </a:cubicBezTo>
                  <a:cubicBezTo>
                    <a:pt x="772" y="172"/>
                    <a:pt x="774" y="166"/>
                    <a:pt x="776" y="160"/>
                  </a:cubicBezTo>
                  <a:cubicBezTo>
                    <a:pt x="777" y="159"/>
                    <a:pt x="775" y="158"/>
                    <a:pt x="775" y="159"/>
                  </a:cubicBezTo>
                  <a:cubicBezTo>
                    <a:pt x="772" y="166"/>
                    <a:pt x="770" y="173"/>
                    <a:pt x="767" y="180"/>
                  </a:cubicBezTo>
                  <a:cubicBezTo>
                    <a:pt x="767" y="180"/>
                    <a:pt x="767" y="180"/>
                    <a:pt x="766" y="181"/>
                  </a:cubicBezTo>
                  <a:cubicBezTo>
                    <a:pt x="766" y="178"/>
                    <a:pt x="765" y="176"/>
                    <a:pt x="764" y="173"/>
                  </a:cubicBezTo>
                  <a:cubicBezTo>
                    <a:pt x="764" y="173"/>
                    <a:pt x="764" y="173"/>
                    <a:pt x="764" y="173"/>
                  </a:cubicBezTo>
                  <a:cubicBezTo>
                    <a:pt x="764" y="171"/>
                    <a:pt x="764" y="170"/>
                    <a:pt x="764" y="169"/>
                  </a:cubicBezTo>
                  <a:cubicBezTo>
                    <a:pt x="765" y="166"/>
                    <a:pt x="765" y="163"/>
                    <a:pt x="765" y="160"/>
                  </a:cubicBezTo>
                  <a:cubicBezTo>
                    <a:pt x="766" y="153"/>
                    <a:pt x="767" y="148"/>
                    <a:pt x="769" y="142"/>
                  </a:cubicBezTo>
                  <a:cubicBezTo>
                    <a:pt x="770" y="141"/>
                    <a:pt x="769" y="141"/>
                    <a:pt x="768" y="141"/>
                  </a:cubicBezTo>
                  <a:cubicBezTo>
                    <a:pt x="764" y="148"/>
                    <a:pt x="765" y="154"/>
                    <a:pt x="763" y="161"/>
                  </a:cubicBezTo>
                  <a:cubicBezTo>
                    <a:pt x="763" y="162"/>
                    <a:pt x="762" y="164"/>
                    <a:pt x="762" y="165"/>
                  </a:cubicBezTo>
                  <a:cubicBezTo>
                    <a:pt x="759" y="158"/>
                    <a:pt x="756" y="149"/>
                    <a:pt x="749" y="145"/>
                  </a:cubicBezTo>
                  <a:cubicBezTo>
                    <a:pt x="747" y="143"/>
                    <a:pt x="746" y="143"/>
                    <a:pt x="743" y="143"/>
                  </a:cubicBezTo>
                  <a:cubicBezTo>
                    <a:pt x="741" y="142"/>
                    <a:pt x="742" y="137"/>
                    <a:pt x="741" y="136"/>
                  </a:cubicBezTo>
                  <a:cubicBezTo>
                    <a:pt x="739" y="133"/>
                    <a:pt x="738" y="132"/>
                    <a:pt x="736" y="132"/>
                  </a:cubicBezTo>
                  <a:cubicBezTo>
                    <a:pt x="736" y="128"/>
                    <a:pt x="740" y="124"/>
                    <a:pt x="743" y="122"/>
                  </a:cubicBezTo>
                  <a:close/>
                  <a:moveTo>
                    <a:pt x="684" y="129"/>
                  </a:moveTo>
                  <a:cubicBezTo>
                    <a:pt x="692" y="127"/>
                    <a:pt x="700" y="126"/>
                    <a:pt x="708" y="126"/>
                  </a:cubicBezTo>
                  <a:cubicBezTo>
                    <a:pt x="712" y="126"/>
                    <a:pt x="716" y="126"/>
                    <a:pt x="719" y="126"/>
                  </a:cubicBezTo>
                  <a:cubicBezTo>
                    <a:pt x="722" y="127"/>
                    <a:pt x="725" y="128"/>
                    <a:pt x="726" y="130"/>
                  </a:cubicBezTo>
                  <a:cubicBezTo>
                    <a:pt x="726" y="131"/>
                    <a:pt x="727" y="132"/>
                    <a:pt x="727" y="132"/>
                  </a:cubicBezTo>
                  <a:cubicBezTo>
                    <a:pt x="730" y="135"/>
                    <a:pt x="737" y="133"/>
                    <a:pt x="738" y="139"/>
                  </a:cubicBezTo>
                  <a:cubicBezTo>
                    <a:pt x="738" y="142"/>
                    <a:pt x="739" y="146"/>
                    <a:pt x="743" y="146"/>
                  </a:cubicBezTo>
                  <a:cubicBezTo>
                    <a:pt x="750" y="146"/>
                    <a:pt x="753" y="155"/>
                    <a:pt x="756" y="160"/>
                  </a:cubicBezTo>
                  <a:cubicBezTo>
                    <a:pt x="761" y="172"/>
                    <a:pt x="765" y="186"/>
                    <a:pt x="766" y="199"/>
                  </a:cubicBezTo>
                  <a:cubicBezTo>
                    <a:pt x="767" y="216"/>
                    <a:pt x="763" y="230"/>
                    <a:pt x="758" y="245"/>
                  </a:cubicBezTo>
                  <a:cubicBezTo>
                    <a:pt x="755" y="254"/>
                    <a:pt x="752" y="266"/>
                    <a:pt x="745" y="273"/>
                  </a:cubicBezTo>
                  <a:cubicBezTo>
                    <a:pt x="745" y="273"/>
                    <a:pt x="745" y="273"/>
                    <a:pt x="745" y="273"/>
                  </a:cubicBezTo>
                  <a:cubicBezTo>
                    <a:pt x="742" y="275"/>
                    <a:pt x="740" y="278"/>
                    <a:pt x="737" y="280"/>
                  </a:cubicBezTo>
                  <a:cubicBezTo>
                    <a:pt x="734" y="282"/>
                    <a:pt x="732" y="284"/>
                    <a:pt x="730" y="286"/>
                  </a:cubicBezTo>
                  <a:cubicBezTo>
                    <a:pt x="726" y="291"/>
                    <a:pt x="722" y="296"/>
                    <a:pt x="718" y="300"/>
                  </a:cubicBezTo>
                  <a:cubicBezTo>
                    <a:pt x="709" y="309"/>
                    <a:pt x="699" y="316"/>
                    <a:pt x="689" y="324"/>
                  </a:cubicBezTo>
                  <a:cubicBezTo>
                    <a:pt x="684" y="329"/>
                    <a:pt x="679" y="334"/>
                    <a:pt x="673" y="338"/>
                  </a:cubicBezTo>
                  <a:cubicBezTo>
                    <a:pt x="668" y="342"/>
                    <a:pt x="663" y="345"/>
                    <a:pt x="657" y="349"/>
                  </a:cubicBezTo>
                  <a:cubicBezTo>
                    <a:pt x="649" y="355"/>
                    <a:pt x="642" y="363"/>
                    <a:pt x="635" y="372"/>
                  </a:cubicBezTo>
                  <a:cubicBezTo>
                    <a:pt x="635" y="372"/>
                    <a:pt x="635" y="372"/>
                    <a:pt x="635" y="372"/>
                  </a:cubicBezTo>
                  <a:cubicBezTo>
                    <a:pt x="635" y="372"/>
                    <a:pt x="634" y="371"/>
                    <a:pt x="633" y="371"/>
                  </a:cubicBezTo>
                  <a:cubicBezTo>
                    <a:pt x="630" y="368"/>
                    <a:pt x="627" y="365"/>
                    <a:pt x="623" y="365"/>
                  </a:cubicBezTo>
                  <a:cubicBezTo>
                    <a:pt x="628" y="357"/>
                    <a:pt x="634" y="350"/>
                    <a:pt x="642" y="345"/>
                  </a:cubicBezTo>
                  <a:cubicBezTo>
                    <a:pt x="646" y="342"/>
                    <a:pt x="650" y="339"/>
                    <a:pt x="655" y="337"/>
                  </a:cubicBezTo>
                  <a:cubicBezTo>
                    <a:pt x="659" y="335"/>
                    <a:pt x="664" y="334"/>
                    <a:pt x="668" y="332"/>
                  </a:cubicBezTo>
                  <a:cubicBezTo>
                    <a:pt x="674" y="327"/>
                    <a:pt x="679" y="319"/>
                    <a:pt x="684" y="313"/>
                  </a:cubicBezTo>
                  <a:cubicBezTo>
                    <a:pt x="689" y="305"/>
                    <a:pt x="695" y="296"/>
                    <a:pt x="704" y="291"/>
                  </a:cubicBezTo>
                  <a:cubicBezTo>
                    <a:pt x="711" y="288"/>
                    <a:pt x="719" y="286"/>
                    <a:pt x="726" y="283"/>
                  </a:cubicBezTo>
                  <a:cubicBezTo>
                    <a:pt x="732" y="280"/>
                    <a:pt x="737" y="274"/>
                    <a:pt x="741" y="268"/>
                  </a:cubicBezTo>
                  <a:cubicBezTo>
                    <a:pt x="745" y="263"/>
                    <a:pt x="748" y="258"/>
                    <a:pt x="750" y="252"/>
                  </a:cubicBezTo>
                  <a:cubicBezTo>
                    <a:pt x="751" y="248"/>
                    <a:pt x="754" y="243"/>
                    <a:pt x="752" y="240"/>
                  </a:cubicBezTo>
                  <a:cubicBezTo>
                    <a:pt x="752" y="239"/>
                    <a:pt x="751" y="240"/>
                    <a:pt x="751" y="241"/>
                  </a:cubicBezTo>
                  <a:cubicBezTo>
                    <a:pt x="752" y="245"/>
                    <a:pt x="747" y="253"/>
                    <a:pt x="746" y="256"/>
                  </a:cubicBezTo>
                  <a:cubicBezTo>
                    <a:pt x="741" y="263"/>
                    <a:pt x="737" y="270"/>
                    <a:pt x="731" y="275"/>
                  </a:cubicBezTo>
                  <a:cubicBezTo>
                    <a:pt x="725" y="281"/>
                    <a:pt x="717" y="282"/>
                    <a:pt x="710" y="285"/>
                  </a:cubicBezTo>
                  <a:cubicBezTo>
                    <a:pt x="703" y="287"/>
                    <a:pt x="697" y="291"/>
                    <a:pt x="692" y="296"/>
                  </a:cubicBezTo>
                  <a:cubicBezTo>
                    <a:pt x="686" y="303"/>
                    <a:pt x="681" y="310"/>
                    <a:pt x="675" y="317"/>
                  </a:cubicBezTo>
                  <a:cubicBezTo>
                    <a:pt x="673" y="321"/>
                    <a:pt x="670" y="326"/>
                    <a:pt x="666" y="328"/>
                  </a:cubicBezTo>
                  <a:cubicBezTo>
                    <a:pt x="664" y="329"/>
                    <a:pt x="662" y="330"/>
                    <a:pt x="661" y="331"/>
                  </a:cubicBezTo>
                  <a:cubicBezTo>
                    <a:pt x="666" y="325"/>
                    <a:pt x="669" y="319"/>
                    <a:pt x="674" y="314"/>
                  </a:cubicBezTo>
                  <a:cubicBezTo>
                    <a:pt x="679" y="310"/>
                    <a:pt x="682" y="304"/>
                    <a:pt x="687" y="300"/>
                  </a:cubicBezTo>
                  <a:cubicBezTo>
                    <a:pt x="690" y="296"/>
                    <a:pt x="694" y="291"/>
                    <a:pt x="698" y="287"/>
                  </a:cubicBezTo>
                  <a:cubicBezTo>
                    <a:pt x="698" y="287"/>
                    <a:pt x="697" y="286"/>
                    <a:pt x="697" y="287"/>
                  </a:cubicBezTo>
                  <a:cubicBezTo>
                    <a:pt x="692" y="291"/>
                    <a:pt x="689" y="296"/>
                    <a:pt x="685" y="301"/>
                  </a:cubicBezTo>
                  <a:cubicBezTo>
                    <a:pt x="681" y="305"/>
                    <a:pt x="677" y="309"/>
                    <a:pt x="673" y="313"/>
                  </a:cubicBezTo>
                  <a:cubicBezTo>
                    <a:pt x="666" y="319"/>
                    <a:pt x="662" y="328"/>
                    <a:pt x="654" y="333"/>
                  </a:cubicBezTo>
                  <a:cubicBezTo>
                    <a:pt x="654" y="333"/>
                    <a:pt x="654" y="333"/>
                    <a:pt x="654" y="333"/>
                  </a:cubicBezTo>
                  <a:cubicBezTo>
                    <a:pt x="656" y="331"/>
                    <a:pt x="657" y="329"/>
                    <a:pt x="659" y="327"/>
                  </a:cubicBezTo>
                  <a:cubicBezTo>
                    <a:pt x="663" y="322"/>
                    <a:pt x="667" y="317"/>
                    <a:pt x="671" y="312"/>
                  </a:cubicBezTo>
                  <a:cubicBezTo>
                    <a:pt x="671" y="312"/>
                    <a:pt x="670" y="311"/>
                    <a:pt x="670" y="312"/>
                  </a:cubicBezTo>
                  <a:cubicBezTo>
                    <a:pt x="667" y="317"/>
                    <a:pt x="662" y="321"/>
                    <a:pt x="658" y="326"/>
                  </a:cubicBezTo>
                  <a:cubicBezTo>
                    <a:pt x="655" y="329"/>
                    <a:pt x="653" y="333"/>
                    <a:pt x="649" y="335"/>
                  </a:cubicBezTo>
                  <a:cubicBezTo>
                    <a:pt x="648" y="336"/>
                    <a:pt x="648" y="336"/>
                    <a:pt x="648" y="336"/>
                  </a:cubicBezTo>
                  <a:cubicBezTo>
                    <a:pt x="646" y="337"/>
                    <a:pt x="643" y="339"/>
                    <a:pt x="641" y="340"/>
                  </a:cubicBezTo>
                  <a:cubicBezTo>
                    <a:pt x="642" y="339"/>
                    <a:pt x="644" y="337"/>
                    <a:pt x="645" y="335"/>
                  </a:cubicBezTo>
                  <a:cubicBezTo>
                    <a:pt x="645" y="335"/>
                    <a:pt x="645" y="335"/>
                    <a:pt x="645" y="335"/>
                  </a:cubicBezTo>
                  <a:cubicBezTo>
                    <a:pt x="641" y="339"/>
                    <a:pt x="637" y="342"/>
                    <a:pt x="633" y="346"/>
                  </a:cubicBezTo>
                  <a:cubicBezTo>
                    <a:pt x="630" y="349"/>
                    <a:pt x="626" y="352"/>
                    <a:pt x="623" y="356"/>
                  </a:cubicBezTo>
                  <a:cubicBezTo>
                    <a:pt x="623" y="356"/>
                    <a:pt x="623" y="355"/>
                    <a:pt x="623" y="354"/>
                  </a:cubicBezTo>
                  <a:cubicBezTo>
                    <a:pt x="624" y="354"/>
                    <a:pt x="624" y="353"/>
                    <a:pt x="625" y="352"/>
                  </a:cubicBezTo>
                  <a:cubicBezTo>
                    <a:pt x="627" y="350"/>
                    <a:pt x="629" y="347"/>
                    <a:pt x="631" y="345"/>
                  </a:cubicBezTo>
                  <a:cubicBezTo>
                    <a:pt x="632" y="343"/>
                    <a:pt x="633" y="341"/>
                    <a:pt x="634" y="339"/>
                  </a:cubicBezTo>
                  <a:cubicBezTo>
                    <a:pt x="635" y="339"/>
                    <a:pt x="635" y="339"/>
                    <a:pt x="635" y="338"/>
                  </a:cubicBezTo>
                  <a:cubicBezTo>
                    <a:pt x="636" y="337"/>
                    <a:pt x="636" y="336"/>
                    <a:pt x="637" y="335"/>
                  </a:cubicBezTo>
                  <a:cubicBezTo>
                    <a:pt x="641" y="330"/>
                    <a:pt x="644" y="325"/>
                    <a:pt x="648" y="320"/>
                  </a:cubicBezTo>
                  <a:cubicBezTo>
                    <a:pt x="648" y="320"/>
                    <a:pt x="648" y="320"/>
                    <a:pt x="647" y="320"/>
                  </a:cubicBezTo>
                  <a:cubicBezTo>
                    <a:pt x="644" y="323"/>
                    <a:pt x="642" y="326"/>
                    <a:pt x="640" y="330"/>
                  </a:cubicBezTo>
                  <a:cubicBezTo>
                    <a:pt x="643" y="324"/>
                    <a:pt x="646" y="319"/>
                    <a:pt x="649" y="313"/>
                  </a:cubicBezTo>
                  <a:cubicBezTo>
                    <a:pt x="654" y="306"/>
                    <a:pt x="659" y="299"/>
                    <a:pt x="664" y="291"/>
                  </a:cubicBezTo>
                  <a:cubicBezTo>
                    <a:pt x="664" y="291"/>
                    <a:pt x="663" y="290"/>
                    <a:pt x="663" y="290"/>
                  </a:cubicBezTo>
                  <a:cubicBezTo>
                    <a:pt x="657" y="298"/>
                    <a:pt x="652" y="306"/>
                    <a:pt x="647" y="314"/>
                  </a:cubicBezTo>
                  <a:cubicBezTo>
                    <a:pt x="642" y="322"/>
                    <a:pt x="637" y="329"/>
                    <a:pt x="634" y="337"/>
                  </a:cubicBezTo>
                  <a:cubicBezTo>
                    <a:pt x="632" y="340"/>
                    <a:pt x="630" y="342"/>
                    <a:pt x="628" y="345"/>
                  </a:cubicBezTo>
                  <a:cubicBezTo>
                    <a:pt x="627" y="346"/>
                    <a:pt x="626" y="348"/>
                    <a:pt x="624" y="349"/>
                  </a:cubicBezTo>
                  <a:cubicBezTo>
                    <a:pt x="629" y="340"/>
                    <a:pt x="633" y="331"/>
                    <a:pt x="638" y="322"/>
                  </a:cubicBezTo>
                  <a:cubicBezTo>
                    <a:pt x="641" y="317"/>
                    <a:pt x="643" y="312"/>
                    <a:pt x="646" y="308"/>
                  </a:cubicBezTo>
                  <a:cubicBezTo>
                    <a:pt x="648" y="303"/>
                    <a:pt x="651" y="299"/>
                    <a:pt x="653" y="295"/>
                  </a:cubicBezTo>
                  <a:cubicBezTo>
                    <a:pt x="653" y="294"/>
                    <a:pt x="653" y="294"/>
                    <a:pt x="653" y="294"/>
                  </a:cubicBezTo>
                  <a:cubicBezTo>
                    <a:pt x="645" y="303"/>
                    <a:pt x="642" y="315"/>
                    <a:pt x="635" y="325"/>
                  </a:cubicBezTo>
                  <a:cubicBezTo>
                    <a:pt x="631" y="331"/>
                    <a:pt x="626" y="337"/>
                    <a:pt x="624" y="345"/>
                  </a:cubicBezTo>
                  <a:cubicBezTo>
                    <a:pt x="625" y="341"/>
                    <a:pt x="626" y="337"/>
                    <a:pt x="627" y="334"/>
                  </a:cubicBezTo>
                  <a:cubicBezTo>
                    <a:pt x="632" y="323"/>
                    <a:pt x="638" y="314"/>
                    <a:pt x="642" y="303"/>
                  </a:cubicBezTo>
                  <a:cubicBezTo>
                    <a:pt x="643" y="302"/>
                    <a:pt x="641" y="302"/>
                    <a:pt x="640" y="303"/>
                  </a:cubicBezTo>
                  <a:cubicBezTo>
                    <a:pt x="636" y="314"/>
                    <a:pt x="628" y="324"/>
                    <a:pt x="624" y="335"/>
                  </a:cubicBezTo>
                  <a:cubicBezTo>
                    <a:pt x="622" y="340"/>
                    <a:pt x="621" y="346"/>
                    <a:pt x="620" y="351"/>
                  </a:cubicBezTo>
                  <a:cubicBezTo>
                    <a:pt x="620" y="351"/>
                    <a:pt x="619" y="350"/>
                    <a:pt x="619" y="350"/>
                  </a:cubicBezTo>
                  <a:cubicBezTo>
                    <a:pt x="619" y="350"/>
                    <a:pt x="619" y="349"/>
                    <a:pt x="619" y="349"/>
                  </a:cubicBezTo>
                  <a:cubicBezTo>
                    <a:pt x="620" y="347"/>
                    <a:pt x="620" y="344"/>
                    <a:pt x="620" y="341"/>
                  </a:cubicBezTo>
                  <a:cubicBezTo>
                    <a:pt x="621" y="335"/>
                    <a:pt x="624" y="329"/>
                    <a:pt x="626" y="324"/>
                  </a:cubicBezTo>
                  <a:cubicBezTo>
                    <a:pt x="631" y="313"/>
                    <a:pt x="637" y="302"/>
                    <a:pt x="640" y="290"/>
                  </a:cubicBezTo>
                  <a:cubicBezTo>
                    <a:pt x="640" y="290"/>
                    <a:pt x="640" y="290"/>
                    <a:pt x="640" y="290"/>
                  </a:cubicBezTo>
                  <a:cubicBezTo>
                    <a:pt x="634" y="303"/>
                    <a:pt x="628" y="315"/>
                    <a:pt x="622" y="328"/>
                  </a:cubicBezTo>
                  <a:cubicBezTo>
                    <a:pt x="622" y="329"/>
                    <a:pt x="622" y="330"/>
                    <a:pt x="621" y="330"/>
                  </a:cubicBezTo>
                  <a:cubicBezTo>
                    <a:pt x="622" y="324"/>
                    <a:pt x="625" y="319"/>
                    <a:pt x="627" y="313"/>
                  </a:cubicBezTo>
                  <a:cubicBezTo>
                    <a:pt x="629" y="310"/>
                    <a:pt x="629" y="307"/>
                    <a:pt x="630" y="304"/>
                  </a:cubicBezTo>
                  <a:cubicBezTo>
                    <a:pt x="632" y="300"/>
                    <a:pt x="634" y="296"/>
                    <a:pt x="635" y="292"/>
                  </a:cubicBezTo>
                  <a:cubicBezTo>
                    <a:pt x="636" y="291"/>
                    <a:pt x="635" y="291"/>
                    <a:pt x="635" y="291"/>
                  </a:cubicBezTo>
                  <a:cubicBezTo>
                    <a:pt x="632" y="296"/>
                    <a:pt x="631" y="301"/>
                    <a:pt x="629" y="306"/>
                  </a:cubicBezTo>
                  <a:cubicBezTo>
                    <a:pt x="627" y="309"/>
                    <a:pt x="625" y="312"/>
                    <a:pt x="624" y="315"/>
                  </a:cubicBezTo>
                  <a:cubicBezTo>
                    <a:pt x="623" y="318"/>
                    <a:pt x="622" y="320"/>
                    <a:pt x="621" y="323"/>
                  </a:cubicBezTo>
                  <a:cubicBezTo>
                    <a:pt x="621" y="321"/>
                    <a:pt x="621" y="319"/>
                    <a:pt x="621" y="317"/>
                  </a:cubicBezTo>
                  <a:cubicBezTo>
                    <a:pt x="623" y="313"/>
                    <a:pt x="624" y="309"/>
                    <a:pt x="625" y="305"/>
                  </a:cubicBezTo>
                  <a:cubicBezTo>
                    <a:pt x="625" y="305"/>
                    <a:pt x="625" y="305"/>
                    <a:pt x="624" y="305"/>
                  </a:cubicBezTo>
                  <a:cubicBezTo>
                    <a:pt x="623" y="307"/>
                    <a:pt x="622" y="310"/>
                    <a:pt x="621" y="313"/>
                  </a:cubicBezTo>
                  <a:cubicBezTo>
                    <a:pt x="622" y="308"/>
                    <a:pt x="622" y="303"/>
                    <a:pt x="623" y="298"/>
                  </a:cubicBezTo>
                  <a:cubicBezTo>
                    <a:pt x="623" y="298"/>
                    <a:pt x="623" y="298"/>
                    <a:pt x="623" y="298"/>
                  </a:cubicBezTo>
                  <a:cubicBezTo>
                    <a:pt x="623" y="298"/>
                    <a:pt x="623" y="298"/>
                    <a:pt x="623" y="298"/>
                  </a:cubicBezTo>
                  <a:cubicBezTo>
                    <a:pt x="624" y="297"/>
                    <a:pt x="624" y="295"/>
                    <a:pt x="625" y="293"/>
                  </a:cubicBezTo>
                  <a:cubicBezTo>
                    <a:pt x="626" y="291"/>
                    <a:pt x="627" y="289"/>
                    <a:pt x="628" y="287"/>
                  </a:cubicBezTo>
                  <a:cubicBezTo>
                    <a:pt x="630" y="283"/>
                    <a:pt x="631" y="280"/>
                    <a:pt x="631" y="277"/>
                  </a:cubicBezTo>
                  <a:cubicBezTo>
                    <a:pt x="631" y="276"/>
                    <a:pt x="631" y="276"/>
                    <a:pt x="630" y="277"/>
                  </a:cubicBezTo>
                  <a:cubicBezTo>
                    <a:pt x="629" y="281"/>
                    <a:pt x="627" y="285"/>
                    <a:pt x="625" y="289"/>
                  </a:cubicBezTo>
                  <a:cubicBezTo>
                    <a:pt x="624" y="291"/>
                    <a:pt x="623" y="292"/>
                    <a:pt x="623" y="294"/>
                  </a:cubicBezTo>
                  <a:cubicBezTo>
                    <a:pt x="623" y="292"/>
                    <a:pt x="623" y="289"/>
                    <a:pt x="623" y="286"/>
                  </a:cubicBezTo>
                  <a:cubicBezTo>
                    <a:pt x="624" y="286"/>
                    <a:pt x="624" y="286"/>
                    <a:pt x="624" y="286"/>
                  </a:cubicBezTo>
                  <a:cubicBezTo>
                    <a:pt x="625" y="282"/>
                    <a:pt x="627" y="279"/>
                    <a:pt x="628" y="276"/>
                  </a:cubicBezTo>
                  <a:cubicBezTo>
                    <a:pt x="628" y="275"/>
                    <a:pt x="628" y="275"/>
                    <a:pt x="627" y="275"/>
                  </a:cubicBezTo>
                  <a:cubicBezTo>
                    <a:pt x="626" y="277"/>
                    <a:pt x="625" y="280"/>
                    <a:pt x="624" y="282"/>
                  </a:cubicBezTo>
                  <a:cubicBezTo>
                    <a:pt x="624" y="280"/>
                    <a:pt x="624" y="278"/>
                    <a:pt x="624" y="276"/>
                  </a:cubicBezTo>
                  <a:cubicBezTo>
                    <a:pt x="624" y="267"/>
                    <a:pt x="624" y="257"/>
                    <a:pt x="622" y="247"/>
                  </a:cubicBezTo>
                  <a:cubicBezTo>
                    <a:pt x="624" y="245"/>
                    <a:pt x="622" y="243"/>
                    <a:pt x="623" y="241"/>
                  </a:cubicBezTo>
                  <a:cubicBezTo>
                    <a:pt x="623" y="239"/>
                    <a:pt x="623" y="238"/>
                    <a:pt x="623" y="237"/>
                  </a:cubicBezTo>
                  <a:cubicBezTo>
                    <a:pt x="623" y="235"/>
                    <a:pt x="623" y="234"/>
                    <a:pt x="623" y="233"/>
                  </a:cubicBezTo>
                  <a:cubicBezTo>
                    <a:pt x="623" y="232"/>
                    <a:pt x="622" y="232"/>
                    <a:pt x="622" y="233"/>
                  </a:cubicBezTo>
                  <a:cubicBezTo>
                    <a:pt x="622" y="234"/>
                    <a:pt x="621" y="236"/>
                    <a:pt x="621" y="237"/>
                  </a:cubicBezTo>
                  <a:cubicBezTo>
                    <a:pt x="621" y="238"/>
                    <a:pt x="622" y="239"/>
                    <a:pt x="622" y="241"/>
                  </a:cubicBezTo>
                  <a:cubicBezTo>
                    <a:pt x="622" y="242"/>
                    <a:pt x="622" y="243"/>
                    <a:pt x="621" y="244"/>
                  </a:cubicBezTo>
                  <a:cubicBezTo>
                    <a:pt x="620" y="239"/>
                    <a:pt x="619" y="234"/>
                    <a:pt x="617" y="229"/>
                  </a:cubicBezTo>
                  <a:cubicBezTo>
                    <a:pt x="613" y="218"/>
                    <a:pt x="607" y="206"/>
                    <a:pt x="601" y="196"/>
                  </a:cubicBezTo>
                  <a:cubicBezTo>
                    <a:pt x="601" y="193"/>
                    <a:pt x="605" y="190"/>
                    <a:pt x="606" y="187"/>
                  </a:cubicBezTo>
                  <a:cubicBezTo>
                    <a:pt x="609" y="184"/>
                    <a:pt x="611" y="180"/>
                    <a:pt x="614" y="177"/>
                  </a:cubicBezTo>
                  <a:cubicBezTo>
                    <a:pt x="619" y="170"/>
                    <a:pt x="624" y="163"/>
                    <a:pt x="631" y="157"/>
                  </a:cubicBezTo>
                  <a:cubicBezTo>
                    <a:pt x="636" y="152"/>
                    <a:pt x="641" y="147"/>
                    <a:pt x="648" y="144"/>
                  </a:cubicBezTo>
                  <a:cubicBezTo>
                    <a:pt x="653" y="141"/>
                    <a:pt x="657" y="139"/>
                    <a:pt x="662" y="136"/>
                  </a:cubicBezTo>
                  <a:cubicBezTo>
                    <a:pt x="668" y="130"/>
                    <a:pt x="676" y="130"/>
                    <a:pt x="684" y="129"/>
                  </a:cubicBezTo>
                  <a:close/>
                  <a:moveTo>
                    <a:pt x="538" y="132"/>
                  </a:moveTo>
                  <a:cubicBezTo>
                    <a:pt x="540" y="130"/>
                    <a:pt x="541" y="129"/>
                    <a:pt x="542" y="128"/>
                  </a:cubicBezTo>
                  <a:cubicBezTo>
                    <a:pt x="547" y="123"/>
                    <a:pt x="552" y="119"/>
                    <a:pt x="558" y="116"/>
                  </a:cubicBezTo>
                  <a:cubicBezTo>
                    <a:pt x="570" y="111"/>
                    <a:pt x="582" y="109"/>
                    <a:pt x="595" y="110"/>
                  </a:cubicBezTo>
                  <a:cubicBezTo>
                    <a:pt x="596" y="110"/>
                    <a:pt x="597" y="110"/>
                    <a:pt x="598" y="110"/>
                  </a:cubicBezTo>
                  <a:cubicBezTo>
                    <a:pt x="598" y="110"/>
                    <a:pt x="598" y="110"/>
                    <a:pt x="598" y="110"/>
                  </a:cubicBezTo>
                  <a:cubicBezTo>
                    <a:pt x="585" y="110"/>
                    <a:pt x="570" y="113"/>
                    <a:pt x="560" y="121"/>
                  </a:cubicBezTo>
                  <a:cubicBezTo>
                    <a:pt x="559" y="122"/>
                    <a:pt x="560" y="123"/>
                    <a:pt x="561" y="122"/>
                  </a:cubicBezTo>
                  <a:cubicBezTo>
                    <a:pt x="574" y="118"/>
                    <a:pt x="586" y="112"/>
                    <a:pt x="601" y="113"/>
                  </a:cubicBezTo>
                  <a:cubicBezTo>
                    <a:pt x="608" y="113"/>
                    <a:pt x="615" y="115"/>
                    <a:pt x="622" y="117"/>
                  </a:cubicBezTo>
                  <a:cubicBezTo>
                    <a:pt x="628" y="119"/>
                    <a:pt x="633" y="124"/>
                    <a:pt x="639" y="124"/>
                  </a:cubicBezTo>
                  <a:cubicBezTo>
                    <a:pt x="639" y="124"/>
                    <a:pt x="639" y="124"/>
                    <a:pt x="639" y="124"/>
                  </a:cubicBezTo>
                  <a:cubicBezTo>
                    <a:pt x="635" y="122"/>
                    <a:pt x="632" y="119"/>
                    <a:pt x="628" y="117"/>
                  </a:cubicBezTo>
                  <a:cubicBezTo>
                    <a:pt x="625" y="115"/>
                    <a:pt x="621" y="114"/>
                    <a:pt x="618" y="113"/>
                  </a:cubicBezTo>
                  <a:cubicBezTo>
                    <a:pt x="613" y="112"/>
                    <a:pt x="609" y="111"/>
                    <a:pt x="604" y="110"/>
                  </a:cubicBezTo>
                  <a:cubicBezTo>
                    <a:pt x="614" y="111"/>
                    <a:pt x="623" y="113"/>
                    <a:pt x="633" y="116"/>
                  </a:cubicBezTo>
                  <a:cubicBezTo>
                    <a:pt x="640" y="119"/>
                    <a:pt x="647" y="122"/>
                    <a:pt x="653" y="125"/>
                  </a:cubicBezTo>
                  <a:cubicBezTo>
                    <a:pt x="656" y="127"/>
                    <a:pt x="659" y="129"/>
                    <a:pt x="662" y="130"/>
                  </a:cubicBezTo>
                  <a:cubicBezTo>
                    <a:pt x="661" y="131"/>
                    <a:pt x="659" y="132"/>
                    <a:pt x="658" y="134"/>
                  </a:cubicBezTo>
                  <a:cubicBezTo>
                    <a:pt x="653" y="138"/>
                    <a:pt x="646" y="140"/>
                    <a:pt x="640" y="144"/>
                  </a:cubicBezTo>
                  <a:cubicBezTo>
                    <a:pt x="635" y="148"/>
                    <a:pt x="630" y="152"/>
                    <a:pt x="625" y="157"/>
                  </a:cubicBezTo>
                  <a:cubicBezTo>
                    <a:pt x="622" y="160"/>
                    <a:pt x="619" y="164"/>
                    <a:pt x="616" y="168"/>
                  </a:cubicBezTo>
                  <a:cubicBezTo>
                    <a:pt x="616" y="166"/>
                    <a:pt x="616" y="164"/>
                    <a:pt x="616" y="163"/>
                  </a:cubicBezTo>
                  <a:cubicBezTo>
                    <a:pt x="616" y="160"/>
                    <a:pt x="616" y="156"/>
                    <a:pt x="617" y="153"/>
                  </a:cubicBezTo>
                  <a:cubicBezTo>
                    <a:pt x="617" y="153"/>
                    <a:pt x="616" y="152"/>
                    <a:pt x="616" y="153"/>
                  </a:cubicBezTo>
                  <a:cubicBezTo>
                    <a:pt x="615" y="156"/>
                    <a:pt x="614" y="159"/>
                    <a:pt x="613" y="163"/>
                  </a:cubicBezTo>
                  <a:cubicBezTo>
                    <a:pt x="613" y="165"/>
                    <a:pt x="613" y="168"/>
                    <a:pt x="614" y="170"/>
                  </a:cubicBezTo>
                  <a:cubicBezTo>
                    <a:pt x="612" y="172"/>
                    <a:pt x="611" y="174"/>
                    <a:pt x="609" y="177"/>
                  </a:cubicBezTo>
                  <a:cubicBezTo>
                    <a:pt x="609" y="178"/>
                    <a:pt x="608" y="178"/>
                    <a:pt x="607" y="179"/>
                  </a:cubicBezTo>
                  <a:cubicBezTo>
                    <a:pt x="607" y="178"/>
                    <a:pt x="607" y="176"/>
                    <a:pt x="607" y="175"/>
                  </a:cubicBezTo>
                  <a:cubicBezTo>
                    <a:pt x="607" y="171"/>
                    <a:pt x="606" y="167"/>
                    <a:pt x="607" y="163"/>
                  </a:cubicBezTo>
                  <a:cubicBezTo>
                    <a:pt x="607" y="162"/>
                    <a:pt x="606" y="162"/>
                    <a:pt x="605" y="163"/>
                  </a:cubicBezTo>
                  <a:cubicBezTo>
                    <a:pt x="605" y="166"/>
                    <a:pt x="604" y="170"/>
                    <a:pt x="604" y="173"/>
                  </a:cubicBezTo>
                  <a:cubicBezTo>
                    <a:pt x="604" y="175"/>
                    <a:pt x="605" y="177"/>
                    <a:pt x="604" y="179"/>
                  </a:cubicBezTo>
                  <a:cubicBezTo>
                    <a:pt x="604" y="181"/>
                    <a:pt x="604" y="182"/>
                    <a:pt x="604" y="184"/>
                  </a:cubicBezTo>
                  <a:cubicBezTo>
                    <a:pt x="604" y="184"/>
                    <a:pt x="604" y="184"/>
                    <a:pt x="604" y="184"/>
                  </a:cubicBezTo>
                  <a:cubicBezTo>
                    <a:pt x="603" y="185"/>
                    <a:pt x="603" y="186"/>
                    <a:pt x="602" y="186"/>
                  </a:cubicBezTo>
                  <a:cubicBezTo>
                    <a:pt x="602" y="182"/>
                    <a:pt x="601" y="178"/>
                    <a:pt x="600" y="174"/>
                  </a:cubicBezTo>
                  <a:cubicBezTo>
                    <a:pt x="600" y="170"/>
                    <a:pt x="600" y="166"/>
                    <a:pt x="600" y="162"/>
                  </a:cubicBezTo>
                  <a:cubicBezTo>
                    <a:pt x="600" y="157"/>
                    <a:pt x="599" y="153"/>
                    <a:pt x="600" y="148"/>
                  </a:cubicBezTo>
                  <a:cubicBezTo>
                    <a:pt x="600" y="144"/>
                    <a:pt x="601" y="140"/>
                    <a:pt x="602" y="136"/>
                  </a:cubicBezTo>
                  <a:cubicBezTo>
                    <a:pt x="602" y="135"/>
                    <a:pt x="601" y="135"/>
                    <a:pt x="601" y="135"/>
                  </a:cubicBezTo>
                  <a:cubicBezTo>
                    <a:pt x="599" y="139"/>
                    <a:pt x="598" y="143"/>
                    <a:pt x="598" y="148"/>
                  </a:cubicBezTo>
                  <a:cubicBezTo>
                    <a:pt x="599" y="153"/>
                    <a:pt x="598" y="158"/>
                    <a:pt x="598" y="164"/>
                  </a:cubicBezTo>
                  <a:cubicBezTo>
                    <a:pt x="599" y="170"/>
                    <a:pt x="598" y="176"/>
                    <a:pt x="599" y="182"/>
                  </a:cubicBezTo>
                  <a:cubicBezTo>
                    <a:pt x="599" y="180"/>
                    <a:pt x="598" y="179"/>
                    <a:pt x="598" y="177"/>
                  </a:cubicBezTo>
                  <a:cubicBezTo>
                    <a:pt x="597" y="171"/>
                    <a:pt x="596" y="165"/>
                    <a:pt x="595" y="159"/>
                  </a:cubicBezTo>
                  <a:cubicBezTo>
                    <a:pt x="595" y="154"/>
                    <a:pt x="595" y="149"/>
                    <a:pt x="595" y="143"/>
                  </a:cubicBezTo>
                  <a:cubicBezTo>
                    <a:pt x="595" y="138"/>
                    <a:pt x="594" y="133"/>
                    <a:pt x="596" y="128"/>
                  </a:cubicBezTo>
                  <a:cubicBezTo>
                    <a:pt x="596" y="127"/>
                    <a:pt x="595" y="127"/>
                    <a:pt x="594" y="128"/>
                  </a:cubicBezTo>
                  <a:cubicBezTo>
                    <a:pt x="593" y="132"/>
                    <a:pt x="593" y="137"/>
                    <a:pt x="593" y="142"/>
                  </a:cubicBezTo>
                  <a:cubicBezTo>
                    <a:pt x="594" y="148"/>
                    <a:pt x="593" y="154"/>
                    <a:pt x="593" y="161"/>
                  </a:cubicBezTo>
                  <a:cubicBezTo>
                    <a:pt x="594" y="167"/>
                    <a:pt x="595" y="173"/>
                    <a:pt x="596" y="180"/>
                  </a:cubicBezTo>
                  <a:cubicBezTo>
                    <a:pt x="597" y="182"/>
                    <a:pt x="597" y="184"/>
                    <a:pt x="597" y="187"/>
                  </a:cubicBezTo>
                  <a:cubicBezTo>
                    <a:pt x="597" y="185"/>
                    <a:pt x="596" y="183"/>
                    <a:pt x="596" y="182"/>
                  </a:cubicBezTo>
                  <a:cubicBezTo>
                    <a:pt x="595" y="181"/>
                    <a:pt x="595" y="181"/>
                    <a:pt x="595" y="182"/>
                  </a:cubicBezTo>
                  <a:cubicBezTo>
                    <a:pt x="595" y="184"/>
                    <a:pt x="595" y="186"/>
                    <a:pt x="595" y="187"/>
                  </a:cubicBezTo>
                  <a:cubicBezTo>
                    <a:pt x="595" y="187"/>
                    <a:pt x="594" y="186"/>
                    <a:pt x="594" y="186"/>
                  </a:cubicBezTo>
                  <a:cubicBezTo>
                    <a:pt x="594" y="186"/>
                    <a:pt x="594" y="185"/>
                    <a:pt x="593" y="185"/>
                  </a:cubicBezTo>
                  <a:cubicBezTo>
                    <a:pt x="592" y="183"/>
                    <a:pt x="590" y="180"/>
                    <a:pt x="589" y="177"/>
                  </a:cubicBezTo>
                  <a:cubicBezTo>
                    <a:pt x="586" y="168"/>
                    <a:pt x="583" y="160"/>
                    <a:pt x="580" y="152"/>
                  </a:cubicBezTo>
                  <a:cubicBezTo>
                    <a:pt x="578" y="144"/>
                    <a:pt x="576" y="137"/>
                    <a:pt x="578" y="129"/>
                  </a:cubicBezTo>
                  <a:cubicBezTo>
                    <a:pt x="578" y="129"/>
                    <a:pt x="577" y="129"/>
                    <a:pt x="577" y="129"/>
                  </a:cubicBezTo>
                  <a:cubicBezTo>
                    <a:pt x="572" y="134"/>
                    <a:pt x="575" y="144"/>
                    <a:pt x="577" y="150"/>
                  </a:cubicBezTo>
                  <a:cubicBezTo>
                    <a:pt x="579" y="155"/>
                    <a:pt x="581" y="160"/>
                    <a:pt x="583" y="165"/>
                  </a:cubicBezTo>
                  <a:cubicBezTo>
                    <a:pt x="584" y="167"/>
                    <a:pt x="585" y="170"/>
                    <a:pt x="586" y="172"/>
                  </a:cubicBezTo>
                  <a:cubicBezTo>
                    <a:pt x="585" y="172"/>
                    <a:pt x="585" y="171"/>
                    <a:pt x="585" y="171"/>
                  </a:cubicBezTo>
                  <a:cubicBezTo>
                    <a:pt x="582" y="168"/>
                    <a:pt x="580" y="165"/>
                    <a:pt x="578" y="162"/>
                  </a:cubicBezTo>
                  <a:cubicBezTo>
                    <a:pt x="578" y="162"/>
                    <a:pt x="578" y="162"/>
                    <a:pt x="578" y="162"/>
                  </a:cubicBezTo>
                  <a:cubicBezTo>
                    <a:pt x="577" y="161"/>
                    <a:pt x="577" y="160"/>
                    <a:pt x="577" y="159"/>
                  </a:cubicBezTo>
                  <a:cubicBezTo>
                    <a:pt x="576" y="158"/>
                    <a:pt x="576" y="157"/>
                    <a:pt x="576" y="156"/>
                  </a:cubicBezTo>
                  <a:cubicBezTo>
                    <a:pt x="575" y="155"/>
                    <a:pt x="575" y="154"/>
                    <a:pt x="574" y="152"/>
                  </a:cubicBezTo>
                  <a:cubicBezTo>
                    <a:pt x="573" y="152"/>
                    <a:pt x="573" y="152"/>
                    <a:pt x="573" y="153"/>
                  </a:cubicBezTo>
                  <a:cubicBezTo>
                    <a:pt x="573" y="155"/>
                    <a:pt x="574" y="157"/>
                    <a:pt x="574" y="158"/>
                  </a:cubicBezTo>
                  <a:cubicBezTo>
                    <a:pt x="574" y="158"/>
                    <a:pt x="573" y="157"/>
                    <a:pt x="572" y="156"/>
                  </a:cubicBezTo>
                  <a:cubicBezTo>
                    <a:pt x="563" y="147"/>
                    <a:pt x="554" y="139"/>
                    <a:pt x="541" y="135"/>
                  </a:cubicBezTo>
                  <a:cubicBezTo>
                    <a:pt x="540" y="134"/>
                    <a:pt x="538" y="134"/>
                    <a:pt x="537" y="133"/>
                  </a:cubicBezTo>
                  <a:cubicBezTo>
                    <a:pt x="537" y="133"/>
                    <a:pt x="538" y="132"/>
                    <a:pt x="538" y="132"/>
                  </a:cubicBezTo>
                  <a:close/>
                  <a:moveTo>
                    <a:pt x="525" y="135"/>
                  </a:moveTo>
                  <a:cubicBezTo>
                    <a:pt x="531" y="136"/>
                    <a:pt x="538" y="137"/>
                    <a:pt x="544" y="139"/>
                  </a:cubicBezTo>
                  <a:cubicBezTo>
                    <a:pt x="556" y="144"/>
                    <a:pt x="566" y="154"/>
                    <a:pt x="574" y="163"/>
                  </a:cubicBezTo>
                  <a:cubicBezTo>
                    <a:pt x="579" y="168"/>
                    <a:pt x="583" y="173"/>
                    <a:pt x="586" y="179"/>
                  </a:cubicBezTo>
                  <a:cubicBezTo>
                    <a:pt x="589" y="183"/>
                    <a:pt x="591" y="187"/>
                    <a:pt x="594" y="190"/>
                  </a:cubicBezTo>
                  <a:cubicBezTo>
                    <a:pt x="601" y="206"/>
                    <a:pt x="611" y="220"/>
                    <a:pt x="616" y="238"/>
                  </a:cubicBezTo>
                  <a:cubicBezTo>
                    <a:pt x="621" y="254"/>
                    <a:pt x="621" y="270"/>
                    <a:pt x="620" y="287"/>
                  </a:cubicBezTo>
                  <a:cubicBezTo>
                    <a:pt x="619" y="304"/>
                    <a:pt x="617" y="321"/>
                    <a:pt x="616" y="339"/>
                  </a:cubicBezTo>
                  <a:cubicBezTo>
                    <a:pt x="616" y="345"/>
                    <a:pt x="616" y="351"/>
                    <a:pt x="616" y="357"/>
                  </a:cubicBezTo>
                  <a:cubicBezTo>
                    <a:pt x="616" y="359"/>
                    <a:pt x="616" y="363"/>
                    <a:pt x="617" y="365"/>
                  </a:cubicBezTo>
                  <a:cubicBezTo>
                    <a:pt x="615" y="366"/>
                    <a:pt x="613" y="367"/>
                    <a:pt x="611" y="368"/>
                  </a:cubicBezTo>
                  <a:cubicBezTo>
                    <a:pt x="611" y="368"/>
                    <a:pt x="611" y="368"/>
                    <a:pt x="610" y="367"/>
                  </a:cubicBezTo>
                  <a:cubicBezTo>
                    <a:pt x="607" y="365"/>
                    <a:pt x="605" y="362"/>
                    <a:pt x="603" y="358"/>
                  </a:cubicBezTo>
                  <a:cubicBezTo>
                    <a:pt x="601" y="351"/>
                    <a:pt x="600" y="344"/>
                    <a:pt x="600" y="338"/>
                  </a:cubicBezTo>
                  <a:cubicBezTo>
                    <a:pt x="599" y="324"/>
                    <a:pt x="601" y="311"/>
                    <a:pt x="605" y="297"/>
                  </a:cubicBezTo>
                  <a:cubicBezTo>
                    <a:pt x="608" y="284"/>
                    <a:pt x="610" y="270"/>
                    <a:pt x="609" y="256"/>
                  </a:cubicBezTo>
                  <a:cubicBezTo>
                    <a:pt x="609" y="250"/>
                    <a:pt x="609" y="243"/>
                    <a:pt x="607" y="237"/>
                  </a:cubicBezTo>
                  <a:cubicBezTo>
                    <a:pt x="605" y="232"/>
                    <a:pt x="603" y="227"/>
                    <a:pt x="601" y="222"/>
                  </a:cubicBezTo>
                  <a:cubicBezTo>
                    <a:pt x="600" y="221"/>
                    <a:pt x="599" y="222"/>
                    <a:pt x="599" y="223"/>
                  </a:cubicBezTo>
                  <a:cubicBezTo>
                    <a:pt x="601" y="230"/>
                    <a:pt x="604" y="236"/>
                    <a:pt x="605" y="243"/>
                  </a:cubicBezTo>
                  <a:cubicBezTo>
                    <a:pt x="606" y="251"/>
                    <a:pt x="606" y="258"/>
                    <a:pt x="606" y="266"/>
                  </a:cubicBezTo>
                  <a:cubicBezTo>
                    <a:pt x="605" y="274"/>
                    <a:pt x="605" y="281"/>
                    <a:pt x="603" y="289"/>
                  </a:cubicBezTo>
                  <a:cubicBezTo>
                    <a:pt x="602" y="296"/>
                    <a:pt x="599" y="303"/>
                    <a:pt x="598" y="309"/>
                  </a:cubicBezTo>
                  <a:cubicBezTo>
                    <a:pt x="597" y="315"/>
                    <a:pt x="597" y="321"/>
                    <a:pt x="596" y="327"/>
                  </a:cubicBezTo>
                  <a:cubicBezTo>
                    <a:pt x="596" y="326"/>
                    <a:pt x="596" y="326"/>
                    <a:pt x="596" y="326"/>
                  </a:cubicBezTo>
                  <a:cubicBezTo>
                    <a:pt x="596" y="326"/>
                    <a:pt x="597" y="325"/>
                    <a:pt x="596" y="325"/>
                  </a:cubicBezTo>
                  <a:cubicBezTo>
                    <a:pt x="595" y="323"/>
                    <a:pt x="595" y="320"/>
                    <a:pt x="595" y="318"/>
                  </a:cubicBezTo>
                  <a:cubicBezTo>
                    <a:pt x="595" y="318"/>
                    <a:pt x="595" y="318"/>
                    <a:pt x="595" y="318"/>
                  </a:cubicBezTo>
                  <a:cubicBezTo>
                    <a:pt x="595" y="317"/>
                    <a:pt x="595" y="317"/>
                    <a:pt x="596" y="316"/>
                  </a:cubicBezTo>
                  <a:cubicBezTo>
                    <a:pt x="596" y="316"/>
                    <a:pt x="596" y="315"/>
                    <a:pt x="596" y="315"/>
                  </a:cubicBezTo>
                  <a:cubicBezTo>
                    <a:pt x="596" y="314"/>
                    <a:pt x="595" y="313"/>
                    <a:pt x="595" y="312"/>
                  </a:cubicBezTo>
                  <a:cubicBezTo>
                    <a:pt x="595" y="312"/>
                    <a:pt x="594" y="312"/>
                    <a:pt x="594" y="313"/>
                  </a:cubicBezTo>
                  <a:cubicBezTo>
                    <a:pt x="594" y="313"/>
                    <a:pt x="594" y="314"/>
                    <a:pt x="594" y="315"/>
                  </a:cubicBezTo>
                  <a:cubicBezTo>
                    <a:pt x="594" y="316"/>
                    <a:pt x="594" y="316"/>
                    <a:pt x="594" y="316"/>
                  </a:cubicBezTo>
                  <a:cubicBezTo>
                    <a:pt x="594" y="317"/>
                    <a:pt x="594" y="317"/>
                    <a:pt x="594" y="317"/>
                  </a:cubicBezTo>
                  <a:cubicBezTo>
                    <a:pt x="594" y="317"/>
                    <a:pt x="594" y="316"/>
                    <a:pt x="593" y="316"/>
                  </a:cubicBezTo>
                  <a:cubicBezTo>
                    <a:pt x="593" y="316"/>
                    <a:pt x="593" y="316"/>
                    <a:pt x="593" y="316"/>
                  </a:cubicBezTo>
                  <a:cubicBezTo>
                    <a:pt x="593" y="314"/>
                    <a:pt x="593" y="313"/>
                    <a:pt x="592" y="312"/>
                  </a:cubicBezTo>
                  <a:cubicBezTo>
                    <a:pt x="592" y="312"/>
                    <a:pt x="592" y="312"/>
                    <a:pt x="592" y="311"/>
                  </a:cubicBezTo>
                  <a:cubicBezTo>
                    <a:pt x="592" y="311"/>
                    <a:pt x="592" y="311"/>
                    <a:pt x="591" y="310"/>
                  </a:cubicBezTo>
                  <a:cubicBezTo>
                    <a:pt x="591" y="310"/>
                    <a:pt x="591" y="310"/>
                    <a:pt x="591" y="310"/>
                  </a:cubicBezTo>
                  <a:cubicBezTo>
                    <a:pt x="591" y="311"/>
                    <a:pt x="591" y="311"/>
                    <a:pt x="591" y="311"/>
                  </a:cubicBezTo>
                  <a:cubicBezTo>
                    <a:pt x="590" y="311"/>
                    <a:pt x="590" y="312"/>
                    <a:pt x="590" y="312"/>
                  </a:cubicBezTo>
                  <a:cubicBezTo>
                    <a:pt x="590" y="313"/>
                    <a:pt x="590" y="315"/>
                    <a:pt x="591" y="316"/>
                  </a:cubicBezTo>
                  <a:cubicBezTo>
                    <a:pt x="587" y="306"/>
                    <a:pt x="584" y="295"/>
                    <a:pt x="582" y="285"/>
                  </a:cubicBezTo>
                  <a:cubicBezTo>
                    <a:pt x="582" y="284"/>
                    <a:pt x="581" y="284"/>
                    <a:pt x="581" y="285"/>
                  </a:cubicBezTo>
                  <a:cubicBezTo>
                    <a:pt x="581" y="291"/>
                    <a:pt x="583" y="297"/>
                    <a:pt x="585" y="303"/>
                  </a:cubicBezTo>
                  <a:cubicBezTo>
                    <a:pt x="586" y="306"/>
                    <a:pt x="587" y="310"/>
                    <a:pt x="588" y="313"/>
                  </a:cubicBezTo>
                  <a:cubicBezTo>
                    <a:pt x="589" y="315"/>
                    <a:pt x="589" y="316"/>
                    <a:pt x="590" y="318"/>
                  </a:cubicBezTo>
                  <a:cubicBezTo>
                    <a:pt x="591" y="319"/>
                    <a:pt x="592" y="318"/>
                    <a:pt x="591" y="318"/>
                  </a:cubicBezTo>
                  <a:cubicBezTo>
                    <a:pt x="592" y="318"/>
                    <a:pt x="592" y="319"/>
                    <a:pt x="592" y="319"/>
                  </a:cubicBezTo>
                  <a:cubicBezTo>
                    <a:pt x="592" y="319"/>
                    <a:pt x="592" y="319"/>
                    <a:pt x="592" y="319"/>
                  </a:cubicBezTo>
                  <a:cubicBezTo>
                    <a:pt x="592" y="320"/>
                    <a:pt x="592" y="321"/>
                    <a:pt x="593" y="322"/>
                  </a:cubicBezTo>
                  <a:cubicBezTo>
                    <a:pt x="588" y="315"/>
                    <a:pt x="584" y="306"/>
                    <a:pt x="578" y="300"/>
                  </a:cubicBezTo>
                  <a:cubicBezTo>
                    <a:pt x="571" y="293"/>
                    <a:pt x="561" y="288"/>
                    <a:pt x="553" y="282"/>
                  </a:cubicBezTo>
                  <a:cubicBezTo>
                    <a:pt x="552" y="282"/>
                    <a:pt x="551" y="281"/>
                    <a:pt x="550" y="281"/>
                  </a:cubicBezTo>
                  <a:cubicBezTo>
                    <a:pt x="550" y="281"/>
                    <a:pt x="550" y="281"/>
                    <a:pt x="550" y="281"/>
                  </a:cubicBezTo>
                  <a:cubicBezTo>
                    <a:pt x="546" y="278"/>
                    <a:pt x="543" y="276"/>
                    <a:pt x="539" y="274"/>
                  </a:cubicBezTo>
                  <a:cubicBezTo>
                    <a:pt x="539" y="274"/>
                    <a:pt x="539" y="274"/>
                    <a:pt x="539" y="274"/>
                  </a:cubicBezTo>
                  <a:cubicBezTo>
                    <a:pt x="540" y="275"/>
                    <a:pt x="542" y="276"/>
                    <a:pt x="543" y="278"/>
                  </a:cubicBezTo>
                  <a:cubicBezTo>
                    <a:pt x="540" y="276"/>
                    <a:pt x="537" y="275"/>
                    <a:pt x="535" y="274"/>
                  </a:cubicBezTo>
                  <a:cubicBezTo>
                    <a:pt x="536" y="275"/>
                    <a:pt x="536" y="275"/>
                    <a:pt x="537" y="275"/>
                  </a:cubicBezTo>
                  <a:cubicBezTo>
                    <a:pt x="538" y="275"/>
                    <a:pt x="538" y="275"/>
                    <a:pt x="538" y="275"/>
                  </a:cubicBezTo>
                  <a:cubicBezTo>
                    <a:pt x="533" y="270"/>
                    <a:pt x="525" y="267"/>
                    <a:pt x="519" y="264"/>
                  </a:cubicBezTo>
                  <a:cubicBezTo>
                    <a:pt x="515" y="262"/>
                    <a:pt x="512" y="260"/>
                    <a:pt x="508" y="259"/>
                  </a:cubicBezTo>
                  <a:cubicBezTo>
                    <a:pt x="504" y="258"/>
                    <a:pt x="500" y="256"/>
                    <a:pt x="496" y="256"/>
                  </a:cubicBezTo>
                  <a:cubicBezTo>
                    <a:pt x="495" y="255"/>
                    <a:pt x="493" y="255"/>
                    <a:pt x="491" y="256"/>
                  </a:cubicBezTo>
                  <a:cubicBezTo>
                    <a:pt x="491" y="256"/>
                    <a:pt x="491" y="257"/>
                    <a:pt x="492" y="257"/>
                  </a:cubicBezTo>
                  <a:cubicBezTo>
                    <a:pt x="494" y="256"/>
                    <a:pt x="499" y="258"/>
                    <a:pt x="501" y="258"/>
                  </a:cubicBezTo>
                  <a:cubicBezTo>
                    <a:pt x="504" y="259"/>
                    <a:pt x="507" y="260"/>
                    <a:pt x="510" y="261"/>
                  </a:cubicBezTo>
                  <a:cubicBezTo>
                    <a:pt x="516" y="263"/>
                    <a:pt x="520" y="266"/>
                    <a:pt x="525" y="269"/>
                  </a:cubicBezTo>
                  <a:cubicBezTo>
                    <a:pt x="528" y="271"/>
                    <a:pt x="531" y="273"/>
                    <a:pt x="534" y="274"/>
                  </a:cubicBezTo>
                  <a:cubicBezTo>
                    <a:pt x="531" y="273"/>
                    <a:pt x="527" y="272"/>
                    <a:pt x="524" y="271"/>
                  </a:cubicBezTo>
                  <a:cubicBezTo>
                    <a:pt x="514" y="269"/>
                    <a:pt x="504" y="266"/>
                    <a:pt x="494" y="267"/>
                  </a:cubicBezTo>
                  <a:cubicBezTo>
                    <a:pt x="487" y="267"/>
                    <a:pt x="479" y="270"/>
                    <a:pt x="472" y="272"/>
                  </a:cubicBezTo>
                  <a:cubicBezTo>
                    <a:pt x="468" y="273"/>
                    <a:pt x="464" y="274"/>
                    <a:pt x="459" y="276"/>
                  </a:cubicBezTo>
                  <a:cubicBezTo>
                    <a:pt x="458" y="271"/>
                    <a:pt x="458" y="266"/>
                    <a:pt x="456" y="261"/>
                  </a:cubicBezTo>
                  <a:cubicBezTo>
                    <a:pt x="454" y="256"/>
                    <a:pt x="452" y="251"/>
                    <a:pt x="452" y="245"/>
                  </a:cubicBezTo>
                  <a:cubicBezTo>
                    <a:pt x="452" y="240"/>
                    <a:pt x="452" y="235"/>
                    <a:pt x="453" y="230"/>
                  </a:cubicBezTo>
                  <a:cubicBezTo>
                    <a:pt x="453" y="225"/>
                    <a:pt x="453" y="219"/>
                    <a:pt x="455" y="214"/>
                  </a:cubicBezTo>
                  <a:cubicBezTo>
                    <a:pt x="456" y="209"/>
                    <a:pt x="459" y="204"/>
                    <a:pt x="461" y="199"/>
                  </a:cubicBezTo>
                  <a:cubicBezTo>
                    <a:pt x="463" y="194"/>
                    <a:pt x="464" y="188"/>
                    <a:pt x="465" y="183"/>
                  </a:cubicBezTo>
                  <a:cubicBezTo>
                    <a:pt x="466" y="178"/>
                    <a:pt x="467" y="172"/>
                    <a:pt x="471" y="167"/>
                  </a:cubicBezTo>
                  <a:cubicBezTo>
                    <a:pt x="474" y="163"/>
                    <a:pt x="478" y="158"/>
                    <a:pt x="482" y="154"/>
                  </a:cubicBezTo>
                  <a:cubicBezTo>
                    <a:pt x="486" y="150"/>
                    <a:pt x="490" y="146"/>
                    <a:pt x="494" y="143"/>
                  </a:cubicBezTo>
                  <a:cubicBezTo>
                    <a:pt x="498" y="139"/>
                    <a:pt x="502" y="135"/>
                    <a:pt x="508" y="134"/>
                  </a:cubicBezTo>
                  <a:cubicBezTo>
                    <a:pt x="513" y="133"/>
                    <a:pt x="519" y="134"/>
                    <a:pt x="525" y="135"/>
                  </a:cubicBezTo>
                  <a:close/>
                  <a:moveTo>
                    <a:pt x="373" y="210"/>
                  </a:moveTo>
                  <a:cubicBezTo>
                    <a:pt x="375" y="203"/>
                    <a:pt x="375" y="197"/>
                    <a:pt x="376" y="190"/>
                  </a:cubicBezTo>
                  <a:cubicBezTo>
                    <a:pt x="378" y="176"/>
                    <a:pt x="381" y="162"/>
                    <a:pt x="384" y="148"/>
                  </a:cubicBezTo>
                  <a:cubicBezTo>
                    <a:pt x="385" y="140"/>
                    <a:pt x="387" y="133"/>
                    <a:pt x="391" y="126"/>
                  </a:cubicBezTo>
                  <a:cubicBezTo>
                    <a:pt x="394" y="120"/>
                    <a:pt x="400" y="115"/>
                    <a:pt x="404" y="109"/>
                  </a:cubicBezTo>
                  <a:cubicBezTo>
                    <a:pt x="412" y="98"/>
                    <a:pt x="419" y="86"/>
                    <a:pt x="429" y="77"/>
                  </a:cubicBezTo>
                  <a:cubicBezTo>
                    <a:pt x="435" y="72"/>
                    <a:pt x="440" y="74"/>
                    <a:pt x="445" y="78"/>
                  </a:cubicBezTo>
                  <a:cubicBezTo>
                    <a:pt x="448" y="80"/>
                    <a:pt x="448" y="84"/>
                    <a:pt x="452" y="82"/>
                  </a:cubicBezTo>
                  <a:cubicBezTo>
                    <a:pt x="455" y="80"/>
                    <a:pt x="455" y="76"/>
                    <a:pt x="459" y="80"/>
                  </a:cubicBezTo>
                  <a:cubicBezTo>
                    <a:pt x="460" y="81"/>
                    <a:pt x="461" y="82"/>
                    <a:pt x="463" y="83"/>
                  </a:cubicBezTo>
                  <a:cubicBezTo>
                    <a:pt x="466" y="85"/>
                    <a:pt x="469" y="83"/>
                    <a:pt x="472" y="82"/>
                  </a:cubicBezTo>
                  <a:cubicBezTo>
                    <a:pt x="477" y="77"/>
                    <a:pt x="483" y="74"/>
                    <a:pt x="490" y="78"/>
                  </a:cubicBezTo>
                  <a:cubicBezTo>
                    <a:pt x="496" y="81"/>
                    <a:pt x="501" y="88"/>
                    <a:pt x="504" y="94"/>
                  </a:cubicBezTo>
                  <a:cubicBezTo>
                    <a:pt x="512" y="105"/>
                    <a:pt x="517" y="117"/>
                    <a:pt x="522" y="130"/>
                  </a:cubicBezTo>
                  <a:cubicBezTo>
                    <a:pt x="516" y="129"/>
                    <a:pt x="510" y="129"/>
                    <a:pt x="505" y="131"/>
                  </a:cubicBezTo>
                  <a:cubicBezTo>
                    <a:pt x="496" y="134"/>
                    <a:pt x="487" y="143"/>
                    <a:pt x="481" y="150"/>
                  </a:cubicBezTo>
                  <a:cubicBezTo>
                    <a:pt x="472" y="159"/>
                    <a:pt x="464" y="168"/>
                    <a:pt x="462" y="180"/>
                  </a:cubicBezTo>
                  <a:cubicBezTo>
                    <a:pt x="460" y="187"/>
                    <a:pt x="459" y="194"/>
                    <a:pt x="456" y="201"/>
                  </a:cubicBezTo>
                  <a:cubicBezTo>
                    <a:pt x="456" y="202"/>
                    <a:pt x="455" y="202"/>
                    <a:pt x="455" y="203"/>
                  </a:cubicBezTo>
                  <a:cubicBezTo>
                    <a:pt x="456" y="198"/>
                    <a:pt x="457" y="194"/>
                    <a:pt x="458" y="189"/>
                  </a:cubicBezTo>
                  <a:cubicBezTo>
                    <a:pt x="459" y="183"/>
                    <a:pt x="460" y="178"/>
                    <a:pt x="462" y="172"/>
                  </a:cubicBezTo>
                  <a:cubicBezTo>
                    <a:pt x="462" y="172"/>
                    <a:pt x="461" y="171"/>
                    <a:pt x="461" y="172"/>
                  </a:cubicBezTo>
                  <a:cubicBezTo>
                    <a:pt x="458" y="177"/>
                    <a:pt x="456" y="182"/>
                    <a:pt x="456" y="187"/>
                  </a:cubicBezTo>
                  <a:cubicBezTo>
                    <a:pt x="455" y="195"/>
                    <a:pt x="452" y="202"/>
                    <a:pt x="450" y="209"/>
                  </a:cubicBezTo>
                  <a:cubicBezTo>
                    <a:pt x="447" y="220"/>
                    <a:pt x="447" y="231"/>
                    <a:pt x="447" y="242"/>
                  </a:cubicBezTo>
                  <a:cubicBezTo>
                    <a:pt x="447" y="246"/>
                    <a:pt x="447" y="249"/>
                    <a:pt x="446" y="253"/>
                  </a:cubicBezTo>
                  <a:cubicBezTo>
                    <a:pt x="445" y="258"/>
                    <a:pt x="446" y="263"/>
                    <a:pt x="445" y="267"/>
                  </a:cubicBezTo>
                  <a:cubicBezTo>
                    <a:pt x="445" y="270"/>
                    <a:pt x="443" y="278"/>
                    <a:pt x="446" y="280"/>
                  </a:cubicBezTo>
                  <a:cubicBezTo>
                    <a:pt x="447" y="280"/>
                    <a:pt x="448" y="280"/>
                    <a:pt x="447" y="279"/>
                  </a:cubicBezTo>
                  <a:cubicBezTo>
                    <a:pt x="447" y="278"/>
                    <a:pt x="447" y="275"/>
                    <a:pt x="447" y="273"/>
                  </a:cubicBezTo>
                  <a:cubicBezTo>
                    <a:pt x="447" y="276"/>
                    <a:pt x="448" y="278"/>
                    <a:pt x="448" y="279"/>
                  </a:cubicBezTo>
                  <a:cubicBezTo>
                    <a:pt x="448" y="279"/>
                    <a:pt x="448" y="279"/>
                    <a:pt x="449" y="279"/>
                  </a:cubicBezTo>
                  <a:cubicBezTo>
                    <a:pt x="447" y="280"/>
                    <a:pt x="445" y="281"/>
                    <a:pt x="443" y="283"/>
                  </a:cubicBezTo>
                  <a:cubicBezTo>
                    <a:pt x="443" y="283"/>
                    <a:pt x="443" y="282"/>
                    <a:pt x="443" y="282"/>
                  </a:cubicBezTo>
                  <a:cubicBezTo>
                    <a:pt x="442" y="277"/>
                    <a:pt x="443" y="271"/>
                    <a:pt x="443" y="266"/>
                  </a:cubicBezTo>
                  <a:cubicBezTo>
                    <a:pt x="443" y="258"/>
                    <a:pt x="443" y="250"/>
                    <a:pt x="444" y="242"/>
                  </a:cubicBezTo>
                  <a:cubicBezTo>
                    <a:pt x="445" y="224"/>
                    <a:pt x="447" y="206"/>
                    <a:pt x="453" y="189"/>
                  </a:cubicBezTo>
                  <a:cubicBezTo>
                    <a:pt x="453" y="189"/>
                    <a:pt x="452" y="189"/>
                    <a:pt x="452" y="189"/>
                  </a:cubicBezTo>
                  <a:cubicBezTo>
                    <a:pt x="446" y="206"/>
                    <a:pt x="441" y="224"/>
                    <a:pt x="440" y="241"/>
                  </a:cubicBezTo>
                  <a:cubicBezTo>
                    <a:pt x="440" y="251"/>
                    <a:pt x="440" y="260"/>
                    <a:pt x="440" y="269"/>
                  </a:cubicBezTo>
                  <a:cubicBezTo>
                    <a:pt x="440" y="273"/>
                    <a:pt x="439" y="280"/>
                    <a:pt x="440" y="284"/>
                  </a:cubicBezTo>
                  <a:cubicBezTo>
                    <a:pt x="440" y="284"/>
                    <a:pt x="441" y="284"/>
                    <a:pt x="441" y="284"/>
                  </a:cubicBezTo>
                  <a:cubicBezTo>
                    <a:pt x="439" y="286"/>
                    <a:pt x="437" y="287"/>
                    <a:pt x="435" y="289"/>
                  </a:cubicBezTo>
                  <a:cubicBezTo>
                    <a:pt x="436" y="287"/>
                    <a:pt x="436" y="285"/>
                    <a:pt x="436" y="283"/>
                  </a:cubicBezTo>
                  <a:cubicBezTo>
                    <a:pt x="436" y="281"/>
                    <a:pt x="436" y="278"/>
                    <a:pt x="436" y="276"/>
                  </a:cubicBezTo>
                  <a:cubicBezTo>
                    <a:pt x="436" y="275"/>
                    <a:pt x="435" y="275"/>
                    <a:pt x="435" y="275"/>
                  </a:cubicBezTo>
                  <a:cubicBezTo>
                    <a:pt x="433" y="280"/>
                    <a:pt x="434" y="285"/>
                    <a:pt x="433" y="289"/>
                  </a:cubicBezTo>
                  <a:cubicBezTo>
                    <a:pt x="433" y="290"/>
                    <a:pt x="433" y="290"/>
                    <a:pt x="433" y="290"/>
                  </a:cubicBezTo>
                  <a:cubicBezTo>
                    <a:pt x="433" y="291"/>
                    <a:pt x="432" y="291"/>
                    <a:pt x="432" y="292"/>
                  </a:cubicBezTo>
                  <a:cubicBezTo>
                    <a:pt x="432" y="284"/>
                    <a:pt x="430" y="276"/>
                    <a:pt x="430" y="268"/>
                  </a:cubicBezTo>
                  <a:cubicBezTo>
                    <a:pt x="430" y="264"/>
                    <a:pt x="431" y="259"/>
                    <a:pt x="431" y="255"/>
                  </a:cubicBezTo>
                  <a:cubicBezTo>
                    <a:pt x="431" y="252"/>
                    <a:pt x="430" y="248"/>
                    <a:pt x="430" y="245"/>
                  </a:cubicBezTo>
                  <a:cubicBezTo>
                    <a:pt x="430" y="244"/>
                    <a:pt x="429" y="243"/>
                    <a:pt x="429" y="244"/>
                  </a:cubicBezTo>
                  <a:cubicBezTo>
                    <a:pt x="428" y="252"/>
                    <a:pt x="428" y="260"/>
                    <a:pt x="427" y="268"/>
                  </a:cubicBezTo>
                  <a:cubicBezTo>
                    <a:pt x="427" y="276"/>
                    <a:pt x="429" y="284"/>
                    <a:pt x="429" y="292"/>
                  </a:cubicBezTo>
                  <a:cubicBezTo>
                    <a:pt x="429" y="293"/>
                    <a:pt x="430" y="293"/>
                    <a:pt x="430" y="293"/>
                  </a:cubicBezTo>
                  <a:cubicBezTo>
                    <a:pt x="428" y="295"/>
                    <a:pt x="427" y="297"/>
                    <a:pt x="425" y="299"/>
                  </a:cubicBezTo>
                  <a:cubicBezTo>
                    <a:pt x="425" y="298"/>
                    <a:pt x="425" y="297"/>
                    <a:pt x="426" y="296"/>
                  </a:cubicBezTo>
                  <a:cubicBezTo>
                    <a:pt x="426" y="294"/>
                    <a:pt x="426" y="292"/>
                    <a:pt x="426" y="290"/>
                  </a:cubicBezTo>
                  <a:cubicBezTo>
                    <a:pt x="426" y="290"/>
                    <a:pt x="426" y="289"/>
                    <a:pt x="426" y="290"/>
                  </a:cubicBezTo>
                  <a:cubicBezTo>
                    <a:pt x="425" y="291"/>
                    <a:pt x="424" y="293"/>
                    <a:pt x="424" y="295"/>
                  </a:cubicBezTo>
                  <a:cubicBezTo>
                    <a:pt x="423" y="293"/>
                    <a:pt x="422" y="291"/>
                    <a:pt x="422" y="289"/>
                  </a:cubicBezTo>
                  <a:cubicBezTo>
                    <a:pt x="422" y="289"/>
                    <a:pt x="422" y="289"/>
                    <a:pt x="423" y="289"/>
                  </a:cubicBezTo>
                  <a:cubicBezTo>
                    <a:pt x="423" y="289"/>
                    <a:pt x="423" y="288"/>
                    <a:pt x="423" y="288"/>
                  </a:cubicBezTo>
                  <a:cubicBezTo>
                    <a:pt x="423" y="288"/>
                    <a:pt x="423" y="288"/>
                    <a:pt x="423" y="288"/>
                  </a:cubicBezTo>
                  <a:cubicBezTo>
                    <a:pt x="423" y="288"/>
                    <a:pt x="423" y="288"/>
                    <a:pt x="423" y="288"/>
                  </a:cubicBezTo>
                  <a:cubicBezTo>
                    <a:pt x="423" y="288"/>
                    <a:pt x="423" y="288"/>
                    <a:pt x="423" y="288"/>
                  </a:cubicBezTo>
                  <a:cubicBezTo>
                    <a:pt x="423" y="288"/>
                    <a:pt x="423" y="287"/>
                    <a:pt x="423" y="287"/>
                  </a:cubicBezTo>
                  <a:cubicBezTo>
                    <a:pt x="424" y="286"/>
                    <a:pt x="424" y="285"/>
                    <a:pt x="424" y="284"/>
                  </a:cubicBezTo>
                  <a:cubicBezTo>
                    <a:pt x="423" y="282"/>
                    <a:pt x="423" y="280"/>
                    <a:pt x="423" y="278"/>
                  </a:cubicBezTo>
                  <a:cubicBezTo>
                    <a:pt x="422" y="277"/>
                    <a:pt x="422" y="277"/>
                    <a:pt x="422" y="278"/>
                  </a:cubicBezTo>
                  <a:cubicBezTo>
                    <a:pt x="421" y="279"/>
                    <a:pt x="421" y="281"/>
                    <a:pt x="421" y="283"/>
                  </a:cubicBezTo>
                  <a:cubicBezTo>
                    <a:pt x="421" y="285"/>
                    <a:pt x="421" y="286"/>
                    <a:pt x="421" y="288"/>
                  </a:cubicBezTo>
                  <a:cubicBezTo>
                    <a:pt x="421" y="287"/>
                    <a:pt x="420" y="285"/>
                    <a:pt x="420" y="284"/>
                  </a:cubicBezTo>
                  <a:cubicBezTo>
                    <a:pt x="418" y="279"/>
                    <a:pt x="417" y="275"/>
                    <a:pt x="416" y="271"/>
                  </a:cubicBezTo>
                  <a:cubicBezTo>
                    <a:pt x="414" y="262"/>
                    <a:pt x="413" y="254"/>
                    <a:pt x="413" y="245"/>
                  </a:cubicBezTo>
                  <a:cubicBezTo>
                    <a:pt x="413" y="244"/>
                    <a:pt x="412" y="244"/>
                    <a:pt x="412" y="245"/>
                  </a:cubicBezTo>
                  <a:cubicBezTo>
                    <a:pt x="411" y="254"/>
                    <a:pt x="413" y="263"/>
                    <a:pt x="414" y="271"/>
                  </a:cubicBezTo>
                  <a:cubicBezTo>
                    <a:pt x="415" y="278"/>
                    <a:pt x="417" y="285"/>
                    <a:pt x="419" y="292"/>
                  </a:cubicBezTo>
                  <a:cubicBezTo>
                    <a:pt x="417" y="287"/>
                    <a:pt x="414" y="282"/>
                    <a:pt x="410" y="277"/>
                  </a:cubicBezTo>
                  <a:cubicBezTo>
                    <a:pt x="410" y="277"/>
                    <a:pt x="410" y="276"/>
                    <a:pt x="410" y="276"/>
                  </a:cubicBezTo>
                  <a:cubicBezTo>
                    <a:pt x="410" y="276"/>
                    <a:pt x="410" y="275"/>
                    <a:pt x="410" y="274"/>
                  </a:cubicBezTo>
                  <a:cubicBezTo>
                    <a:pt x="410" y="274"/>
                    <a:pt x="410" y="273"/>
                    <a:pt x="409" y="273"/>
                  </a:cubicBezTo>
                  <a:cubicBezTo>
                    <a:pt x="409" y="273"/>
                    <a:pt x="409" y="273"/>
                    <a:pt x="409" y="273"/>
                  </a:cubicBezTo>
                  <a:cubicBezTo>
                    <a:pt x="408" y="273"/>
                    <a:pt x="408" y="274"/>
                    <a:pt x="408" y="274"/>
                  </a:cubicBezTo>
                  <a:cubicBezTo>
                    <a:pt x="407" y="272"/>
                    <a:pt x="406" y="270"/>
                    <a:pt x="405" y="268"/>
                  </a:cubicBezTo>
                  <a:cubicBezTo>
                    <a:pt x="401" y="262"/>
                    <a:pt x="397" y="255"/>
                    <a:pt x="393" y="249"/>
                  </a:cubicBezTo>
                  <a:cubicBezTo>
                    <a:pt x="389" y="244"/>
                    <a:pt x="384" y="239"/>
                    <a:pt x="379" y="234"/>
                  </a:cubicBezTo>
                  <a:cubicBezTo>
                    <a:pt x="377" y="232"/>
                    <a:pt x="375" y="229"/>
                    <a:pt x="373" y="227"/>
                  </a:cubicBezTo>
                  <a:cubicBezTo>
                    <a:pt x="372" y="221"/>
                    <a:pt x="373" y="215"/>
                    <a:pt x="373" y="210"/>
                  </a:cubicBezTo>
                  <a:close/>
                  <a:moveTo>
                    <a:pt x="343" y="137"/>
                  </a:moveTo>
                  <a:cubicBezTo>
                    <a:pt x="349" y="146"/>
                    <a:pt x="355" y="156"/>
                    <a:pt x="359" y="166"/>
                  </a:cubicBezTo>
                  <a:cubicBezTo>
                    <a:pt x="363" y="175"/>
                    <a:pt x="368" y="185"/>
                    <a:pt x="369" y="196"/>
                  </a:cubicBezTo>
                  <a:cubicBezTo>
                    <a:pt x="370" y="199"/>
                    <a:pt x="370" y="203"/>
                    <a:pt x="370" y="207"/>
                  </a:cubicBezTo>
                  <a:cubicBezTo>
                    <a:pt x="370" y="210"/>
                    <a:pt x="369" y="213"/>
                    <a:pt x="369" y="216"/>
                  </a:cubicBezTo>
                  <a:cubicBezTo>
                    <a:pt x="369" y="218"/>
                    <a:pt x="369" y="221"/>
                    <a:pt x="370" y="223"/>
                  </a:cubicBezTo>
                  <a:cubicBezTo>
                    <a:pt x="368" y="221"/>
                    <a:pt x="365" y="219"/>
                    <a:pt x="363" y="216"/>
                  </a:cubicBezTo>
                  <a:cubicBezTo>
                    <a:pt x="363" y="216"/>
                    <a:pt x="363" y="216"/>
                    <a:pt x="363" y="216"/>
                  </a:cubicBezTo>
                  <a:cubicBezTo>
                    <a:pt x="363" y="216"/>
                    <a:pt x="363" y="216"/>
                    <a:pt x="363" y="215"/>
                  </a:cubicBezTo>
                  <a:cubicBezTo>
                    <a:pt x="364" y="200"/>
                    <a:pt x="357" y="185"/>
                    <a:pt x="352" y="170"/>
                  </a:cubicBezTo>
                  <a:cubicBezTo>
                    <a:pt x="348" y="157"/>
                    <a:pt x="346" y="144"/>
                    <a:pt x="340" y="132"/>
                  </a:cubicBezTo>
                  <a:cubicBezTo>
                    <a:pt x="341" y="134"/>
                    <a:pt x="342" y="136"/>
                    <a:pt x="343" y="137"/>
                  </a:cubicBezTo>
                  <a:close/>
                  <a:moveTo>
                    <a:pt x="321" y="108"/>
                  </a:moveTo>
                  <a:cubicBezTo>
                    <a:pt x="322" y="110"/>
                    <a:pt x="325" y="112"/>
                    <a:pt x="326" y="114"/>
                  </a:cubicBezTo>
                  <a:cubicBezTo>
                    <a:pt x="326" y="115"/>
                    <a:pt x="326" y="116"/>
                    <a:pt x="326" y="116"/>
                  </a:cubicBezTo>
                  <a:cubicBezTo>
                    <a:pt x="328" y="118"/>
                    <a:pt x="329" y="119"/>
                    <a:pt x="330" y="121"/>
                  </a:cubicBezTo>
                  <a:cubicBezTo>
                    <a:pt x="330" y="121"/>
                    <a:pt x="330" y="121"/>
                    <a:pt x="330" y="121"/>
                  </a:cubicBezTo>
                  <a:cubicBezTo>
                    <a:pt x="331" y="124"/>
                    <a:pt x="331" y="127"/>
                    <a:pt x="334" y="129"/>
                  </a:cubicBezTo>
                  <a:cubicBezTo>
                    <a:pt x="334" y="130"/>
                    <a:pt x="335" y="130"/>
                    <a:pt x="336" y="129"/>
                  </a:cubicBezTo>
                  <a:cubicBezTo>
                    <a:pt x="343" y="143"/>
                    <a:pt x="344" y="158"/>
                    <a:pt x="349" y="172"/>
                  </a:cubicBezTo>
                  <a:cubicBezTo>
                    <a:pt x="354" y="186"/>
                    <a:pt x="360" y="200"/>
                    <a:pt x="361" y="215"/>
                  </a:cubicBezTo>
                  <a:cubicBezTo>
                    <a:pt x="356" y="211"/>
                    <a:pt x="351" y="208"/>
                    <a:pt x="345" y="205"/>
                  </a:cubicBezTo>
                  <a:cubicBezTo>
                    <a:pt x="339" y="201"/>
                    <a:pt x="333" y="198"/>
                    <a:pt x="327" y="195"/>
                  </a:cubicBezTo>
                  <a:cubicBezTo>
                    <a:pt x="328" y="184"/>
                    <a:pt x="322" y="174"/>
                    <a:pt x="317" y="164"/>
                  </a:cubicBezTo>
                  <a:cubicBezTo>
                    <a:pt x="314" y="157"/>
                    <a:pt x="311" y="150"/>
                    <a:pt x="310" y="143"/>
                  </a:cubicBezTo>
                  <a:cubicBezTo>
                    <a:pt x="308" y="135"/>
                    <a:pt x="308" y="129"/>
                    <a:pt x="309" y="121"/>
                  </a:cubicBezTo>
                  <a:cubicBezTo>
                    <a:pt x="309" y="121"/>
                    <a:pt x="308" y="121"/>
                    <a:pt x="308" y="121"/>
                  </a:cubicBezTo>
                  <a:cubicBezTo>
                    <a:pt x="305" y="126"/>
                    <a:pt x="306" y="132"/>
                    <a:pt x="307" y="137"/>
                  </a:cubicBezTo>
                  <a:cubicBezTo>
                    <a:pt x="308" y="145"/>
                    <a:pt x="310" y="152"/>
                    <a:pt x="313" y="159"/>
                  </a:cubicBezTo>
                  <a:cubicBezTo>
                    <a:pt x="318" y="171"/>
                    <a:pt x="324" y="182"/>
                    <a:pt x="325" y="194"/>
                  </a:cubicBezTo>
                  <a:cubicBezTo>
                    <a:pt x="319" y="191"/>
                    <a:pt x="312" y="188"/>
                    <a:pt x="305" y="187"/>
                  </a:cubicBezTo>
                  <a:cubicBezTo>
                    <a:pt x="304" y="187"/>
                    <a:pt x="304" y="186"/>
                    <a:pt x="303" y="186"/>
                  </a:cubicBezTo>
                  <a:cubicBezTo>
                    <a:pt x="303" y="186"/>
                    <a:pt x="303" y="185"/>
                    <a:pt x="303" y="185"/>
                  </a:cubicBezTo>
                  <a:cubicBezTo>
                    <a:pt x="300" y="180"/>
                    <a:pt x="301" y="175"/>
                    <a:pt x="300" y="170"/>
                  </a:cubicBezTo>
                  <a:cubicBezTo>
                    <a:pt x="300" y="164"/>
                    <a:pt x="300" y="158"/>
                    <a:pt x="300" y="153"/>
                  </a:cubicBezTo>
                  <a:cubicBezTo>
                    <a:pt x="300" y="142"/>
                    <a:pt x="302" y="133"/>
                    <a:pt x="306" y="123"/>
                  </a:cubicBezTo>
                  <a:cubicBezTo>
                    <a:pt x="308" y="118"/>
                    <a:pt x="309" y="113"/>
                    <a:pt x="312" y="108"/>
                  </a:cubicBezTo>
                  <a:cubicBezTo>
                    <a:pt x="312" y="108"/>
                    <a:pt x="312" y="108"/>
                    <a:pt x="312" y="107"/>
                  </a:cubicBezTo>
                  <a:cubicBezTo>
                    <a:pt x="312" y="107"/>
                    <a:pt x="312" y="107"/>
                    <a:pt x="312" y="107"/>
                  </a:cubicBezTo>
                  <a:cubicBezTo>
                    <a:pt x="313" y="106"/>
                    <a:pt x="314" y="105"/>
                    <a:pt x="314" y="104"/>
                  </a:cubicBezTo>
                  <a:cubicBezTo>
                    <a:pt x="315" y="103"/>
                    <a:pt x="320" y="107"/>
                    <a:pt x="321" y="108"/>
                  </a:cubicBezTo>
                  <a:close/>
                  <a:moveTo>
                    <a:pt x="297" y="173"/>
                  </a:moveTo>
                  <a:cubicBezTo>
                    <a:pt x="297" y="177"/>
                    <a:pt x="297" y="181"/>
                    <a:pt x="299" y="185"/>
                  </a:cubicBezTo>
                  <a:cubicBezTo>
                    <a:pt x="297" y="185"/>
                    <a:pt x="295" y="184"/>
                    <a:pt x="293" y="184"/>
                  </a:cubicBezTo>
                  <a:cubicBezTo>
                    <a:pt x="293" y="184"/>
                    <a:pt x="293" y="183"/>
                    <a:pt x="293" y="183"/>
                  </a:cubicBezTo>
                  <a:cubicBezTo>
                    <a:pt x="293" y="183"/>
                    <a:pt x="293" y="182"/>
                    <a:pt x="293" y="182"/>
                  </a:cubicBezTo>
                  <a:cubicBezTo>
                    <a:pt x="288" y="170"/>
                    <a:pt x="292" y="155"/>
                    <a:pt x="295" y="142"/>
                  </a:cubicBezTo>
                  <a:cubicBezTo>
                    <a:pt x="297" y="136"/>
                    <a:pt x="298" y="129"/>
                    <a:pt x="300" y="122"/>
                  </a:cubicBezTo>
                  <a:cubicBezTo>
                    <a:pt x="302" y="118"/>
                    <a:pt x="303" y="114"/>
                    <a:pt x="307" y="112"/>
                  </a:cubicBezTo>
                  <a:cubicBezTo>
                    <a:pt x="306" y="114"/>
                    <a:pt x="305" y="116"/>
                    <a:pt x="305" y="117"/>
                  </a:cubicBezTo>
                  <a:cubicBezTo>
                    <a:pt x="303" y="123"/>
                    <a:pt x="300" y="129"/>
                    <a:pt x="299" y="136"/>
                  </a:cubicBezTo>
                  <a:cubicBezTo>
                    <a:pt x="298" y="141"/>
                    <a:pt x="297" y="147"/>
                    <a:pt x="297" y="152"/>
                  </a:cubicBezTo>
                  <a:cubicBezTo>
                    <a:pt x="297" y="159"/>
                    <a:pt x="297" y="166"/>
                    <a:pt x="297" y="173"/>
                  </a:cubicBezTo>
                  <a:close/>
                  <a:moveTo>
                    <a:pt x="239" y="8"/>
                  </a:moveTo>
                  <a:cubicBezTo>
                    <a:pt x="238" y="6"/>
                    <a:pt x="245" y="10"/>
                    <a:pt x="246" y="10"/>
                  </a:cubicBezTo>
                  <a:cubicBezTo>
                    <a:pt x="249" y="12"/>
                    <a:pt x="252" y="14"/>
                    <a:pt x="256" y="16"/>
                  </a:cubicBezTo>
                  <a:cubicBezTo>
                    <a:pt x="264" y="22"/>
                    <a:pt x="272" y="30"/>
                    <a:pt x="279" y="38"/>
                  </a:cubicBezTo>
                  <a:cubicBezTo>
                    <a:pt x="288" y="49"/>
                    <a:pt x="296" y="60"/>
                    <a:pt x="302" y="73"/>
                  </a:cubicBezTo>
                  <a:cubicBezTo>
                    <a:pt x="305" y="80"/>
                    <a:pt x="309" y="86"/>
                    <a:pt x="311" y="93"/>
                  </a:cubicBezTo>
                  <a:cubicBezTo>
                    <a:pt x="312" y="96"/>
                    <a:pt x="313" y="99"/>
                    <a:pt x="315" y="102"/>
                  </a:cubicBezTo>
                  <a:cubicBezTo>
                    <a:pt x="312" y="102"/>
                    <a:pt x="310" y="104"/>
                    <a:pt x="309" y="107"/>
                  </a:cubicBezTo>
                  <a:cubicBezTo>
                    <a:pt x="306" y="108"/>
                    <a:pt x="304" y="110"/>
                    <a:pt x="302" y="112"/>
                  </a:cubicBezTo>
                  <a:cubicBezTo>
                    <a:pt x="302" y="108"/>
                    <a:pt x="300" y="104"/>
                    <a:pt x="299" y="101"/>
                  </a:cubicBezTo>
                  <a:cubicBezTo>
                    <a:pt x="298" y="99"/>
                    <a:pt x="297" y="97"/>
                    <a:pt x="297" y="96"/>
                  </a:cubicBezTo>
                  <a:cubicBezTo>
                    <a:pt x="297" y="96"/>
                    <a:pt x="297" y="96"/>
                    <a:pt x="297" y="95"/>
                  </a:cubicBezTo>
                  <a:cubicBezTo>
                    <a:pt x="298" y="93"/>
                    <a:pt x="297" y="90"/>
                    <a:pt x="297" y="88"/>
                  </a:cubicBezTo>
                  <a:cubicBezTo>
                    <a:pt x="297" y="85"/>
                    <a:pt x="297" y="82"/>
                    <a:pt x="298" y="79"/>
                  </a:cubicBezTo>
                  <a:cubicBezTo>
                    <a:pt x="298" y="79"/>
                    <a:pt x="297" y="79"/>
                    <a:pt x="297" y="79"/>
                  </a:cubicBezTo>
                  <a:cubicBezTo>
                    <a:pt x="296" y="82"/>
                    <a:pt x="296" y="85"/>
                    <a:pt x="296" y="88"/>
                  </a:cubicBezTo>
                  <a:cubicBezTo>
                    <a:pt x="296" y="89"/>
                    <a:pt x="295" y="91"/>
                    <a:pt x="295" y="93"/>
                  </a:cubicBezTo>
                  <a:cubicBezTo>
                    <a:pt x="294" y="91"/>
                    <a:pt x="293" y="89"/>
                    <a:pt x="292" y="87"/>
                  </a:cubicBezTo>
                  <a:cubicBezTo>
                    <a:pt x="293" y="86"/>
                    <a:pt x="293" y="83"/>
                    <a:pt x="293" y="82"/>
                  </a:cubicBezTo>
                  <a:cubicBezTo>
                    <a:pt x="293" y="80"/>
                    <a:pt x="293" y="77"/>
                    <a:pt x="293" y="75"/>
                  </a:cubicBezTo>
                  <a:cubicBezTo>
                    <a:pt x="293" y="74"/>
                    <a:pt x="292" y="74"/>
                    <a:pt x="292" y="75"/>
                  </a:cubicBezTo>
                  <a:cubicBezTo>
                    <a:pt x="291" y="77"/>
                    <a:pt x="291" y="80"/>
                    <a:pt x="291" y="82"/>
                  </a:cubicBezTo>
                  <a:cubicBezTo>
                    <a:pt x="291" y="83"/>
                    <a:pt x="291" y="84"/>
                    <a:pt x="291" y="84"/>
                  </a:cubicBezTo>
                  <a:cubicBezTo>
                    <a:pt x="290" y="83"/>
                    <a:pt x="289" y="82"/>
                    <a:pt x="289" y="81"/>
                  </a:cubicBezTo>
                  <a:cubicBezTo>
                    <a:pt x="289" y="80"/>
                    <a:pt x="288" y="78"/>
                    <a:pt x="288" y="77"/>
                  </a:cubicBezTo>
                  <a:cubicBezTo>
                    <a:pt x="288" y="75"/>
                    <a:pt x="288" y="74"/>
                    <a:pt x="288" y="72"/>
                  </a:cubicBezTo>
                  <a:cubicBezTo>
                    <a:pt x="288" y="71"/>
                    <a:pt x="287" y="71"/>
                    <a:pt x="287" y="72"/>
                  </a:cubicBezTo>
                  <a:cubicBezTo>
                    <a:pt x="287" y="74"/>
                    <a:pt x="287" y="76"/>
                    <a:pt x="287" y="78"/>
                  </a:cubicBezTo>
                  <a:cubicBezTo>
                    <a:pt x="287" y="78"/>
                    <a:pt x="287" y="78"/>
                    <a:pt x="287" y="78"/>
                  </a:cubicBezTo>
                  <a:cubicBezTo>
                    <a:pt x="287" y="78"/>
                    <a:pt x="286" y="77"/>
                    <a:pt x="286" y="76"/>
                  </a:cubicBezTo>
                  <a:cubicBezTo>
                    <a:pt x="285" y="76"/>
                    <a:pt x="284" y="75"/>
                    <a:pt x="284" y="73"/>
                  </a:cubicBezTo>
                  <a:cubicBezTo>
                    <a:pt x="284" y="71"/>
                    <a:pt x="284" y="69"/>
                    <a:pt x="284" y="67"/>
                  </a:cubicBezTo>
                  <a:cubicBezTo>
                    <a:pt x="284" y="64"/>
                    <a:pt x="284" y="62"/>
                    <a:pt x="284" y="59"/>
                  </a:cubicBezTo>
                  <a:cubicBezTo>
                    <a:pt x="284" y="58"/>
                    <a:pt x="284" y="58"/>
                    <a:pt x="284" y="59"/>
                  </a:cubicBezTo>
                  <a:cubicBezTo>
                    <a:pt x="283" y="61"/>
                    <a:pt x="283" y="64"/>
                    <a:pt x="283" y="67"/>
                  </a:cubicBezTo>
                  <a:cubicBezTo>
                    <a:pt x="283" y="68"/>
                    <a:pt x="282" y="70"/>
                    <a:pt x="282" y="71"/>
                  </a:cubicBezTo>
                  <a:cubicBezTo>
                    <a:pt x="281" y="69"/>
                    <a:pt x="279" y="67"/>
                    <a:pt x="277" y="65"/>
                  </a:cubicBezTo>
                  <a:cubicBezTo>
                    <a:pt x="278" y="63"/>
                    <a:pt x="278" y="62"/>
                    <a:pt x="278" y="60"/>
                  </a:cubicBezTo>
                  <a:cubicBezTo>
                    <a:pt x="278" y="58"/>
                    <a:pt x="278" y="56"/>
                    <a:pt x="278" y="55"/>
                  </a:cubicBezTo>
                  <a:cubicBezTo>
                    <a:pt x="278" y="54"/>
                    <a:pt x="277" y="53"/>
                    <a:pt x="277" y="54"/>
                  </a:cubicBezTo>
                  <a:cubicBezTo>
                    <a:pt x="277" y="57"/>
                    <a:pt x="276" y="61"/>
                    <a:pt x="276" y="64"/>
                  </a:cubicBezTo>
                  <a:cubicBezTo>
                    <a:pt x="275" y="63"/>
                    <a:pt x="274" y="61"/>
                    <a:pt x="273" y="60"/>
                  </a:cubicBezTo>
                  <a:cubicBezTo>
                    <a:pt x="273" y="59"/>
                    <a:pt x="273" y="58"/>
                    <a:pt x="273" y="56"/>
                  </a:cubicBezTo>
                  <a:cubicBezTo>
                    <a:pt x="273" y="55"/>
                    <a:pt x="273" y="53"/>
                    <a:pt x="273" y="51"/>
                  </a:cubicBezTo>
                  <a:cubicBezTo>
                    <a:pt x="273" y="50"/>
                    <a:pt x="272" y="50"/>
                    <a:pt x="272" y="51"/>
                  </a:cubicBezTo>
                  <a:cubicBezTo>
                    <a:pt x="272" y="53"/>
                    <a:pt x="272" y="55"/>
                    <a:pt x="272" y="56"/>
                  </a:cubicBezTo>
                  <a:cubicBezTo>
                    <a:pt x="272" y="57"/>
                    <a:pt x="271" y="58"/>
                    <a:pt x="271" y="59"/>
                  </a:cubicBezTo>
                  <a:cubicBezTo>
                    <a:pt x="270" y="58"/>
                    <a:pt x="269" y="57"/>
                    <a:pt x="268" y="56"/>
                  </a:cubicBezTo>
                  <a:cubicBezTo>
                    <a:pt x="268" y="56"/>
                    <a:pt x="268" y="56"/>
                    <a:pt x="268" y="56"/>
                  </a:cubicBezTo>
                  <a:cubicBezTo>
                    <a:pt x="270" y="55"/>
                    <a:pt x="270" y="52"/>
                    <a:pt x="270" y="50"/>
                  </a:cubicBezTo>
                  <a:cubicBezTo>
                    <a:pt x="271" y="48"/>
                    <a:pt x="271" y="46"/>
                    <a:pt x="271" y="44"/>
                  </a:cubicBezTo>
                  <a:cubicBezTo>
                    <a:pt x="271" y="43"/>
                    <a:pt x="270" y="43"/>
                    <a:pt x="270" y="44"/>
                  </a:cubicBezTo>
                  <a:cubicBezTo>
                    <a:pt x="269" y="46"/>
                    <a:pt x="269" y="48"/>
                    <a:pt x="269" y="50"/>
                  </a:cubicBezTo>
                  <a:cubicBezTo>
                    <a:pt x="268" y="52"/>
                    <a:pt x="267" y="54"/>
                    <a:pt x="267" y="56"/>
                  </a:cubicBezTo>
                  <a:cubicBezTo>
                    <a:pt x="267" y="56"/>
                    <a:pt x="267" y="56"/>
                    <a:pt x="267" y="56"/>
                  </a:cubicBezTo>
                  <a:cubicBezTo>
                    <a:pt x="266" y="55"/>
                    <a:pt x="264" y="54"/>
                    <a:pt x="262" y="54"/>
                  </a:cubicBezTo>
                  <a:cubicBezTo>
                    <a:pt x="263" y="52"/>
                    <a:pt x="264" y="49"/>
                    <a:pt x="264" y="47"/>
                  </a:cubicBezTo>
                  <a:cubicBezTo>
                    <a:pt x="265" y="45"/>
                    <a:pt x="265" y="43"/>
                    <a:pt x="265" y="40"/>
                  </a:cubicBezTo>
                  <a:cubicBezTo>
                    <a:pt x="265" y="40"/>
                    <a:pt x="263" y="40"/>
                    <a:pt x="263" y="40"/>
                  </a:cubicBezTo>
                  <a:cubicBezTo>
                    <a:pt x="264" y="43"/>
                    <a:pt x="263" y="45"/>
                    <a:pt x="262" y="47"/>
                  </a:cubicBezTo>
                  <a:cubicBezTo>
                    <a:pt x="262" y="49"/>
                    <a:pt x="261" y="51"/>
                    <a:pt x="261" y="53"/>
                  </a:cubicBezTo>
                  <a:cubicBezTo>
                    <a:pt x="261" y="53"/>
                    <a:pt x="261" y="54"/>
                    <a:pt x="261" y="54"/>
                  </a:cubicBezTo>
                  <a:cubicBezTo>
                    <a:pt x="260" y="54"/>
                    <a:pt x="259" y="54"/>
                    <a:pt x="257" y="54"/>
                  </a:cubicBezTo>
                  <a:cubicBezTo>
                    <a:pt x="257" y="54"/>
                    <a:pt x="257" y="53"/>
                    <a:pt x="257" y="53"/>
                  </a:cubicBezTo>
                  <a:cubicBezTo>
                    <a:pt x="257" y="53"/>
                    <a:pt x="257" y="53"/>
                    <a:pt x="257" y="53"/>
                  </a:cubicBezTo>
                  <a:cubicBezTo>
                    <a:pt x="257" y="51"/>
                    <a:pt x="258" y="49"/>
                    <a:pt x="258" y="48"/>
                  </a:cubicBezTo>
                  <a:cubicBezTo>
                    <a:pt x="258" y="47"/>
                    <a:pt x="258" y="47"/>
                    <a:pt x="257" y="47"/>
                  </a:cubicBezTo>
                  <a:cubicBezTo>
                    <a:pt x="257" y="49"/>
                    <a:pt x="256" y="50"/>
                    <a:pt x="256" y="51"/>
                  </a:cubicBezTo>
                  <a:cubicBezTo>
                    <a:pt x="255" y="49"/>
                    <a:pt x="255" y="48"/>
                    <a:pt x="254" y="46"/>
                  </a:cubicBezTo>
                  <a:cubicBezTo>
                    <a:pt x="254" y="46"/>
                    <a:pt x="254" y="46"/>
                    <a:pt x="254" y="46"/>
                  </a:cubicBezTo>
                  <a:cubicBezTo>
                    <a:pt x="255" y="44"/>
                    <a:pt x="255" y="40"/>
                    <a:pt x="256" y="38"/>
                  </a:cubicBezTo>
                  <a:cubicBezTo>
                    <a:pt x="256" y="35"/>
                    <a:pt x="256" y="32"/>
                    <a:pt x="256" y="28"/>
                  </a:cubicBezTo>
                  <a:cubicBezTo>
                    <a:pt x="256" y="28"/>
                    <a:pt x="255" y="28"/>
                    <a:pt x="255" y="28"/>
                  </a:cubicBezTo>
                  <a:cubicBezTo>
                    <a:pt x="255" y="32"/>
                    <a:pt x="254" y="35"/>
                    <a:pt x="254" y="38"/>
                  </a:cubicBezTo>
                  <a:cubicBezTo>
                    <a:pt x="253" y="40"/>
                    <a:pt x="253" y="42"/>
                    <a:pt x="253" y="43"/>
                  </a:cubicBezTo>
                  <a:cubicBezTo>
                    <a:pt x="248" y="32"/>
                    <a:pt x="243" y="20"/>
                    <a:pt x="238" y="9"/>
                  </a:cubicBezTo>
                  <a:cubicBezTo>
                    <a:pt x="238" y="9"/>
                    <a:pt x="239" y="8"/>
                    <a:pt x="239" y="8"/>
                  </a:cubicBezTo>
                  <a:close/>
                  <a:moveTo>
                    <a:pt x="235" y="9"/>
                  </a:moveTo>
                  <a:cubicBezTo>
                    <a:pt x="236" y="9"/>
                    <a:pt x="236" y="9"/>
                    <a:pt x="237" y="9"/>
                  </a:cubicBezTo>
                  <a:cubicBezTo>
                    <a:pt x="237" y="17"/>
                    <a:pt x="242" y="24"/>
                    <a:pt x="245" y="31"/>
                  </a:cubicBezTo>
                  <a:cubicBezTo>
                    <a:pt x="248" y="40"/>
                    <a:pt x="251" y="48"/>
                    <a:pt x="255" y="56"/>
                  </a:cubicBezTo>
                  <a:cubicBezTo>
                    <a:pt x="255" y="57"/>
                    <a:pt x="255" y="57"/>
                    <a:pt x="255" y="58"/>
                  </a:cubicBezTo>
                  <a:cubicBezTo>
                    <a:pt x="255" y="58"/>
                    <a:pt x="255" y="58"/>
                    <a:pt x="256" y="58"/>
                  </a:cubicBezTo>
                  <a:cubicBezTo>
                    <a:pt x="256" y="58"/>
                    <a:pt x="256" y="58"/>
                    <a:pt x="256" y="58"/>
                  </a:cubicBezTo>
                  <a:cubicBezTo>
                    <a:pt x="256" y="58"/>
                    <a:pt x="257" y="58"/>
                    <a:pt x="258" y="58"/>
                  </a:cubicBezTo>
                  <a:cubicBezTo>
                    <a:pt x="262" y="55"/>
                    <a:pt x="267" y="60"/>
                    <a:pt x="270" y="63"/>
                  </a:cubicBezTo>
                  <a:cubicBezTo>
                    <a:pt x="276" y="68"/>
                    <a:pt x="280" y="75"/>
                    <a:pt x="284" y="81"/>
                  </a:cubicBezTo>
                  <a:cubicBezTo>
                    <a:pt x="291" y="91"/>
                    <a:pt x="300" y="105"/>
                    <a:pt x="298" y="117"/>
                  </a:cubicBezTo>
                  <a:cubicBezTo>
                    <a:pt x="298" y="117"/>
                    <a:pt x="298" y="118"/>
                    <a:pt x="298" y="118"/>
                  </a:cubicBezTo>
                  <a:cubicBezTo>
                    <a:pt x="298" y="120"/>
                    <a:pt x="297" y="122"/>
                    <a:pt x="296" y="123"/>
                  </a:cubicBezTo>
                  <a:cubicBezTo>
                    <a:pt x="294" y="131"/>
                    <a:pt x="293" y="138"/>
                    <a:pt x="291" y="146"/>
                  </a:cubicBezTo>
                  <a:cubicBezTo>
                    <a:pt x="289" y="154"/>
                    <a:pt x="286" y="164"/>
                    <a:pt x="287" y="174"/>
                  </a:cubicBezTo>
                  <a:cubicBezTo>
                    <a:pt x="284" y="170"/>
                    <a:pt x="281" y="166"/>
                    <a:pt x="278" y="162"/>
                  </a:cubicBezTo>
                  <a:cubicBezTo>
                    <a:pt x="270" y="150"/>
                    <a:pt x="262" y="137"/>
                    <a:pt x="255" y="124"/>
                  </a:cubicBezTo>
                  <a:cubicBezTo>
                    <a:pt x="251" y="117"/>
                    <a:pt x="248" y="110"/>
                    <a:pt x="245" y="102"/>
                  </a:cubicBezTo>
                  <a:cubicBezTo>
                    <a:pt x="245" y="102"/>
                    <a:pt x="245" y="102"/>
                    <a:pt x="245" y="102"/>
                  </a:cubicBezTo>
                  <a:cubicBezTo>
                    <a:pt x="245" y="100"/>
                    <a:pt x="245" y="97"/>
                    <a:pt x="244" y="95"/>
                  </a:cubicBezTo>
                  <a:cubicBezTo>
                    <a:pt x="244" y="93"/>
                    <a:pt x="244" y="91"/>
                    <a:pt x="244" y="89"/>
                  </a:cubicBezTo>
                  <a:cubicBezTo>
                    <a:pt x="244" y="87"/>
                    <a:pt x="242" y="87"/>
                    <a:pt x="242" y="89"/>
                  </a:cubicBezTo>
                  <a:cubicBezTo>
                    <a:pt x="242" y="91"/>
                    <a:pt x="242" y="93"/>
                    <a:pt x="242" y="95"/>
                  </a:cubicBezTo>
                  <a:cubicBezTo>
                    <a:pt x="241" y="92"/>
                    <a:pt x="241" y="88"/>
                    <a:pt x="240" y="85"/>
                  </a:cubicBezTo>
                  <a:cubicBezTo>
                    <a:pt x="239" y="72"/>
                    <a:pt x="239" y="60"/>
                    <a:pt x="236" y="47"/>
                  </a:cubicBezTo>
                  <a:cubicBezTo>
                    <a:pt x="235" y="47"/>
                    <a:pt x="235" y="46"/>
                    <a:pt x="234" y="46"/>
                  </a:cubicBezTo>
                  <a:cubicBezTo>
                    <a:pt x="232" y="46"/>
                    <a:pt x="233" y="34"/>
                    <a:pt x="232" y="32"/>
                  </a:cubicBezTo>
                  <a:cubicBezTo>
                    <a:pt x="231" y="26"/>
                    <a:pt x="229" y="21"/>
                    <a:pt x="229" y="16"/>
                  </a:cubicBezTo>
                  <a:cubicBezTo>
                    <a:pt x="229" y="15"/>
                    <a:pt x="229" y="15"/>
                    <a:pt x="228" y="15"/>
                  </a:cubicBezTo>
                  <a:cubicBezTo>
                    <a:pt x="230" y="11"/>
                    <a:pt x="232" y="5"/>
                    <a:pt x="235" y="9"/>
                  </a:cubicBezTo>
                  <a:close/>
                  <a:moveTo>
                    <a:pt x="269" y="165"/>
                  </a:moveTo>
                  <a:cubicBezTo>
                    <a:pt x="262" y="157"/>
                    <a:pt x="255" y="149"/>
                    <a:pt x="250" y="140"/>
                  </a:cubicBezTo>
                  <a:cubicBezTo>
                    <a:pt x="240" y="123"/>
                    <a:pt x="233" y="106"/>
                    <a:pt x="228" y="87"/>
                  </a:cubicBezTo>
                  <a:cubicBezTo>
                    <a:pt x="223" y="68"/>
                    <a:pt x="220" y="49"/>
                    <a:pt x="224" y="29"/>
                  </a:cubicBezTo>
                  <a:cubicBezTo>
                    <a:pt x="225" y="27"/>
                    <a:pt x="225" y="25"/>
                    <a:pt x="226" y="23"/>
                  </a:cubicBezTo>
                  <a:cubicBezTo>
                    <a:pt x="226" y="28"/>
                    <a:pt x="229" y="32"/>
                    <a:pt x="229" y="37"/>
                  </a:cubicBezTo>
                  <a:cubicBezTo>
                    <a:pt x="229" y="41"/>
                    <a:pt x="227" y="48"/>
                    <a:pt x="232" y="50"/>
                  </a:cubicBezTo>
                  <a:cubicBezTo>
                    <a:pt x="235" y="61"/>
                    <a:pt x="234" y="74"/>
                    <a:pt x="236" y="86"/>
                  </a:cubicBezTo>
                  <a:cubicBezTo>
                    <a:pt x="238" y="98"/>
                    <a:pt x="243" y="110"/>
                    <a:pt x="249" y="121"/>
                  </a:cubicBezTo>
                  <a:cubicBezTo>
                    <a:pt x="255" y="134"/>
                    <a:pt x="263" y="146"/>
                    <a:pt x="271" y="158"/>
                  </a:cubicBezTo>
                  <a:cubicBezTo>
                    <a:pt x="274" y="163"/>
                    <a:pt x="277" y="168"/>
                    <a:pt x="281" y="172"/>
                  </a:cubicBezTo>
                  <a:cubicBezTo>
                    <a:pt x="282" y="174"/>
                    <a:pt x="285" y="176"/>
                    <a:pt x="288" y="178"/>
                  </a:cubicBezTo>
                  <a:cubicBezTo>
                    <a:pt x="288" y="179"/>
                    <a:pt x="288" y="181"/>
                    <a:pt x="289" y="182"/>
                  </a:cubicBezTo>
                  <a:cubicBezTo>
                    <a:pt x="281" y="178"/>
                    <a:pt x="275" y="171"/>
                    <a:pt x="269" y="165"/>
                  </a:cubicBezTo>
                  <a:close/>
                  <a:moveTo>
                    <a:pt x="275" y="184"/>
                  </a:moveTo>
                  <a:cubicBezTo>
                    <a:pt x="279" y="184"/>
                    <a:pt x="284" y="185"/>
                    <a:pt x="289" y="186"/>
                  </a:cubicBezTo>
                  <a:cubicBezTo>
                    <a:pt x="289" y="187"/>
                    <a:pt x="290" y="187"/>
                    <a:pt x="290" y="187"/>
                  </a:cubicBezTo>
                  <a:cubicBezTo>
                    <a:pt x="291" y="187"/>
                    <a:pt x="291" y="187"/>
                    <a:pt x="292" y="187"/>
                  </a:cubicBezTo>
                  <a:cubicBezTo>
                    <a:pt x="294" y="188"/>
                    <a:pt x="296" y="188"/>
                    <a:pt x="298" y="188"/>
                  </a:cubicBezTo>
                  <a:cubicBezTo>
                    <a:pt x="306" y="190"/>
                    <a:pt x="314" y="192"/>
                    <a:pt x="321" y="196"/>
                  </a:cubicBezTo>
                  <a:cubicBezTo>
                    <a:pt x="337" y="205"/>
                    <a:pt x="354" y="211"/>
                    <a:pt x="366" y="224"/>
                  </a:cubicBezTo>
                  <a:cubicBezTo>
                    <a:pt x="372" y="231"/>
                    <a:pt x="378" y="237"/>
                    <a:pt x="384" y="244"/>
                  </a:cubicBezTo>
                  <a:cubicBezTo>
                    <a:pt x="390" y="250"/>
                    <a:pt x="394" y="257"/>
                    <a:pt x="398" y="264"/>
                  </a:cubicBezTo>
                  <a:cubicBezTo>
                    <a:pt x="406" y="276"/>
                    <a:pt x="416" y="289"/>
                    <a:pt x="422" y="303"/>
                  </a:cubicBezTo>
                  <a:cubicBezTo>
                    <a:pt x="421" y="303"/>
                    <a:pt x="421" y="304"/>
                    <a:pt x="421" y="304"/>
                  </a:cubicBezTo>
                  <a:cubicBezTo>
                    <a:pt x="420" y="305"/>
                    <a:pt x="419" y="307"/>
                    <a:pt x="418" y="308"/>
                  </a:cubicBezTo>
                  <a:cubicBezTo>
                    <a:pt x="418" y="307"/>
                    <a:pt x="418" y="307"/>
                    <a:pt x="418" y="307"/>
                  </a:cubicBezTo>
                  <a:cubicBezTo>
                    <a:pt x="406" y="285"/>
                    <a:pt x="397" y="261"/>
                    <a:pt x="378" y="244"/>
                  </a:cubicBezTo>
                  <a:cubicBezTo>
                    <a:pt x="369" y="235"/>
                    <a:pt x="359" y="228"/>
                    <a:pt x="349" y="220"/>
                  </a:cubicBezTo>
                  <a:cubicBezTo>
                    <a:pt x="339" y="212"/>
                    <a:pt x="330" y="203"/>
                    <a:pt x="319" y="197"/>
                  </a:cubicBezTo>
                  <a:cubicBezTo>
                    <a:pt x="308" y="192"/>
                    <a:pt x="295" y="189"/>
                    <a:pt x="283" y="187"/>
                  </a:cubicBezTo>
                  <a:cubicBezTo>
                    <a:pt x="272" y="186"/>
                    <a:pt x="261" y="184"/>
                    <a:pt x="250" y="186"/>
                  </a:cubicBezTo>
                  <a:cubicBezTo>
                    <a:pt x="239" y="187"/>
                    <a:pt x="229" y="191"/>
                    <a:pt x="219" y="198"/>
                  </a:cubicBezTo>
                  <a:cubicBezTo>
                    <a:pt x="209" y="205"/>
                    <a:pt x="206" y="214"/>
                    <a:pt x="201" y="225"/>
                  </a:cubicBezTo>
                  <a:cubicBezTo>
                    <a:pt x="200" y="226"/>
                    <a:pt x="202" y="227"/>
                    <a:pt x="202" y="226"/>
                  </a:cubicBezTo>
                  <a:cubicBezTo>
                    <a:pt x="206" y="221"/>
                    <a:pt x="208" y="216"/>
                    <a:pt x="211" y="211"/>
                  </a:cubicBezTo>
                  <a:cubicBezTo>
                    <a:pt x="215" y="206"/>
                    <a:pt x="220" y="202"/>
                    <a:pt x="226" y="198"/>
                  </a:cubicBezTo>
                  <a:cubicBezTo>
                    <a:pt x="236" y="192"/>
                    <a:pt x="246" y="189"/>
                    <a:pt x="258" y="189"/>
                  </a:cubicBezTo>
                  <a:cubicBezTo>
                    <a:pt x="270" y="189"/>
                    <a:pt x="282" y="190"/>
                    <a:pt x="294" y="193"/>
                  </a:cubicBezTo>
                  <a:cubicBezTo>
                    <a:pt x="305" y="195"/>
                    <a:pt x="316" y="198"/>
                    <a:pt x="325" y="205"/>
                  </a:cubicBezTo>
                  <a:cubicBezTo>
                    <a:pt x="334" y="212"/>
                    <a:pt x="343" y="219"/>
                    <a:pt x="352" y="226"/>
                  </a:cubicBezTo>
                  <a:cubicBezTo>
                    <a:pt x="361" y="233"/>
                    <a:pt x="371" y="240"/>
                    <a:pt x="379" y="249"/>
                  </a:cubicBezTo>
                  <a:cubicBezTo>
                    <a:pt x="388" y="258"/>
                    <a:pt x="394" y="269"/>
                    <a:pt x="401" y="281"/>
                  </a:cubicBezTo>
                  <a:cubicBezTo>
                    <a:pt x="403" y="285"/>
                    <a:pt x="405" y="289"/>
                    <a:pt x="407" y="293"/>
                  </a:cubicBezTo>
                  <a:cubicBezTo>
                    <a:pt x="400" y="284"/>
                    <a:pt x="391" y="275"/>
                    <a:pt x="383" y="266"/>
                  </a:cubicBezTo>
                  <a:cubicBezTo>
                    <a:pt x="376" y="260"/>
                    <a:pt x="370" y="253"/>
                    <a:pt x="362" y="247"/>
                  </a:cubicBezTo>
                  <a:cubicBezTo>
                    <a:pt x="357" y="242"/>
                    <a:pt x="351" y="238"/>
                    <a:pt x="344" y="236"/>
                  </a:cubicBezTo>
                  <a:cubicBezTo>
                    <a:pt x="343" y="236"/>
                    <a:pt x="343" y="237"/>
                    <a:pt x="344" y="237"/>
                  </a:cubicBezTo>
                  <a:cubicBezTo>
                    <a:pt x="360" y="243"/>
                    <a:pt x="372" y="258"/>
                    <a:pt x="384" y="270"/>
                  </a:cubicBezTo>
                  <a:cubicBezTo>
                    <a:pt x="395" y="281"/>
                    <a:pt x="406" y="293"/>
                    <a:pt x="413" y="306"/>
                  </a:cubicBezTo>
                  <a:cubicBezTo>
                    <a:pt x="413" y="306"/>
                    <a:pt x="413" y="306"/>
                    <a:pt x="413" y="306"/>
                  </a:cubicBezTo>
                  <a:cubicBezTo>
                    <a:pt x="412" y="305"/>
                    <a:pt x="411" y="304"/>
                    <a:pt x="409" y="303"/>
                  </a:cubicBezTo>
                  <a:cubicBezTo>
                    <a:pt x="405" y="298"/>
                    <a:pt x="402" y="294"/>
                    <a:pt x="398" y="289"/>
                  </a:cubicBezTo>
                  <a:cubicBezTo>
                    <a:pt x="389" y="280"/>
                    <a:pt x="378" y="273"/>
                    <a:pt x="368" y="265"/>
                  </a:cubicBezTo>
                  <a:cubicBezTo>
                    <a:pt x="368" y="264"/>
                    <a:pt x="367" y="265"/>
                    <a:pt x="368" y="265"/>
                  </a:cubicBezTo>
                  <a:cubicBezTo>
                    <a:pt x="377" y="274"/>
                    <a:pt x="388" y="281"/>
                    <a:pt x="396" y="291"/>
                  </a:cubicBezTo>
                  <a:cubicBezTo>
                    <a:pt x="400" y="295"/>
                    <a:pt x="404" y="300"/>
                    <a:pt x="408" y="304"/>
                  </a:cubicBezTo>
                  <a:cubicBezTo>
                    <a:pt x="408" y="305"/>
                    <a:pt x="408" y="305"/>
                    <a:pt x="409" y="306"/>
                  </a:cubicBezTo>
                  <a:cubicBezTo>
                    <a:pt x="404" y="302"/>
                    <a:pt x="398" y="299"/>
                    <a:pt x="393" y="295"/>
                  </a:cubicBezTo>
                  <a:cubicBezTo>
                    <a:pt x="388" y="290"/>
                    <a:pt x="383" y="285"/>
                    <a:pt x="376" y="282"/>
                  </a:cubicBezTo>
                  <a:cubicBezTo>
                    <a:pt x="376" y="282"/>
                    <a:pt x="376" y="282"/>
                    <a:pt x="376" y="283"/>
                  </a:cubicBezTo>
                  <a:cubicBezTo>
                    <a:pt x="388" y="292"/>
                    <a:pt x="401" y="301"/>
                    <a:pt x="412" y="311"/>
                  </a:cubicBezTo>
                  <a:cubicBezTo>
                    <a:pt x="412" y="311"/>
                    <a:pt x="412" y="311"/>
                    <a:pt x="412" y="311"/>
                  </a:cubicBezTo>
                  <a:cubicBezTo>
                    <a:pt x="399" y="301"/>
                    <a:pt x="384" y="291"/>
                    <a:pt x="368" y="285"/>
                  </a:cubicBezTo>
                  <a:cubicBezTo>
                    <a:pt x="359" y="282"/>
                    <a:pt x="349" y="280"/>
                    <a:pt x="341" y="276"/>
                  </a:cubicBezTo>
                  <a:cubicBezTo>
                    <a:pt x="334" y="272"/>
                    <a:pt x="327" y="268"/>
                    <a:pt x="319" y="266"/>
                  </a:cubicBezTo>
                  <a:cubicBezTo>
                    <a:pt x="319" y="266"/>
                    <a:pt x="319" y="266"/>
                    <a:pt x="319" y="266"/>
                  </a:cubicBezTo>
                  <a:cubicBezTo>
                    <a:pt x="321" y="269"/>
                    <a:pt x="324" y="270"/>
                    <a:pt x="328" y="271"/>
                  </a:cubicBezTo>
                  <a:cubicBezTo>
                    <a:pt x="332" y="273"/>
                    <a:pt x="337" y="276"/>
                    <a:pt x="341" y="278"/>
                  </a:cubicBezTo>
                  <a:cubicBezTo>
                    <a:pt x="349" y="281"/>
                    <a:pt x="357" y="284"/>
                    <a:pt x="364" y="286"/>
                  </a:cubicBezTo>
                  <a:cubicBezTo>
                    <a:pt x="373" y="290"/>
                    <a:pt x="383" y="293"/>
                    <a:pt x="391" y="299"/>
                  </a:cubicBezTo>
                  <a:cubicBezTo>
                    <a:pt x="397" y="304"/>
                    <a:pt x="403" y="308"/>
                    <a:pt x="409" y="313"/>
                  </a:cubicBezTo>
                  <a:cubicBezTo>
                    <a:pt x="409" y="313"/>
                    <a:pt x="408" y="313"/>
                    <a:pt x="408" y="312"/>
                  </a:cubicBezTo>
                  <a:cubicBezTo>
                    <a:pt x="407" y="312"/>
                    <a:pt x="407" y="311"/>
                    <a:pt x="406" y="311"/>
                  </a:cubicBezTo>
                  <a:cubicBezTo>
                    <a:pt x="405" y="310"/>
                    <a:pt x="404" y="310"/>
                    <a:pt x="404" y="309"/>
                  </a:cubicBezTo>
                  <a:cubicBezTo>
                    <a:pt x="403" y="308"/>
                    <a:pt x="402" y="307"/>
                    <a:pt x="400" y="307"/>
                  </a:cubicBezTo>
                  <a:cubicBezTo>
                    <a:pt x="396" y="304"/>
                    <a:pt x="392" y="301"/>
                    <a:pt x="388" y="299"/>
                  </a:cubicBezTo>
                  <a:cubicBezTo>
                    <a:pt x="379" y="294"/>
                    <a:pt x="369" y="292"/>
                    <a:pt x="360" y="288"/>
                  </a:cubicBezTo>
                  <a:cubicBezTo>
                    <a:pt x="350" y="284"/>
                    <a:pt x="340" y="281"/>
                    <a:pt x="331" y="277"/>
                  </a:cubicBezTo>
                  <a:cubicBezTo>
                    <a:pt x="321" y="273"/>
                    <a:pt x="311" y="271"/>
                    <a:pt x="302" y="265"/>
                  </a:cubicBezTo>
                  <a:cubicBezTo>
                    <a:pt x="302" y="265"/>
                    <a:pt x="301" y="266"/>
                    <a:pt x="302" y="266"/>
                  </a:cubicBezTo>
                  <a:cubicBezTo>
                    <a:pt x="308" y="273"/>
                    <a:pt x="318" y="274"/>
                    <a:pt x="327" y="277"/>
                  </a:cubicBezTo>
                  <a:cubicBezTo>
                    <a:pt x="337" y="281"/>
                    <a:pt x="347" y="285"/>
                    <a:pt x="358" y="289"/>
                  </a:cubicBezTo>
                  <a:cubicBezTo>
                    <a:pt x="368" y="294"/>
                    <a:pt x="379" y="295"/>
                    <a:pt x="389" y="301"/>
                  </a:cubicBezTo>
                  <a:cubicBezTo>
                    <a:pt x="391" y="302"/>
                    <a:pt x="394" y="303"/>
                    <a:pt x="396" y="305"/>
                  </a:cubicBezTo>
                  <a:cubicBezTo>
                    <a:pt x="391" y="303"/>
                    <a:pt x="385" y="301"/>
                    <a:pt x="380" y="299"/>
                  </a:cubicBezTo>
                  <a:cubicBezTo>
                    <a:pt x="372" y="296"/>
                    <a:pt x="365" y="293"/>
                    <a:pt x="358" y="291"/>
                  </a:cubicBezTo>
                  <a:cubicBezTo>
                    <a:pt x="351" y="289"/>
                    <a:pt x="344" y="287"/>
                    <a:pt x="338" y="285"/>
                  </a:cubicBezTo>
                  <a:cubicBezTo>
                    <a:pt x="323" y="281"/>
                    <a:pt x="310" y="276"/>
                    <a:pt x="295" y="273"/>
                  </a:cubicBezTo>
                  <a:cubicBezTo>
                    <a:pt x="282" y="270"/>
                    <a:pt x="268" y="268"/>
                    <a:pt x="254" y="266"/>
                  </a:cubicBezTo>
                  <a:cubicBezTo>
                    <a:pt x="253" y="266"/>
                    <a:pt x="252" y="267"/>
                    <a:pt x="253" y="268"/>
                  </a:cubicBezTo>
                  <a:cubicBezTo>
                    <a:pt x="258" y="270"/>
                    <a:pt x="264" y="270"/>
                    <a:pt x="269" y="271"/>
                  </a:cubicBezTo>
                  <a:cubicBezTo>
                    <a:pt x="277" y="271"/>
                    <a:pt x="285" y="273"/>
                    <a:pt x="293" y="274"/>
                  </a:cubicBezTo>
                  <a:cubicBezTo>
                    <a:pt x="307" y="278"/>
                    <a:pt x="321" y="281"/>
                    <a:pt x="335" y="285"/>
                  </a:cubicBezTo>
                  <a:cubicBezTo>
                    <a:pt x="351" y="290"/>
                    <a:pt x="366" y="296"/>
                    <a:pt x="381" y="301"/>
                  </a:cubicBezTo>
                  <a:cubicBezTo>
                    <a:pt x="388" y="304"/>
                    <a:pt x="395" y="307"/>
                    <a:pt x="402" y="311"/>
                  </a:cubicBezTo>
                  <a:cubicBezTo>
                    <a:pt x="402" y="311"/>
                    <a:pt x="403" y="311"/>
                    <a:pt x="403" y="312"/>
                  </a:cubicBezTo>
                  <a:cubicBezTo>
                    <a:pt x="398" y="309"/>
                    <a:pt x="392" y="308"/>
                    <a:pt x="388" y="307"/>
                  </a:cubicBezTo>
                  <a:cubicBezTo>
                    <a:pt x="383" y="305"/>
                    <a:pt x="379" y="302"/>
                    <a:pt x="374" y="301"/>
                  </a:cubicBezTo>
                  <a:cubicBezTo>
                    <a:pt x="370" y="300"/>
                    <a:pt x="365" y="299"/>
                    <a:pt x="361" y="298"/>
                  </a:cubicBezTo>
                  <a:cubicBezTo>
                    <a:pt x="361" y="298"/>
                    <a:pt x="360" y="299"/>
                    <a:pt x="361" y="299"/>
                  </a:cubicBezTo>
                  <a:cubicBezTo>
                    <a:pt x="365" y="301"/>
                    <a:pt x="369" y="302"/>
                    <a:pt x="374" y="303"/>
                  </a:cubicBezTo>
                  <a:cubicBezTo>
                    <a:pt x="375" y="303"/>
                    <a:pt x="377" y="304"/>
                    <a:pt x="378" y="304"/>
                  </a:cubicBezTo>
                  <a:cubicBezTo>
                    <a:pt x="377" y="304"/>
                    <a:pt x="376" y="304"/>
                    <a:pt x="375" y="304"/>
                  </a:cubicBezTo>
                  <a:cubicBezTo>
                    <a:pt x="374" y="304"/>
                    <a:pt x="374" y="304"/>
                    <a:pt x="374" y="304"/>
                  </a:cubicBezTo>
                  <a:cubicBezTo>
                    <a:pt x="378" y="306"/>
                    <a:pt x="383" y="306"/>
                    <a:pt x="386" y="309"/>
                  </a:cubicBezTo>
                  <a:cubicBezTo>
                    <a:pt x="386" y="309"/>
                    <a:pt x="386" y="309"/>
                    <a:pt x="386" y="309"/>
                  </a:cubicBezTo>
                  <a:cubicBezTo>
                    <a:pt x="385" y="308"/>
                    <a:pt x="384" y="307"/>
                    <a:pt x="384" y="307"/>
                  </a:cubicBezTo>
                  <a:cubicBezTo>
                    <a:pt x="384" y="307"/>
                    <a:pt x="385" y="307"/>
                    <a:pt x="386" y="307"/>
                  </a:cubicBezTo>
                  <a:cubicBezTo>
                    <a:pt x="390" y="309"/>
                    <a:pt x="394" y="310"/>
                    <a:pt x="398" y="312"/>
                  </a:cubicBezTo>
                  <a:cubicBezTo>
                    <a:pt x="400" y="313"/>
                    <a:pt x="401" y="313"/>
                    <a:pt x="403" y="314"/>
                  </a:cubicBezTo>
                  <a:cubicBezTo>
                    <a:pt x="392" y="310"/>
                    <a:pt x="374" y="308"/>
                    <a:pt x="371" y="308"/>
                  </a:cubicBezTo>
                  <a:cubicBezTo>
                    <a:pt x="361" y="306"/>
                    <a:pt x="351" y="305"/>
                    <a:pt x="340" y="305"/>
                  </a:cubicBezTo>
                  <a:cubicBezTo>
                    <a:pt x="328" y="306"/>
                    <a:pt x="314" y="307"/>
                    <a:pt x="302" y="312"/>
                  </a:cubicBezTo>
                  <a:cubicBezTo>
                    <a:pt x="298" y="313"/>
                    <a:pt x="293" y="316"/>
                    <a:pt x="289" y="318"/>
                  </a:cubicBezTo>
                  <a:cubicBezTo>
                    <a:pt x="282" y="322"/>
                    <a:pt x="275" y="326"/>
                    <a:pt x="269" y="331"/>
                  </a:cubicBezTo>
                  <a:cubicBezTo>
                    <a:pt x="265" y="334"/>
                    <a:pt x="262" y="338"/>
                    <a:pt x="259" y="341"/>
                  </a:cubicBezTo>
                  <a:cubicBezTo>
                    <a:pt x="258" y="341"/>
                    <a:pt x="258" y="341"/>
                    <a:pt x="258" y="341"/>
                  </a:cubicBezTo>
                  <a:cubicBezTo>
                    <a:pt x="252" y="344"/>
                    <a:pt x="242" y="339"/>
                    <a:pt x="237" y="337"/>
                  </a:cubicBezTo>
                  <a:cubicBezTo>
                    <a:pt x="229" y="333"/>
                    <a:pt x="221" y="329"/>
                    <a:pt x="215" y="323"/>
                  </a:cubicBezTo>
                  <a:cubicBezTo>
                    <a:pt x="205" y="313"/>
                    <a:pt x="194" y="302"/>
                    <a:pt x="188" y="289"/>
                  </a:cubicBezTo>
                  <a:cubicBezTo>
                    <a:pt x="185" y="283"/>
                    <a:pt x="181" y="273"/>
                    <a:pt x="183" y="266"/>
                  </a:cubicBezTo>
                  <a:cubicBezTo>
                    <a:pt x="185" y="263"/>
                    <a:pt x="187" y="260"/>
                    <a:pt x="189" y="257"/>
                  </a:cubicBezTo>
                  <a:cubicBezTo>
                    <a:pt x="189" y="256"/>
                    <a:pt x="190" y="255"/>
                    <a:pt x="190" y="254"/>
                  </a:cubicBezTo>
                  <a:cubicBezTo>
                    <a:pt x="196" y="251"/>
                    <a:pt x="199" y="241"/>
                    <a:pt x="199" y="234"/>
                  </a:cubicBezTo>
                  <a:cubicBezTo>
                    <a:pt x="200" y="228"/>
                    <a:pt x="197" y="220"/>
                    <a:pt x="198" y="213"/>
                  </a:cubicBezTo>
                  <a:cubicBezTo>
                    <a:pt x="198" y="213"/>
                    <a:pt x="198" y="212"/>
                    <a:pt x="199" y="212"/>
                  </a:cubicBezTo>
                  <a:cubicBezTo>
                    <a:pt x="205" y="199"/>
                    <a:pt x="219" y="191"/>
                    <a:pt x="232" y="187"/>
                  </a:cubicBezTo>
                  <a:cubicBezTo>
                    <a:pt x="246" y="182"/>
                    <a:pt x="260" y="182"/>
                    <a:pt x="275" y="184"/>
                  </a:cubicBezTo>
                  <a:close/>
                  <a:moveTo>
                    <a:pt x="155" y="52"/>
                  </a:moveTo>
                  <a:cubicBezTo>
                    <a:pt x="155" y="52"/>
                    <a:pt x="155" y="52"/>
                    <a:pt x="155" y="52"/>
                  </a:cubicBezTo>
                  <a:cubicBezTo>
                    <a:pt x="155" y="52"/>
                    <a:pt x="155" y="52"/>
                    <a:pt x="156" y="53"/>
                  </a:cubicBezTo>
                  <a:cubicBezTo>
                    <a:pt x="157" y="53"/>
                    <a:pt x="157" y="53"/>
                    <a:pt x="158" y="52"/>
                  </a:cubicBezTo>
                  <a:cubicBezTo>
                    <a:pt x="165" y="43"/>
                    <a:pt x="176" y="58"/>
                    <a:pt x="181" y="63"/>
                  </a:cubicBezTo>
                  <a:cubicBezTo>
                    <a:pt x="182" y="64"/>
                    <a:pt x="184" y="66"/>
                    <a:pt x="186" y="67"/>
                  </a:cubicBezTo>
                  <a:cubicBezTo>
                    <a:pt x="188" y="70"/>
                    <a:pt x="190" y="74"/>
                    <a:pt x="192" y="78"/>
                  </a:cubicBezTo>
                  <a:cubicBezTo>
                    <a:pt x="193" y="79"/>
                    <a:pt x="194" y="80"/>
                    <a:pt x="195" y="80"/>
                  </a:cubicBezTo>
                  <a:cubicBezTo>
                    <a:pt x="195" y="80"/>
                    <a:pt x="194" y="81"/>
                    <a:pt x="194" y="81"/>
                  </a:cubicBezTo>
                  <a:cubicBezTo>
                    <a:pt x="194" y="84"/>
                    <a:pt x="196" y="88"/>
                    <a:pt x="196" y="91"/>
                  </a:cubicBezTo>
                  <a:cubicBezTo>
                    <a:pt x="197" y="95"/>
                    <a:pt x="197" y="99"/>
                    <a:pt x="200" y="101"/>
                  </a:cubicBezTo>
                  <a:cubicBezTo>
                    <a:pt x="200" y="101"/>
                    <a:pt x="200" y="101"/>
                    <a:pt x="200" y="101"/>
                  </a:cubicBezTo>
                  <a:cubicBezTo>
                    <a:pt x="201" y="98"/>
                    <a:pt x="199" y="94"/>
                    <a:pt x="199" y="91"/>
                  </a:cubicBezTo>
                  <a:cubicBezTo>
                    <a:pt x="198" y="88"/>
                    <a:pt x="198" y="85"/>
                    <a:pt x="197" y="83"/>
                  </a:cubicBezTo>
                  <a:cubicBezTo>
                    <a:pt x="201" y="87"/>
                    <a:pt x="205" y="91"/>
                    <a:pt x="208" y="96"/>
                  </a:cubicBezTo>
                  <a:cubicBezTo>
                    <a:pt x="212" y="103"/>
                    <a:pt x="215" y="110"/>
                    <a:pt x="220" y="117"/>
                  </a:cubicBezTo>
                  <a:cubicBezTo>
                    <a:pt x="225" y="123"/>
                    <a:pt x="230" y="130"/>
                    <a:pt x="233" y="139"/>
                  </a:cubicBezTo>
                  <a:cubicBezTo>
                    <a:pt x="235" y="146"/>
                    <a:pt x="237" y="153"/>
                    <a:pt x="238" y="161"/>
                  </a:cubicBezTo>
                  <a:cubicBezTo>
                    <a:pt x="239" y="165"/>
                    <a:pt x="239" y="168"/>
                    <a:pt x="240" y="172"/>
                  </a:cubicBezTo>
                  <a:cubicBezTo>
                    <a:pt x="240" y="175"/>
                    <a:pt x="240" y="178"/>
                    <a:pt x="241" y="180"/>
                  </a:cubicBezTo>
                  <a:cubicBezTo>
                    <a:pt x="238" y="181"/>
                    <a:pt x="235" y="182"/>
                    <a:pt x="232" y="183"/>
                  </a:cubicBezTo>
                  <a:cubicBezTo>
                    <a:pt x="233" y="179"/>
                    <a:pt x="234" y="174"/>
                    <a:pt x="235" y="170"/>
                  </a:cubicBezTo>
                  <a:cubicBezTo>
                    <a:pt x="236" y="168"/>
                    <a:pt x="238" y="163"/>
                    <a:pt x="237" y="161"/>
                  </a:cubicBezTo>
                  <a:cubicBezTo>
                    <a:pt x="236" y="160"/>
                    <a:pt x="234" y="166"/>
                    <a:pt x="234" y="166"/>
                  </a:cubicBezTo>
                  <a:cubicBezTo>
                    <a:pt x="232" y="172"/>
                    <a:pt x="231" y="177"/>
                    <a:pt x="229" y="183"/>
                  </a:cubicBezTo>
                  <a:cubicBezTo>
                    <a:pt x="229" y="183"/>
                    <a:pt x="229" y="183"/>
                    <a:pt x="229" y="184"/>
                  </a:cubicBezTo>
                  <a:cubicBezTo>
                    <a:pt x="228" y="184"/>
                    <a:pt x="227" y="185"/>
                    <a:pt x="225" y="185"/>
                  </a:cubicBezTo>
                  <a:cubicBezTo>
                    <a:pt x="225" y="185"/>
                    <a:pt x="225" y="185"/>
                    <a:pt x="225" y="185"/>
                  </a:cubicBezTo>
                  <a:cubicBezTo>
                    <a:pt x="226" y="184"/>
                    <a:pt x="227" y="183"/>
                    <a:pt x="227" y="181"/>
                  </a:cubicBezTo>
                  <a:cubicBezTo>
                    <a:pt x="232" y="170"/>
                    <a:pt x="234" y="159"/>
                    <a:pt x="234" y="147"/>
                  </a:cubicBezTo>
                  <a:cubicBezTo>
                    <a:pt x="234" y="147"/>
                    <a:pt x="233" y="146"/>
                    <a:pt x="233" y="147"/>
                  </a:cubicBezTo>
                  <a:cubicBezTo>
                    <a:pt x="232" y="155"/>
                    <a:pt x="232" y="164"/>
                    <a:pt x="229" y="171"/>
                  </a:cubicBezTo>
                  <a:cubicBezTo>
                    <a:pt x="227" y="174"/>
                    <a:pt x="225" y="178"/>
                    <a:pt x="224" y="182"/>
                  </a:cubicBezTo>
                  <a:cubicBezTo>
                    <a:pt x="224" y="183"/>
                    <a:pt x="223" y="183"/>
                    <a:pt x="223" y="184"/>
                  </a:cubicBezTo>
                  <a:cubicBezTo>
                    <a:pt x="222" y="185"/>
                    <a:pt x="223" y="186"/>
                    <a:pt x="224" y="186"/>
                  </a:cubicBezTo>
                  <a:cubicBezTo>
                    <a:pt x="223" y="187"/>
                    <a:pt x="221" y="187"/>
                    <a:pt x="220" y="188"/>
                  </a:cubicBezTo>
                  <a:cubicBezTo>
                    <a:pt x="224" y="182"/>
                    <a:pt x="226" y="175"/>
                    <a:pt x="228" y="168"/>
                  </a:cubicBezTo>
                  <a:cubicBezTo>
                    <a:pt x="229" y="159"/>
                    <a:pt x="233" y="149"/>
                    <a:pt x="232" y="140"/>
                  </a:cubicBezTo>
                  <a:cubicBezTo>
                    <a:pt x="232" y="139"/>
                    <a:pt x="231" y="139"/>
                    <a:pt x="231" y="139"/>
                  </a:cubicBezTo>
                  <a:cubicBezTo>
                    <a:pt x="230" y="145"/>
                    <a:pt x="229" y="150"/>
                    <a:pt x="228" y="155"/>
                  </a:cubicBezTo>
                  <a:cubicBezTo>
                    <a:pt x="227" y="159"/>
                    <a:pt x="226" y="163"/>
                    <a:pt x="225" y="167"/>
                  </a:cubicBezTo>
                  <a:cubicBezTo>
                    <a:pt x="224" y="173"/>
                    <a:pt x="222" y="179"/>
                    <a:pt x="219" y="184"/>
                  </a:cubicBezTo>
                  <a:cubicBezTo>
                    <a:pt x="220" y="181"/>
                    <a:pt x="220" y="178"/>
                    <a:pt x="221" y="175"/>
                  </a:cubicBezTo>
                  <a:cubicBezTo>
                    <a:pt x="222" y="169"/>
                    <a:pt x="224" y="164"/>
                    <a:pt x="226" y="159"/>
                  </a:cubicBezTo>
                  <a:cubicBezTo>
                    <a:pt x="227" y="151"/>
                    <a:pt x="232" y="140"/>
                    <a:pt x="228" y="133"/>
                  </a:cubicBezTo>
                  <a:cubicBezTo>
                    <a:pt x="228" y="133"/>
                    <a:pt x="228" y="133"/>
                    <a:pt x="228" y="133"/>
                  </a:cubicBezTo>
                  <a:cubicBezTo>
                    <a:pt x="227" y="138"/>
                    <a:pt x="227" y="142"/>
                    <a:pt x="226" y="147"/>
                  </a:cubicBezTo>
                  <a:cubicBezTo>
                    <a:pt x="226" y="152"/>
                    <a:pt x="224" y="157"/>
                    <a:pt x="222" y="162"/>
                  </a:cubicBezTo>
                  <a:cubicBezTo>
                    <a:pt x="221" y="166"/>
                    <a:pt x="219" y="171"/>
                    <a:pt x="218" y="176"/>
                  </a:cubicBezTo>
                  <a:cubicBezTo>
                    <a:pt x="217" y="180"/>
                    <a:pt x="217" y="185"/>
                    <a:pt x="216" y="190"/>
                  </a:cubicBezTo>
                  <a:cubicBezTo>
                    <a:pt x="216" y="190"/>
                    <a:pt x="216" y="190"/>
                    <a:pt x="216" y="190"/>
                  </a:cubicBezTo>
                  <a:cubicBezTo>
                    <a:pt x="216" y="190"/>
                    <a:pt x="216" y="190"/>
                    <a:pt x="215" y="190"/>
                  </a:cubicBezTo>
                  <a:cubicBezTo>
                    <a:pt x="216" y="185"/>
                    <a:pt x="217" y="180"/>
                    <a:pt x="217" y="175"/>
                  </a:cubicBezTo>
                  <a:cubicBezTo>
                    <a:pt x="219" y="171"/>
                    <a:pt x="218" y="166"/>
                    <a:pt x="220" y="161"/>
                  </a:cubicBezTo>
                  <a:cubicBezTo>
                    <a:pt x="221" y="156"/>
                    <a:pt x="223" y="151"/>
                    <a:pt x="225" y="146"/>
                  </a:cubicBezTo>
                  <a:cubicBezTo>
                    <a:pt x="225" y="144"/>
                    <a:pt x="224" y="144"/>
                    <a:pt x="223" y="145"/>
                  </a:cubicBezTo>
                  <a:cubicBezTo>
                    <a:pt x="222" y="150"/>
                    <a:pt x="220" y="154"/>
                    <a:pt x="218" y="158"/>
                  </a:cubicBezTo>
                  <a:cubicBezTo>
                    <a:pt x="218" y="158"/>
                    <a:pt x="218" y="158"/>
                    <a:pt x="218" y="158"/>
                  </a:cubicBezTo>
                  <a:cubicBezTo>
                    <a:pt x="220" y="153"/>
                    <a:pt x="222" y="148"/>
                    <a:pt x="222" y="143"/>
                  </a:cubicBezTo>
                  <a:cubicBezTo>
                    <a:pt x="222" y="138"/>
                    <a:pt x="222" y="133"/>
                    <a:pt x="223" y="128"/>
                  </a:cubicBezTo>
                  <a:cubicBezTo>
                    <a:pt x="223" y="127"/>
                    <a:pt x="223" y="127"/>
                    <a:pt x="223" y="127"/>
                  </a:cubicBezTo>
                  <a:cubicBezTo>
                    <a:pt x="220" y="130"/>
                    <a:pt x="220" y="135"/>
                    <a:pt x="220" y="139"/>
                  </a:cubicBezTo>
                  <a:cubicBezTo>
                    <a:pt x="220" y="146"/>
                    <a:pt x="218" y="152"/>
                    <a:pt x="217" y="159"/>
                  </a:cubicBezTo>
                  <a:cubicBezTo>
                    <a:pt x="216" y="159"/>
                    <a:pt x="216" y="159"/>
                    <a:pt x="216" y="159"/>
                  </a:cubicBezTo>
                  <a:cubicBezTo>
                    <a:pt x="216" y="160"/>
                    <a:pt x="216" y="160"/>
                    <a:pt x="216" y="160"/>
                  </a:cubicBezTo>
                  <a:cubicBezTo>
                    <a:pt x="216" y="159"/>
                    <a:pt x="216" y="157"/>
                    <a:pt x="215" y="156"/>
                  </a:cubicBezTo>
                  <a:cubicBezTo>
                    <a:pt x="216" y="156"/>
                    <a:pt x="216" y="156"/>
                    <a:pt x="216" y="156"/>
                  </a:cubicBezTo>
                  <a:cubicBezTo>
                    <a:pt x="216" y="147"/>
                    <a:pt x="215" y="139"/>
                    <a:pt x="218" y="131"/>
                  </a:cubicBezTo>
                  <a:cubicBezTo>
                    <a:pt x="218" y="130"/>
                    <a:pt x="217" y="130"/>
                    <a:pt x="217" y="130"/>
                  </a:cubicBezTo>
                  <a:cubicBezTo>
                    <a:pt x="216" y="135"/>
                    <a:pt x="214" y="139"/>
                    <a:pt x="214" y="144"/>
                  </a:cubicBezTo>
                  <a:cubicBezTo>
                    <a:pt x="213" y="145"/>
                    <a:pt x="213" y="147"/>
                    <a:pt x="213" y="148"/>
                  </a:cubicBezTo>
                  <a:cubicBezTo>
                    <a:pt x="212" y="145"/>
                    <a:pt x="210" y="142"/>
                    <a:pt x="209" y="138"/>
                  </a:cubicBezTo>
                  <a:cubicBezTo>
                    <a:pt x="207" y="135"/>
                    <a:pt x="205" y="129"/>
                    <a:pt x="202" y="127"/>
                  </a:cubicBezTo>
                  <a:cubicBezTo>
                    <a:pt x="198" y="126"/>
                    <a:pt x="195" y="125"/>
                    <a:pt x="195" y="120"/>
                  </a:cubicBezTo>
                  <a:cubicBezTo>
                    <a:pt x="195" y="118"/>
                    <a:pt x="195" y="115"/>
                    <a:pt x="195" y="113"/>
                  </a:cubicBezTo>
                  <a:cubicBezTo>
                    <a:pt x="194" y="109"/>
                    <a:pt x="193" y="104"/>
                    <a:pt x="191" y="100"/>
                  </a:cubicBezTo>
                  <a:cubicBezTo>
                    <a:pt x="192" y="98"/>
                    <a:pt x="192" y="97"/>
                    <a:pt x="192" y="95"/>
                  </a:cubicBezTo>
                  <a:cubicBezTo>
                    <a:pt x="192" y="92"/>
                    <a:pt x="192" y="89"/>
                    <a:pt x="192" y="86"/>
                  </a:cubicBezTo>
                  <a:cubicBezTo>
                    <a:pt x="192" y="81"/>
                    <a:pt x="190" y="76"/>
                    <a:pt x="187" y="72"/>
                  </a:cubicBezTo>
                  <a:cubicBezTo>
                    <a:pt x="187" y="71"/>
                    <a:pt x="185" y="72"/>
                    <a:pt x="186" y="73"/>
                  </a:cubicBezTo>
                  <a:cubicBezTo>
                    <a:pt x="188" y="78"/>
                    <a:pt x="189" y="83"/>
                    <a:pt x="190" y="88"/>
                  </a:cubicBezTo>
                  <a:cubicBezTo>
                    <a:pt x="191" y="91"/>
                    <a:pt x="191" y="93"/>
                    <a:pt x="190" y="96"/>
                  </a:cubicBezTo>
                  <a:cubicBezTo>
                    <a:pt x="190" y="97"/>
                    <a:pt x="190" y="97"/>
                    <a:pt x="190" y="97"/>
                  </a:cubicBezTo>
                  <a:cubicBezTo>
                    <a:pt x="189" y="93"/>
                    <a:pt x="187" y="90"/>
                    <a:pt x="185" y="87"/>
                  </a:cubicBezTo>
                  <a:cubicBezTo>
                    <a:pt x="184" y="87"/>
                    <a:pt x="184" y="86"/>
                    <a:pt x="183" y="85"/>
                  </a:cubicBezTo>
                  <a:cubicBezTo>
                    <a:pt x="183" y="85"/>
                    <a:pt x="183" y="84"/>
                    <a:pt x="183" y="84"/>
                  </a:cubicBezTo>
                  <a:cubicBezTo>
                    <a:pt x="182" y="83"/>
                    <a:pt x="181" y="82"/>
                    <a:pt x="180" y="81"/>
                  </a:cubicBezTo>
                  <a:cubicBezTo>
                    <a:pt x="178" y="79"/>
                    <a:pt x="175" y="77"/>
                    <a:pt x="174" y="73"/>
                  </a:cubicBezTo>
                  <a:cubicBezTo>
                    <a:pt x="173" y="70"/>
                    <a:pt x="172" y="67"/>
                    <a:pt x="169" y="64"/>
                  </a:cubicBezTo>
                  <a:cubicBezTo>
                    <a:pt x="166" y="61"/>
                    <a:pt x="162" y="63"/>
                    <a:pt x="160" y="66"/>
                  </a:cubicBezTo>
                  <a:cubicBezTo>
                    <a:pt x="157" y="73"/>
                    <a:pt x="158" y="80"/>
                    <a:pt x="157" y="87"/>
                  </a:cubicBezTo>
                  <a:cubicBezTo>
                    <a:pt x="157" y="90"/>
                    <a:pt x="157" y="93"/>
                    <a:pt x="156" y="96"/>
                  </a:cubicBezTo>
                  <a:cubicBezTo>
                    <a:pt x="156" y="91"/>
                    <a:pt x="155" y="85"/>
                    <a:pt x="154" y="80"/>
                  </a:cubicBezTo>
                  <a:cubicBezTo>
                    <a:pt x="154" y="73"/>
                    <a:pt x="153" y="67"/>
                    <a:pt x="153" y="60"/>
                  </a:cubicBezTo>
                  <a:cubicBezTo>
                    <a:pt x="153" y="58"/>
                    <a:pt x="152" y="55"/>
                    <a:pt x="152" y="53"/>
                  </a:cubicBezTo>
                  <a:cubicBezTo>
                    <a:pt x="152" y="50"/>
                    <a:pt x="154" y="51"/>
                    <a:pt x="155" y="52"/>
                  </a:cubicBezTo>
                  <a:close/>
                  <a:moveTo>
                    <a:pt x="82" y="200"/>
                  </a:moveTo>
                  <a:cubicBezTo>
                    <a:pt x="80" y="194"/>
                    <a:pt x="79" y="189"/>
                    <a:pt x="75" y="185"/>
                  </a:cubicBezTo>
                  <a:cubicBezTo>
                    <a:pt x="77" y="179"/>
                    <a:pt x="75" y="171"/>
                    <a:pt x="75" y="165"/>
                  </a:cubicBezTo>
                  <a:cubicBezTo>
                    <a:pt x="75" y="157"/>
                    <a:pt x="75" y="149"/>
                    <a:pt x="77" y="141"/>
                  </a:cubicBezTo>
                  <a:cubicBezTo>
                    <a:pt x="80" y="126"/>
                    <a:pt x="87" y="113"/>
                    <a:pt x="93" y="99"/>
                  </a:cubicBezTo>
                  <a:cubicBezTo>
                    <a:pt x="97" y="91"/>
                    <a:pt x="100" y="83"/>
                    <a:pt x="104" y="77"/>
                  </a:cubicBezTo>
                  <a:cubicBezTo>
                    <a:pt x="108" y="70"/>
                    <a:pt x="114" y="64"/>
                    <a:pt x="118" y="58"/>
                  </a:cubicBezTo>
                  <a:cubicBezTo>
                    <a:pt x="123" y="52"/>
                    <a:pt x="128" y="45"/>
                    <a:pt x="137" y="45"/>
                  </a:cubicBezTo>
                  <a:cubicBezTo>
                    <a:pt x="142" y="45"/>
                    <a:pt x="148" y="45"/>
                    <a:pt x="151" y="48"/>
                  </a:cubicBezTo>
                  <a:cubicBezTo>
                    <a:pt x="151" y="48"/>
                    <a:pt x="150" y="49"/>
                    <a:pt x="150" y="50"/>
                  </a:cubicBezTo>
                  <a:cubicBezTo>
                    <a:pt x="148" y="56"/>
                    <a:pt x="149" y="64"/>
                    <a:pt x="150" y="70"/>
                  </a:cubicBezTo>
                  <a:cubicBezTo>
                    <a:pt x="151" y="84"/>
                    <a:pt x="153" y="97"/>
                    <a:pt x="156" y="111"/>
                  </a:cubicBezTo>
                  <a:cubicBezTo>
                    <a:pt x="156" y="111"/>
                    <a:pt x="156" y="112"/>
                    <a:pt x="155" y="113"/>
                  </a:cubicBezTo>
                  <a:cubicBezTo>
                    <a:pt x="152" y="121"/>
                    <a:pt x="156" y="132"/>
                    <a:pt x="157" y="140"/>
                  </a:cubicBezTo>
                  <a:cubicBezTo>
                    <a:pt x="158" y="153"/>
                    <a:pt x="160" y="167"/>
                    <a:pt x="163" y="180"/>
                  </a:cubicBezTo>
                  <a:cubicBezTo>
                    <a:pt x="163" y="182"/>
                    <a:pt x="164" y="185"/>
                    <a:pt x="165" y="187"/>
                  </a:cubicBezTo>
                  <a:cubicBezTo>
                    <a:pt x="163" y="184"/>
                    <a:pt x="162" y="180"/>
                    <a:pt x="159" y="177"/>
                  </a:cubicBezTo>
                  <a:cubicBezTo>
                    <a:pt x="155" y="173"/>
                    <a:pt x="150" y="171"/>
                    <a:pt x="146" y="169"/>
                  </a:cubicBezTo>
                  <a:cubicBezTo>
                    <a:pt x="145" y="169"/>
                    <a:pt x="144" y="169"/>
                    <a:pt x="143" y="168"/>
                  </a:cubicBezTo>
                  <a:cubicBezTo>
                    <a:pt x="144" y="162"/>
                    <a:pt x="141" y="156"/>
                    <a:pt x="141" y="150"/>
                  </a:cubicBezTo>
                  <a:cubicBezTo>
                    <a:pt x="140" y="142"/>
                    <a:pt x="139" y="135"/>
                    <a:pt x="139" y="128"/>
                  </a:cubicBezTo>
                  <a:cubicBezTo>
                    <a:pt x="140" y="127"/>
                    <a:pt x="138" y="127"/>
                    <a:pt x="138" y="128"/>
                  </a:cubicBezTo>
                  <a:cubicBezTo>
                    <a:pt x="137" y="135"/>
                    <a:pt x="138" y="143"/>
                    <a:pt x="139" y="150"/>
                  </a:cubicBezTo>
                  <a:cubicBezTo>
                    <a:pt x="139" y="156"/>
                    <a:pt x="139" y="163"/>
                    <a:pt x="141" y="168"/>
                  </a:cubicBezTo>
                  <a:cubicBezTo>
                    <a:pt x="140" y="168"/>
                    <a:pt x="138" y="168"/>
                    <a:pt x="137" y="169"/>
                  </a:cubicBezTo>
                  <a:cubicBezTo>
                    <a:pt x="137" y="169"/>
                    <a:pt x="137" y="169"/>
                    <a:pt x="136" y="169"/>
                  </a:cubicBezTo>
                  <a:cubicBezTo>
                    <a:pt x="134" y="171"/>
                    <a:pt x="133" y="174"/>
                    <a:pt x="132" y="177"/>
                  </a:cubicBezTo>
                  <a:cubicBezTo>
                    <a:pt x="132" y="176"/>
                    <a:pt x="131" y="174"/>
                    <a:pt x="131" y="173"/>
                  </a:cubicBezTo>
                  <a:cubicBezTo>
                    <a:pt x="130" y="170"/>
                    <a:pt x="130" y="166"/>
                    <a:pt x="130" y="163"/>
                  </a:cubicBezTo>
                  <a:cubicBezTo>
                    <a:pt x="130" y="156"/>
                    <a:pt x="129" y="149"/>
                    <a:pt x="129" y="142"/>
                  </a:cubicBezTo>
                  <a:cubicBezTo>
                    <a:pt x="128" y="137"/>
                    <a:pt x="128" y="132"/>
                    <a:pt x="128" y="127"/>
                  </a:cubicBezTo>
                  <a:cubicBezTo>
                    <a:pt x="128" y="124"/>
                    <a:pt x="128" y="120"/>
                    <a:pt x="128" y="117"/>
                  </a:cubicBezTo>
                  <a:cubicBezTo>
                    <a:pt x="127" y="113"/>
                    <a:pt x="127" y="108"/>
                    <a:pt x="126" y="104"/>
                  </a:cubicBezTo>
                  <a:cubicBezTo>
                    <a:pt x="126" y="100"/>
                    <a:pt x="126" y="96"/>
                    <a:pt x="126" y="93"/>
                  </a:cubicBezTo>
                  <a:cubicBezTo>
                    <a:pt x="126" y="92"/>
                    <a:pt x="126" y="92"/>
                    <a:pt x="126" y="93"/>
                  </a:cubicBezTo>
                  <a:cubicBezTo>
                    <a:pt x="123" y="101"/>
                    <a:pt x="128" y="109"/>
                    <a:pt x="126" y="117"/>
                  </a:cubicBezTo>
                  <a:cubicBezTo>
                    <a:pt x="124" y="122"/>
                    <a:pt x="126" y="127"/>
                    <a:pt x="126" y="131"/>
                  </a:cubicBezTo>
                  <a:cubicBezTo>
                    <a:pt x="126" y="136"/>
                    <a:pt x="126" y="141"/>
                    <a:pt x="127" y="146"/>
                  </a:cubicBezTo>
                  <a:cubicBezTo>
                    <a:pt x="127" y="153"/>
                    <a:pt x="127" y="161"/>
                    <a:pt x="128" y="169"/>
                  </a:cubicBezTo>
                  <a:cubicBezTo>
                    <a:pt x="128" y="172"/>
                    <a:pt x="128" y="178"/>
                    <a:pt x="132" y="180"/>
                  </a:cubicBezTo>
                  <a:cubicBezTo>
                    <a:pt x="130" y="187"/>
                    <a:pt x="131" y="194"/>
                    <a:pt x="132" y="200"/>
                  </a:cubicBezTo>
                  <a:cubicBezTo>
                    <a:pt x="132" y="202"/>
                    <a:pt x="133" y="204"/>
                    <a:pt x="133" y="206"/>
                  </a:cubicBezTo>
                  <a:cubicBezTo>
                    <a:pt x="127" y="204"/>
                    <a:pt x="119" y="207"/>
                    <a:pt x="114" y="210"/>
                  </a:cubicBezTo>
                  <a:cubicBezTo>
                    <a:pt x="107" y="213"/>
                    <a:pt x="101" y="216"/>
                    <a:pt x="95" y="219"/>
                  </a:cubicBezTo>
                  <a:cubicBezTo>
                    <a:pt x="91" y="220"/>
                    <a:pt x="88" y="220"/>
                    <a:pt x="85" y="220"/>
                  </a:cubicBezTo>
                  <a:cubicBezTo>
                    <a:pt x="84" y="213"/>
                    <a:pt x="84" y="206"/>
                    <a:pt x="82" y="200"/>
                  </a:cubicBezTo>
                  <a:close/>
                  <a:moveTo>
                    <a:pt x="85" y="234"/>
                  </a:moveTo>
                  <a:cubicBezTo>
                    <a:pt x="85" y="231"/>
                    <a:pt x="85" y="227"/>
                    <a:pt x="85" y="224"/>
                  </a:cubicBezTo>
                  <a:cubicBezTo>
                    <a:pt x="92" y="225"/>
                    <a:pt x="99" y="221"/>
                    <a:pt x="106" y="218"/>
                  </a:cubicBezTo>
                  <a:cubicBezTo>
                    <a:pt x="114" y="214"/>
                    <a:pt x="125" y="206"/>
                    <a:pt x="134" y="210"/>
                  </a:cubicBezTo>
                  <a:cubicBezTo>
                    <a:pt x="134" y="211"/>
                    <a:pt x="135" y="212"/>
                    <a:pt x="135" y="213"/>
                  </a:cubicBezTo>
                  <a:cubicBezTo>
                    <a:pt x="130" y="211"/>
                    <a:pt x="121" y="217"/>
                    <a:pt x="118" y="220"/>
                  </a:cubicBezTo>
                  <a:cubicBezTo>
                    <a:pt x="113" y="224"/>
                    <a:pt x="108" y="230"/>
                    <a:pt x="103" y="235"/>
                  </a:cubicBezTo>
                  <a:cubicBezTo>
                    <a:pt x="99" y="238"/>
                    <a:pt x="96" y="241"/>
                    <a:pt x="91" y="242"/>
                  </a:cubicBezTo>
                  <a:cubicBezTo>
                    <a:pt x="89" y="243"/>
                    <a:pt x="88" y="243"/>
                    <a:pt x="87" y="244"/>
                  </a:cubicBezTo>
                  <a:cubicBezTo>
                    <a:pt x="86" y="241"/>
                    <a:pt x="86" y="237"/>
                    <a:pt x="85" y="234"/>
                  </a:cubicBezTo>
                  <a:close/>
                  <a:moveTo>
                    <a:pt x="106" y="312"/>
                  </a:moveTo>
                  <a:cubicBezTo>
                    <a:pt x="106" y="311"/>
                    <a:pt x="105" y="311"/>
                    <a:pt x="105" y="310"/>
                  </a:cubicBezTo>
                  <a:cubicBezTo>
                    <a:pt x="105" y="310"/>
                    <a:pt x="106" y="310"/>
                    <a:pt x="106" y="310"/>
                  </a:cubicBezTo>
                  <a:cubicBezTo>
                    <a:pt x="107" y="311"/>
                    <a:pt x="108" y="311"/>
                    <a:pt x="108" y="311"/>
                  </a:cubicBezTo>
                  <a:cubicBezTo>
                    <a:pt x="108" y="311"/>
                    <a:pt x="108" y="311"/>
                    <a:pt x="107" y="311"/>
                  </a:cubicBezTo>
                  <a:cubicBezTo>
                    <a:pt x="107" y="311"/>
                    <a:pt x="106" y="311"/>
                    <a:pt x="106" y="312"/>
                  </a:cubicBezTo>
                  <a:close/>
                  <a:moveTo>
                    <a:pt x="117" y="337"/>
                  </a:moveTo>
                  <a:cubicBezTo>
                    <a:pt x="114" y="329"/>
                    <a:pt x="111" y="322"/>
                    <a:pt x="107" y="315"/>
                  </a:cubicBezTo>
                  <a:cubicBezTo>
                    <a:pt x="107" y="315"/>
                    <a:pt x="107" y="315"/>
                    <a:pt x="107" y="315"/>
                  </a:cubicBezTo>
                  <a:cubicBezTo>
                    <a:pt x="111" y="315"/>
                    <a:pt x="114" y="317"/>
                    <a:pt x="118" y="318"/>
                  </a:cubicBezTo>
                  <a:cubicBezTo>
                    <a:pt x="121" y="319"/>
                    <a:pt x="124" y="320"/>
                    <a:pt x="128" y="321"/>
                  </a:cubicBezTo>
                  <a:cubicBezTo>
                    <a:pt x="136" y="324"/>
                    <a:pt x="144" y="328"/>
                    <a:pt x="152" y="333"/>
                  </a:cubicBezTo>
                  <a:cubicBezTo>
                    <a:pt x="160" y="337"/>
                    <a:pt x="168" y="343"/>
                    <a:pt x="175" y="349"/>
                  </a:cubicBezTo>
                  <a:cubicBezTo>
                    <a:pt x="181" y="355"/>
                    <a:pt x="187" y="362"/>
                    <a:pt x="194" y="367"/>
                  </a:cubicBezTo>
                  <a:cubicBezTo>
                    <a:pt x="194" y="367"/>
                    <a:pt x="195" y="367"/>
                    <a:pt x="195" y="367"/>
                  </a:cubicBezTo>
                  <a:cubicBezTo>
                    <a:pt x="189" y="359"/>
                    <a:pt x="182" y="353"/>
                    <a:pt x="174" y="347"/>
                  </a:cubicBezTo>
                  <a:cubicBezTo>
                    <a:pt x="172" y="344"/>
                    <a:pt x="169" y="342"/>
                    <a:pt x="167" y="340"/>
                  </a:cubicBezTo>
                  <a:cubicBezTo>
                    <a:pt x="171" y="343"/>
                    <a:pt x="176" y="347"/>
                    <a:pt x="181" y="350"/>
                  </a:cubicBezTo>
                  <a:cubicBezTo>
                    <a:pt x="181" y="350"/>
                    <a:pt x="181" y="349"/>
                    <a:pt x="181" y="349"/>
                  </a:cubicBezTo>
                  <a:cubicBezTo>
                    <a:pt x="176" y="343"/>
                    <a:pt x="169" y="339"/>
                    <a:pt x="162" y="335"/>
                  </a:cubicBezTo>
                  <a:cubicBezTo>
                    <a:pt x="155" y="331"/>
                    <a:pt x="148" y="326"/>
                    <a:pt x="140" y="322"/>
                  </a:cubicBezTo>
                  <a:cubicBezTo>
                    <a:pt x="132" y="318"/>
                    <a:pt x="123" y="317"/>
                    <a:pt x="115" y="312"/>
                  </a:cubicBezTo>
                  <a:cubicBezTo>
                    <a:pt x="113" y="311"/>
                    <a:pt x="106" y="306"/>
                    <a:pt x="104" y="307"/>
                  </a:cubicBezTo>
                  <a:cubicBezTo>
                    <a:pt x="103" y="305"/>
                    <a:pt x="102" y="303"/>
                    <a:pt x="101" y="301"/>
                  </a:cubicBezTo>
                  <a:cubicBezTo>
                    <a:pt x="107" y="303"/>
                    <a:pt x="114" y="306"/>
                    <a:pt x="120" y="309"/>
                  </a:cubicBezTo>
                  <a:cubicBezTo>
                    <a:pt x="128" y="312"/>
                    <a:pt x="136" y="315"/>
                    <a:pt x="144" y="320"/>
                  </a:cubicBezTo>
                  <a:cubicBezTo>
                    <a:pt x="146" y="321"/>
                    <a:pt x="147" y="318"/>
                    <a:pt x="146" y="317"/>
                  </a:cubicBezTo>
                  <a:cubicBezTo>
                    <a:pt x="138" y="313"/>
                    <a:pt x="131" y="310"/>
                    <a:pt x="123" y="307"/>
                  </a:cubicBezTo>
                  <a:cubicBezTo>
                    <a:pt x="115" y="304"/>
                    <a:pt x="107" y="300"/>
                    <a:pt x="99" y="297"/>
                  </a:cubicBezTo>
                  <a:cubicBezTo>
                    <a:pt x="96" y="290"/>
                    <a:pt x="93" y="283"/>
                    <a:pt x="92" y="276"/>
                  </a:cubicBezTo>
                  <a:cubicBezTo>
                    <a:pt x="90" y="266"/>
                    <a:pt x="88" y="257"/>
                    <a:pt x="87" y="247"/>
                  </a:cubicBezTo>
                  <a:cubicBezTo>
                    <a:pt x="91" y="246"/>
                    <a:pt x="98" y="244"/>
                    <a:pt x="101" y="241"/>
                  </a:cubicBezTo>
                  <a:cubicBezTo>
                    <a:pt x="106" y="237"/>
                    <a:pt x="111" y="231"/>
                    <a:pt x="115" y="226"/>
                  </a:cubicBezTo>
                  <a:cubicBezTo>
                    <a:pt x="118" y="223"/>
                    <a:pt x="122" y="219"/>
                    <a:pt x="126" y="217"/>
                  </a:cubicBezTo>
                  <a:cubicBezTo>
                    <a:pt x="130" y="215"/>
                    <a:pt x="133" y="216"/>
                    <a:pt x="136" y="217"/>
                  </a:cubicBezTo>
                  <a:cubicBezTo>
                    <a:pt x="138" y="222"/>
                    <a:pt x="139" y="227"/>
                    <a:pt x="141" y="232"/>
                  </a:cubicBezTo>
                  <a:cubicBezTo>
                    <a:pt x="147" y="245"/>
                    <a:pt x="152" y="258"/>
                    <a:pt x="157" y="272"/>
                  </a:cubicBezTo>
                  <a:cubicBezTo>
                    <a:pt x="162" y="283"/>
                    <a:pt x="169" y="294"/>
                    <a:pt x="172" y="306"/>
                  </a:cubicBezTo>
                  <a:cubicBezTo>
                    <a:pt x="172" y="306"/>
                    <a:pt x="172" y="306"/>
                    <a:pt x="173" y="306"/>
                  </a:cubicBezTo>
                  <a:cubicBezTo>
                    <a:pt x="175" y="316"/>
                    <a:pt x="178" y="326"/>
                    <a:pt x="184" y="335"/>
                  </a:cubicBezTo>
                  <a:cubicBezTo>
                    <a:pt x="185" y="337"/>
                    <a:pt x="188" y="344"/>
                    <a:pt x="191" y="346"/>
                  </a:cubicBezTo>
                  <a:cubicBezTo>
                    <a:pt x="191" y="346"/>
                    <a:pt x="191" y="346"/>
                    <a:pt x="191" y="346"/>
                  </a:cubicBezTo>
                  <a:cubicBezTo>
                    <a:pt x="193" y="352"/>
                    <a:pt x="195" y="357"/>
                    <a:pt x="198" y="362"/>
                  </a:cubicBezTo>
                  <a:cubicBezTo>
                    <a:pt x="203" y="367"/>
                    <a:pt x="204" y="373"/>
                    <a:pt x="205" y="380"/>
                  </a:cubicBezTo>
                  <a:cubicBezTo>
                    <a:pt x="205" y="380"/>
                    <a:pt x="205" y="380"/>
                    <a:pt x="205" y="380"/>
                  </a:cubicBezTo>
                  <a:cubicBezTo>
                    <a:pt x="205" y="380"/>
                    <a:pt x="205" y="379"/>
                    <a:pt x="204" y="379"/>
                  </a:cubicBezTo>
                  <a:cubicBezTo>
                    <a:pt x="204" y="379"/>
                    <a:pt x="204" y="379"/>
                    <a:pt x="204" y="379"/>
                  </a:cubicBezTo>
                  <a:cubicBezTo>
                    <a:pt x="205" y="381"/>
                    <a:pt x="205" y="380"/>
                    <a:pt x="203" y="379"/>
                  </a:cubicBezTo>
                  <a:cubicBezTo>
                    <a:pt x="203" y="378"/>
                    <a:pt x="202" y="377"/>
                    <a:pt x="201" y="377"/>
                  </a:cubicBezTo>
                  <a:cubicBezTo>
                    <a:pt x="200" y="375"/>
                    <a:pt x="198" y="373"/>
                    <a:pt x="197" y="371"/>
                  </a:cubicBezTo>
                  <a:cubicBezTo>
                    <a:pt x="194" y="368"/>
                    <a:pt x="191" y="367"/>
                    <a:pt x="187" y="366"/>
                  </a:cubicBezTo>
                  <a:cubicBezTo>
                    <a:pt x="187" y="365"/>
                    <a:pt x="187" y="366"/>
                    <a:pt x="187" y="366"/>
                  </a:cubicBezTo>
                  <a:cubicBezTo>
                    <a:pt x="191" y="368"/>
                    <a:pt x="194" y="371"/>
                    <a:pt x="197" y="374"/>
                  </a:cubicBezTo>
                  <a:cubicBezTo>
                    <a:pt x="200" y="377"/>
                    <a:pt x="202" y="380"/>
                    <a:pt x="205" y="382"/>
                  </a:cubicBezTo>
                  <a:cubicBezTo>
                    <a:pt x="205" y="382"/>
                    <a:pt x="205" y="382"/>
                    <a:pt x="205" y="381"/>
                  </a:cubicBezTo>
                  <a:cubicBezTo>
                    <a:pt x="206" y="385"/>
                    <a:pt x="207" y="388"/>
                    <a:pt x="207" y="392"/>
                  </a:cubicBezTo>
                  <a:cubicBezTo>
                    <a:pt x="195" y="375"/>
                    <a:pt x="179" y="363"/>
                    <a:pt x="162" y="352"/>
                  </a:cubicBezTo>
                  <a:cubicBezTo>
                    <a:pt x="154" y="348"/>
                    <a:pt x="145" y="343"/>
                    <a:pt x="136" y="340"/>
                  </a:cubicBezTo>
                  <a:cubicBezTo>
                    <a:pt x="132" y="339"/>
                    <a:pt x="128" y="337"/>
                    <a:pt x="123" y="337"/>
                  </a:cubicBezTo>
                  <a:cubicBezTo>
                    <a:pt x="121" y="337"/>
                    <a:pt x="119" y="336"/>
                    <a:pt x="117" y="337"/>
                  </a:cubicBezTo>
                  <a:close/>
                  <a:moveTo>
                    <a:pt x="124" y="341"/>
                  </a:moveTo>
                  <a:cubicBezTo>
                    <a:pt x="129" y="342"/>
                    <a:pt x="133" y="343"/>
                    <a:pt x="137" y="344"/>
                  </a:cubicBezTo>
                  <a:cubicBezTo>
                    <a:pt x="146" y="348"/>
                    <a:pt x="154" y="352"/>
                    <a:pt x="161" y="356"/>
                  </a:cubicBezTo>
                  <a:cubicBezTo>
                    <a:pt x="170" y="361"/>
                    <a:pt x="179" y="366"/>
                    <a:pt x="186" y="373"/>
                  </a:cubicBezTo>
                  <a:cubicBezTo>
                    <a:pt x="194" y="380"/>
                    <a:pt x="200" y="388"/>
                    <a:pt x="207" y="395"/>
                  </a:cubicBezTo>
                  <a:cubicBezTo>
                    <a:pt x="207" y="397"/>
                    <a:pt x="208" y="399"/>
                    <a:pt x="208" y="400"/>
                  </a:cubicBezTo>
                  <a:cubicBezTo>
                    <a:pt x="209" y="405"/>
                    <a:pt x="210" y="410"/>
                    <a:pt x="210" y="416"/>
                  </a:cubicBezTo>
                  <a:cubicBezTo>
                    <a:pt x="208" y="416"/>
                    <a:pt x="207" y="418"/>
                    <a:pt x="206" y="421"/>
                  </a:cubicBezTo>
                  <a:cubicBezTo>
                    <a:pt x="201" y="434"/>
                    <a:pt x="207" y="451"/>
                    <a:pt x="211" y="463"/>
                  </a:cubicBezTo>
                  <a:cubicBezTo>
                    <a:pt x="213" y="469"/>
                    <a:pt x="215" y="474"/>
                    <a:pt x="217" y="480"/>
                  </a:cubicBezTo>
                  <a:cubicBezTo>
                    <a:pt x="218" y="485"/>
                    <a:pt x="219" y="489"/>
                    <a:pt x="221" y="493"/>
                  </a:cubicBezTo>
                  <a:cubicBezTo>
                    <a:pt x="225" y="502"/>
                    <a:pt x="232" y="510"/>
                    <a:pt x="236" y="519"/>
                  </a:cubicBezTo>
                  <a:cubicBezTo>
                    <a:pt x="241" y="528"/>
                    <a:pt x="243" y="538"/>
                    <a:pt x="248" y="547"/>
                  </a:cubicBezTo>
                  <a:cubicBezTo>
                    <a:pt x="249" y="549"/>
                    <a:pt x="251" y="551"/>
                    <a:pt x="252" y="553"/>
                  </a:cubicBezTo>
                  <a:cubicBezTo>
                    <a:pt x="251" y="552"/>
                    <a:pt x="251" y="552"/>
                    <a:pt x="250" y="551"/>
                  </a:cubicBezTo>
                  <a:cubicBezTo>
                    <a:pt x="244" y="545"/>
                    <a:pt x="239" y="541"/>
                    <a:pt x="233" y="535"/>
                  </a:cubicBezTo>
                  <a:cubicBezTo>
                    <a:pt x="223" y="525"/>
                    <a:pt x="213" y="515"/>
                    <a:pt x="206" y="502"/>
                  </a:cubicBezTo>
                  <a:cubicBezTo>
                    <a:pt x="200" y="489"/>
                    <a:pt x="196" y="476"/>
                    <a:pt x="192" y="462"/>
                  </a:cubicBezTo>
                  <a:cubicBezTo>
                    <a:pt x="189" y="450"/>
                    <a:pt x="186" y="438"/>
                    <a:pt x="178" y="429"/>
                  </a:cubicBezTo>
                  <a:cubicBezTo>
                    <a:pt x="178" y="428"/>
                    <a:pt x="178" y="428"/>
                    <a:pt x="178" y="428"/>
                  </a:cubicBezTo>
                  <a:cubicBezTo>
                    <a:pt x="177" y="425"/>
                    <a:pt x="177" y="421"/>
                    <a:pt x="176" y="417"/>
                  </a:cubicBezTo>
                  <a:cubicBezTo>
                    <a:pt x="174" y="413"/>
                    <a:pt x="172" y="409"/>
                    <a:pt x="170" y="405"/>
                  </a:cubicBezTo>
                  <a:cubicBezTo>
                    <a:pt x="164" y="397"/>
                    <a:pt x="157" y="389"/>
                    <a:pt x="151" y="381"/>
                  </a:cubicBezTo>
                  <a:cubicBezTo>
                    <a:pt x="148" y="377"/>
                    <a:pt x="145" y="372"/>
                    <a:pt x="142" y="368"/>
                  </a:cubicBezTo>
                  <a:cubicBezTo>
                    <a:pt x="139" y="363"/>
                    <a:pt x="137" y="359"/>
                    <a:pt x="134" y="355"/>
                  </a:cubicBezTo>
                  <a:cubicBezTo>
                    <a:pt x="129" y="350"/>
                    <a:pt x="124" y="346"/>
                    <a:pt x="119" y="341"/>
                  </a:cubicBezTo>
                  <a:cubicBezTo>
                    <a:pt x="121" y="341"/>
                    <a:pt x="123" y="341"/>
                    <a:pt x="124" y="341"/>
                  </a:cubicBezTo>
                  <a:close/>
                  <a:moveTo>
                    <a:pt x="103" y="382"/>
                  </a:moveTo>
                  <a:cubicBezTo>
                    <a:pt x="103" y="382"/>
                    <a:pt x="104" y="383"/>
                    <a:pt x="105" y="383"/>
                  </a:cubicBezTo>
                  <a:cubicBezTo>
                    <a:pt x="105" y="383"/>
                    <a:pt x="106" y="384"/>
                    <a:pt x="107" y="384"/>
                  </a:cubicBezTo>
                  <a:cubicBezTo>
                    <a:pt x="108" y="385"/>
                    <a:pt x="109" y="385"/>
                    <a:pt x="110" y="385"/>
                  </a:cubicBezTo>
                  <a:cubicBezTo>
                    <a:pt x="112" y="386"/>
                    <a:pt x="116" y="386"/>
                    <a:pt x="117" y="384"/>
                  </a:cubicBezTo>
                  <a:cubicBezTo>
                    <a:pt x="118" y="377"/>
                    <a:pt x="110" y="372"/>
                    <a:pt x="109" y="366"/>
                  </a:cubicBezTo>
                  <a:cubicBezTo>
                    <a:pt x="115" y="372"/>
                    <a:pt x="118" y="380"/>
                    <a:pt x="125" y="384"/>
                  </a:cubicBezTo>
                  <a:cubicBezTo>
                    <a:pt x="127" y="385"/>
                    <a:pt x="128" y="384"/>
                    <a:pt x="128" y="382"/>
                  </a:cubicBezTo>
                  <a:cubicBezTo>
                    <a:pt x="127" y="379"/>
                    <a:pt x="126" y="377"/>
                    <a:pt x="130" y="377"/>
                  </a:cubicBezTo>
                  <a:cubicBezTo>
                    <a:pt x="130" y="377"/>
                    <a:pt x="132" y="377"/>
                    <a:pt x="132" y="376"/>
                  </a:cubicBezTo>
                  <a:cubicBezTo>
                    <a:pt x="134" y="373"/>
                    <a:pt x="133" y="370"/>
                    <a:pt x="132" y="367"/>
                  </a:cubicBezTo>
                  <a:cubicBezTo>
                    <a:pt x="130" y="363"/>
                    <a:pt x="128" y="357"/>
                    <a:pt x="125" y="353"/>
                  </a:cubicBezTo>
                  <a:cubicBezTo>
                    <a:pt x="125" y="352"/>
                    <a:pt x="123" y="350"/>
                    <a:pt x="121" y="348"/>
                  </a:cubicBezTo>
                  <a:cubicBezTo>
                    <a:pt x="125" y="351"/>
                    <a:pt x="128" y="354"/>
                    <a:pt x="131" y="358"/>
                  </a:cubicBezTo>
                  <a:cubicBezTo>
                    <a:pt x="138" y="366"/>
                    <a:pt x="143" y="376"/>
                    <a:pt x="149" y="385"/>
                  </a:cubicBezTo>
                  <a:cubicBezTo>
                    <a:pt x="155" y="393"/>
                    <a:pt x="162" y="400"/>
                    <a:pt x="168" y="408"/>
                  </a:cubicBezTo>
                  <a:cubicBezTo>
                    <a:pt x="171" y="413"/>
                    <a:pt x="172" y="417"/>
                    <a:pt x="174" y="422"/>
                  </a:cubicBezTo>
                  <a:cubicBezTo>
                    <a:pt x="174" y="425"/>
                    <a:pt x="175" y="427"/>
                    <a:pt x="176" y="429"/>
                  </a:cubicBezTo>
                  <a:cubicBezTo>
                    <a:pt x="176" y="429"/>
                    <a:pt x="176" y="429"/>
                    <a:pt x="176" y="429"/>
                  </a:cubicBezTo>
                  <a:cubicBezTo>
                    <a:pt x="172" y="435"/>
                    <a:pt x="176" y="442"/>
                    <a:pt x="176" y="448"/>
                  </a:cubicBezTo>
                  <a:cubicBezTo>
                    <a:pt x="175" y="448"/>
                    <a:pt x="174" y="447"/>
                    <a:pt x="173" y="446"/>
                  </a:cubicBezTo>
                  <a:cubicBezTo>
                    <a:pt x="172" y="446"/>
                    <a:pt x="171" y="446"/>
                    <a:pt x="171" y="447"/>
                  </a:cubicBezTo>
                  <a:cubicBezTo>
                    <a:pt x="170" y="449"/>
                    <a:pt x="170" y="451"/>
                    <a:pt x="170" y="452"/>
                  </a:cubicBezTo>
                  <a:cubicBezTo>
                    <a:pt x="169" y="455"/>
                    <a:pt x="168" y="456"/>
                    <a:pt x="165" y="455"/>
                  </a:cubicBezTo>
                  <a:cubicBezTo>
                    <a:pt x="163" y="453"/>
                    <a:pt x="160" y="451"/>
                    <a:pt x="157" y="451"/>
                  </a:cubicBezTo>
                  <a:cubicBezTo>
                    <a:pt x="157" y="451"/>
                    <a:pt x="157" y="451"/>
                    <a:pt x="156" y="451"/>
                  </a:cubicBezTo>
                  <a:cubicBezTo>
                    <a:pt x="158" y="445"/>
                    <a:pt x="156" y="438"/>
                    <a:pt x="154" y="433"/>
                  </a:cubicBezTo>
                  <a:cubicBezTo>
                    <a:pt x="152" y="427"/>
                    <a:pt x="148" y="420"/>
                    <a:pt x="144" y="415"/>
                  </a:cubicBezTo>
                  <a:cubicBezTo>
                    <a:pt x="139" y="408"/>
                    <a:pt x="131" y="403"/>
                    <a:pt x="123" y="400"/>
                  </a:cubicBezTo>
                  <a:cubicBezTo>
                    <a:pt x="119" y="399"/>
                    <a:pt x="116" y="398"/>
                    <a:pt x="113" y="396"/>
                  </a:cubicBezTo>
                  <a:cubicBezTo>
                    <a:pt x="111" y="394"/>
                    <a:pt x="110" y="392"/>
                    <a:pt x="109" y="391"/>
                  </a:cubicBezTo>
                  <a:cubicBezTo>
                    <a:pt x="107" y="388"/>
                    <a:pt x="104" y="386"/>
                    <a:pt x="101" y="384"/>
                  </a:cubicBezTo>
                  <a:cubicBezTo>
                    <a:pt x="101" y="384"/>
                    <a:pt x="101" y="384"/>
                    <a:pt x="101" y="384"/>
                  </a:cubicBezTo>
                  <a:cubicBezTo>
                    <a:pt x="100" y="382"/>
                    <a:pt x="101" y="381"/>
                    <a:pt x="103" y="382"/>
                  </a:cubicBezTo>
                  <a:close/>
                  <a:moveTo>
                    <a:pt x="153" y="452"/>
                  </a:moveTo>
                  <a:cubicBezTo>
                    <a:pt x="152" y="453"/>
                    <a:pt x="152" y="453"/>
                    <a:pt x="151" y="454"/>
                  </a:cubicBezTo>
                  <a:cubicBezTo>
                    <a:pt x="150" y="449"/>
                    <a:pt x="148" y="445"/>
                    <a:pt x="146" y="441"/>
                  </a:cubicBezTo>
                  <a:cubicBezTo>
                    <a:pt x="144" y="436"/>
                    <a:pt x="142" y="432"/>
                    <a:pt x="140" y="428"/>
                  </a:cubicBezTo>
                  <a:cubicBezTo>
                    <a:pt x="138" y="424"/>
                    <a:pt x="136" y="419"/>
                    <a:pt x="134" y="415"/>
                  </a:cubicBezTo>
                  <a:cubicBezTo>
                    <a:pt x="134" y="413"/>
                    <a:pt x="133" y="411"/>
                    <a:pt x="132" y="409"/>
                  </a:cubicBezTo>
                  <a:cubicBezTo>
                    <a:pt x="135" y="411"/>
                    <a:pt x="138" y="413"/>
                    <a:pt x="140" y="416"/>
                  </a:cubicBezTo>
                  <a:cubicBezTo>
                    <a:pt x="148" y="425"/>
                    <a:pt x="156" y="439"/>
                    <a:pt x="153" y="452"/>
                  </a:cubicBezTo>
                  <a:close/>
                  <a:moveTo>
                    <a:pt x="101" y="389"/>
                  </a:moveTo>
                  <a:cubicBezTo>
                    <a:pt x="101" y="389"/>
                    <a:pt x="101" y="389"/>
                    <a:pt x="101" y="389"/>
                  </a:cubicBezTo>
                  <a:cubicBezTo>
                    <a:pt x="106" y="393"/>
                    <a:pt x="110" y="400"/>
                    <a:pt x="116" y="402"/>
                  </a:cubicBezTo>
                  <a:cubicBezTo>
                    <a:pt x="118" y="409"/>
                    <a:pt x="119" y="414"/>
                    <a:pt x="116" y="421"/>
                  </a:cubicBezTo>
                  <a:cubicBezTo>
                    <a:pt x="115" y="424"/>
                    <a:pt x="114" y="427"/>
                    <a:pt x="112" y="429"/>
                  </a:cubicBezTo>
                  <a:cubicBezTo>
                    <a:pt x="112" y="430"/>
                    <a:pt x="111" y="430"/>
                    <a:pt x="111" y="430"/>
                  </a:cubicBezTo>
                  <a:cubicBezTo>
                    <a:pt x="110" y="425"/>
                    <a:pt x="103" y="419"/>
                    <a:pt x="101" y="414"/>
                  </a:cubicBezTo>
                  <a:cubicBezTo>
                    <a:pt x="94" y="405"/>
                    <a:pt x="96" y="393"/>
                    <a:pt x="92" y="383"/>
                  </a:cubicBezTo>
                  <a:cubicBezTo>
                    <a:pt x="95" y="385"/>
                    <a:pt x="98" y="387"/>
                    <a:pt x="101" y="389"/>
                  </a:cubicBezTo>
                  <a:close/>
                  <a:moveTo>
                    <a:pt x="108" y="433"/>
                  </a:moveTo>
                  <a:cubicBezTo>
                    <a:pt x="108" y="433"/>
                    <a:pt x="108" y="433"/>
                    <a:pt x="108" y="434"/>
                  </a:cubicBezTo>
                  <a:cubicBezTo>
                    <a:pt x="107" y="433"/>
                    <a:pt x="107" y="433"/>
                    <a:pt x="107" y="433"/>
                  </a:cubicBezTo>
                  <a:cubicBezTo>
                    <a:pt x="102" y="428"/>
                    <a:pt x="96" y="426"/>
                    <a:pt x="92" y="421"/>
                  </a:cubicBezTo>
                  <a:cubicBezTo>
                    <a:pt x="82" y="411"/>
                    <a:pt x="73" y="401"/>
                    <a:pt x="67" y="388"/>
                  </a:cubicBezTo>
                  <a:cubicBezTo>
                    <a:pt x="63" y="379"/>
                    <a:pt x="58" y="370"/>
                    <a:pt x="53" y="362"/>
                  </a:cubicBezTo>
                  <a:cubicBezTo>
                    <a:pt x="54" y="362"/>
                    <a:pt x="54" y="362"/>
                    <a:pt x="55" y="363"/>
                  </a:cubicBezTo>
                  <a:cubicBezTo>
                    <a:pt x="59" y="364"/>
                    <a:pt x="63" y="365"/>
                    <a:pt x="66" y="367"/>
                  </a:cubicBezTo>
                  <a:cubicBezTo>
                    <a:pt x="69" y="368"/>
                    <a:pt x="72" y="370"/>
                    <a:pt x="75" y="372"/>
                  </a:cubicBezTo>
                  <a:cubicBezTo>
                    <a:pt x="80" y="375"/>
                    <a:pt x="84" y="377"/>
                    <a:pt x="88" y="380"/>
                  </a:cubicBezTo>
                  <a:cubicBezTo>
                    <a:pt x="87" y="381"/>
                    <a:pt x="87" y="381"/>
                    <a:pt x="88" y="382"/>
                  </a:cubicBezTo>
                  <a:cubicBezTo>
                    <a:pt x="92" y="391"/>
                    <a:pt x="90" y="402"/>
                    <a:pt x="95" y="411"/>
                  </a:cubicBezTo>
                  <a:cubicBezTo>
                    <a:pt x="97" y="415"/>
                    <a:pt x="100" y="418"/>
                    <a:pt x="102" y="421"/>
                  </a:cubicBezTo>
                  <a:cubicBezTo>
                    <a:pt x="103" y="422"/>
                    <a:pt x="104" y="424"/>
                    <a:pt x="105" y="425"/>
                  </a:cubicBezTo>
                  <a:cubicBezTo>
                    <a:pt x="105" y="425"/>
                    <a:pt x="105" y="425"/>
                    <a:pt x="105" y="425"/>
                  </a:cubicBezTo>
                  <a:cubicBezTo>
                    <a:pt x="105" y="426"/>
                    <a:pt x="106" y="427"/>
                    <a:pt x="106" y="428"/>
                  </a:cubicBezTo>
                  <a:cubicBezTo>
                    <a:pt x="106" y="429"/>
                    <a:pt x="106" y="430"/>
                    <a:pt x="107" y="431"/>
                  </a:cubicBezTo>
                  <a:cubicBezTo>
                    <a:pt x="107" y="431"/>
                    <a:pt x="107" y="431"/>
                    <a:pt x="107" y="431"/>
                  </a:cubicBezTo>
                  <a:cubicBezTo>
                    <a:pt x="108" y="430"/>
                    <a:pt x="108" y="429"/>
                    <a:pt x="107" y="428"/>
                  </a:cubicBezTo>
                  <a:cubicBezTo>
                    <a:pt x="108" y="430"/>
                    <a:pt x="109" y="432"/>
                    <a:pt x="108" y="433"/>
                  </a:cubicBezTo>
                  <a:close/>
                  <a:moveTo>
                    <a:pt x="132" y="482"/>
                  </a:moveTo>
                  <a:cubicBezTo>
                    <a:pt x="131" y="477"/>
                    <a:pt x="129" y="472"/>
                    <a:pt x="127" y="468"/>
                  </a:cubicBezTo>
                  <a:cubicBezTo>
                    <a:pt x="125" y="462"/>
                    <a:pt x="123" y="456"/>
                    <a:pt x="120" y="450"/>
                  </a:cubicBezTo>
                  <a:cubicBezTo>
                    <a:pt x="117" y="446"/>
                    <a:pt x="114" y="440"/>
                    <a:pt x="110" y="436"/>
                  </a:cubicBezTo>
                  <a:cubicBezTo>
                    <a:pt x="115" y="434"/>
                    <a:pt x="118" y="425"/>
                    <a:pt x="120" y="421"/>
                  </a:cubicBezTo>
                  <a:cubicBezTo>
                    <a:pt x="122" y="414"/>
                    <a:pt x="121" y="408"/>
                    <a:pt x="118" y="403"/>
                  </a:cubicBezTo>
                  <a:cubicBezTo>
                    <a:pt x="122" y="404"/>
                    <a:pt x="125" y="405"/>
                    <a:pt x="128" y="407"/>
                  </a:cubicBezTo>
                  <a:cubicBezTo>
                    <a:pt x="128" y="407"/>
                    <a:pt x="128" y="407"/>
                    <a:pt x="128" y="407"/>
                  </a:cubicBezTo>
                  <a:cubicBezTo>
                    <a:pt x="128" y="410"/>
                    <a:pt x="130" y="414"/>
                    <a:pt x="131" y="416"/>
                  </a:cubicBezTo>
                  <a:cubicBezTo>
                    <a:pt x="133" y="421"/>
                    <a:pt x="136" y="426"/>
                    <a:pt x="138" y="430"/>
                  </a:cubicBezTo>
                  <a:cubicBezTo>
                    <a:pt x="140" y="436"/>
                    <a:pt x="143" y="441"/>
                    <a:pt x="145" y="446"/>
                  </a:cubicBezTo>
                  <a:cubicBezTo>
                    <a:pt x="147" y="450"/>
                    <a:pt x="148" y="454"/>
                    <a:pt x="150" y="459"/>
                  </a:cubicBezTo>
                  <a:cubicBezTo>
                    <a:pt x="150" y="459"/>
                    <a:pt x="150" y="459"/>
                    <a:pt x="150" y="459"/>
                  </a:cubicBezTo>
                  <a:cubicBezTo>
                    <a:pt x="150" y="459"/>
                    <a:pt x="150" y="459"/>
                    <a:pt x="150" y="460"/>
                  </a:cubicBezTo>
                  <a:cubicBezTo>
                    <a:pt x="150" y="463"/>
                    <a:pt x="151" y="466"/>
                    <a:pt x="152" y="470"/>
                  </a:cubicBezTo>
                  <a:cubicBezTo>
                    <a:pt x="152" y="470"/>
                    <a:pt x="152" y="470"/>
                    <a:pt x="152" y="470"/>
                  </a:cubicBezTo>
                  <a:cubicBezTo>
                    <a:pt x="147" y="472"/>
                    <a:pt x="142" y="474"/>
                    <a:pt x="138" y="477"/>
                  </a:cubicBezTo>
                  <a:cubicBezTo>
                    <a:pt x="136" y="479"/>
                    <a:pt x="134" y="480"/>
                    <a:pt x="132" y="482"/>
                  </a:cubicBezTo>
                  <a:close/>
                  <a:moveTo>
                    <a:pt x="263" y="609"/>
                  </a:moveTo>
                  <a:cubicBezTo>
                    <a:pt x="258" y="606"/>
                    <a:pt x="255" y="602"/>
                    <a:pt x="250" y="599"/>
                  </a:cubicBezTo>
                  <a:cubicBezTo>
                    <a:pt x="246" y="597"/>
                    <a:pt x="242" y="597"/>
                    <a:pt x="238" y="596"/>
                  </a:cubicBezTo>
                  <a:cubicBezTo>
                    <a:pt x="228" y="593"/>
                    <a:pt x="219" y="587"/>
                    <a:pt x="210" y="581"/>
                  </a:cubicBezTo>
                  <a:cubicBezTo>
                    <a:pt x="200" y="575"/>
                    <a:pt x="190" y="569"/>
                    <a:pt x="181" y="561"/>
                  </a:cubicBezTo>
                  <a:cubicBezTo>
                    <a:pt x="173" y="554"/>
                    <a:pt x="165" y="547"/>
                    <a:pt x="157" y="539"/>
                  </a:cubicBezTo>
                  <a:cubicBezTo>
                    <a:pt x="154" y="535"/>
                    <a:pt x="149" y="533"/>
                    <a:pt x="146" y="529"/>
                  </a:cubicBezTo>
                  <a:cubicBezTo>
                    <a:pt x="143" y="526"/>
                    <a:pt x="141" y="521"/>
                    <a:pt x="140" y="516"/>
                  </a:cubicBezTo>
                  <a:cubicBezTo>
                    <a:pt x="139" y="508"/>
                    <a:pt x="139" y="500"/>
                    <a:pt x="136" y="493"/>
                  </a:cubicBezTo>
                  <a:cubicBezTo>
                    <a:pt x="132" y="486"/>
                    <a:pt x="137" y="482"/>
                    <a:pt x="143" y="479"/>
                  </a:cubicBezTo>
                  <a:cubicBezTo>
                    <a:pt x="146" y="477"/>
                    <a:pt x="150" y="475"/>
                    <a:pt x="154" y="473"/>
                  </a:cubicBezTo>
                  <a:cubicBezTo>
                    <a:pt x="154" y="475"/>
                    <a:pt x="155" y="476"/>
                    <a:pt x="155" y="477"/>
                  </a:cubicBezTo>
                  <a:cubicBezTo>
                    <a:pt x="159" y="484"/>
                    <a:pt x="162" y="492"/>
                    <a:pt x="165" y="499"/>
                  </a:cubicBezTo>
                  <a:cubicBezTo>
                    <a:pt x="170" y="509"/>
                    <a:pt x="176" y="519"/>
                    <a:pt x="183" y="527"/>
                  </a:cubicBezTo>
                  <a:cubicBezTo>
                    <a:pt x="190" y="536"/>
                    <a:pt x="199" y="543"/>
                    <a:pt x="208" y="551"/>
                  </a:cubicBezTo>
                  <a:cubicBezTo>
                    <a:pt x="216" y="560"/>
                    <a:pt x="225" y="568"/>
                    <a:pt x="233" y="577"/>
                  </a:cubicBezTo>
                  <a:cubicBezTo>
                    <a:pt x="238" y="584"/>
                    <a:pt x="244" y="592"/>
                    <a:pt x="253" y="594"/>
                  </a:cubicBezTo>
                  <a:cubicBezTo>
                    <a:pt x="255" y="594"/>
                    <a:pt x="256" y="591"/>
                    <a:pt x="254" y="590"/>
                  </a:cubicBezTo>
                  <a:cubicBezTo>
                    <a:pt x="244" y="587"/>
                    <a:pt x="238" y="577"/>
                    <a:pt x="231" y="570"/>
                  </a:cubicBezTo>
                  <a:cubicBezTo>
                    <a:pt x="224" y="562"/>
                    <a:pt x="216" y="553"/>
                    <a:pt x="207" y="546"/>
                  </a:cubicBezTo>
                  <a:cubicBezTo>
                    <a:pt x="199" y="538"/>
                    <a:pt x="191" y="531"/>
                    <a:pt x="184" y="523"/>
                  </a:cubicBezTo>
                  <a:cubicBezTo>
                    <a:pt x="184" y="522"/>
                    <a:pt x="183" y="521"/>
                    <a:pt x="183" y="520"/>
                  </a:cubicBezTo>
                  <a:cubicBezTo>
                    <a:pt x="185" y="523"/>
                    <a:pt x="187" y="524"/>
                    <a:pt x="189" y="527"/>
                  </a:cubicBezTo>
                  <a:cubicBezTo>
                    <a:pt x="193" y="530"/>
                    <a:pt x="197" y="534"/>
                    <a:pt x="201" y="536"/>
                  </a:cubicBezTo>
                  <a:cubicBezTo>
                    <a:pt x="202" y="537"/>
                    <a:pt x="202" y="536"/>
                    <a:pt x="202" y="536"/>
                  </a:cubicBezTo>
                  <a:cubicBezTo>
                    <a:pt x="194" y="530"/>
                    <a:pt x="188" y="522"/>
                    <a:pt x="181" y="515"/>
                  </a:cubicBezTo>
                  <a:cubicBezTo>
                    <a:pt x="180" y="515"/>
                    <a:pt x="180" y="515"/>
                    <a:pt x="180" y="516"/>
                  </a:cubicBezTo>
                  <a:cubicBezTo>
                    <a:pt x="180" y="517"/>
                    <a:pt x="181" y="518"/>
                    <a:pt x="181" y="518"/>
                  </a:cubicBezTo>
                  <a:cubicBezTo>
                    <a:pt x="176" y="512"/>
                    <a:pt x="172" y="505"/>
                    <a:pt x="169" y="497"/>
                  </a:cubicBezTo>
                  <a:cubicBezTo>
                    <a:pt x="165" y="490"/>
                    <a:pt x="162" y="483"/>
                    <a:pt x="159" y="476"/>
                  </a:cubicBezTo>
                  <a:cubicBezTo>
                    <a:pt x="157" y="471"/>
                    <a:pt x="152" y="463"/>
                    <a:pt x="154" y="457"/>
                  </a:cubicBezTo>
                  <a:cubicBezTo>
                    <a:pt x="155" y="452"/>
                    <a:pt x="160" y="456"/>
                    <a:pt x="163" y="458"/>
                  </a:cubicBezTo>
                  <a:cubicBezTo>
                    <a:pt x="165" y="459"/>
                    <a:pt x="167" y="459"/>
                    <a:pt x="170" y="459"/>
                  </a:cubicBezTo>
                  <a:cubicBezTo>
                    <a:pt x="173" y="459"/>
                    <a:pt x="173" y="454"/>
                    <a:pt x="174" y="451"/>
                  </a:cubicBezTo>
                  <a:cubicBezTo>
                    <a:pt x="174" y="451"/>
                    <a:pt x="175" y="452"/>
                    <a:pt x="176" y="452"/>
                  </a:cubicBezTo>
                  <a:cubicBezTo>
                    <a:pt x="177" y="453"/>
                    <a:pt x="179" y="453"/>
                    <a:pt x="179" y="451"/>
                  </a:cubicBezTo>
                  <a:cubicBezTo>
                    <a:pt x="181" y="446"/>
                    <a:pt x="176" y="439"/>
                    <a:pt x="177" y="433"/>
                  </a:cubicBezTo>
                  <a:cubicBezTo>
                    <a:pt x="185" y="445"/>
                    <a:pt x="187" y="459"/>
                    <a:pt x="191" y="471"/>
                  </a:cubicBezTo>
                  <a:cubicBezTo>
                    <a:pt x="194" y="484"/>
                    <a:pt x="198" y="496"/>
                    <a:pt x="204" y="507"/>
                  </a:cubicBezTo>
                  <a:cubicBezTo>
                    <a:pt x="212" y="520"/>
                    <a:pt x="222" y="529"/>
                    <a:pt x="232" y="539"/>
                  </a:cubicBezTo>
                  <a:cubicBezTo>
                    <a:pt x="238" y="544"/>
                    <a:pt x="244" y="549"/>
                    <a:pt x="249" y="554"/>
                  </a:cubicBezTo>
                  <a:cubicBezTo>
                    <a:pt x="254" y="560"/>
                    <a:pt x="259" y="566"/>
                    <a:pt x="265" y="571"/>
                  </a:cubicBezTo>
                  <a:cubicBezTo>
                    <a:pt x="265" y="571"/>
                    <a:pt x="266" y="571"/>
                    <a:pt x="266" y="571"/>
                  </a:cubicBezTo>
                  <a:cubicBezTo>
                    <a:pt x="266" y="572"/>
                    <a:pt x="267" y="572"/>
                    <a:pt x="267" y="573"/>
                  </a:cubicBezTo>
                  <a:cubicBezTo>
                    <a:pt x="268" y="574"/>
                    <a:pt x="269" y="573"/>
                    <a:pt x="269" y="572"/>
                  </a:cubicBezTo>
                  <a:cubicBezTo>
                    <a:pt x="267" y="568"/>
                    <a:pt x="264" y="564"/>
                    <a:pt x="262" y="561"/>
                  </a:cubicBezTo>
                  <a:cubicBezTo>
                    <a:pt x="262" y="560"/>
                    <a:pt x="262" y="560"/>
                    <a:pt x="262" y="560"/>
                  </a:cubicBezTo>
                  <a:cubicBezTo>
                    <a:pt x="258" y="547"/>
                    <a:pt x="250" y="537"/>
                    <a:pt x="244" y="525"/>
                  </a:cubicBezTo>
                  <a:cubicBezTo>
                    <a:pt x="244" y="525"/>
                    <a:pt x="243" y="525"/>
                    <a:pt x="243" y="526"/>
                  </a:cubicBezTo>
                  <a:cubicBezTo>
                    <a:pt x="246" y="532"/>
                    <a:pt x="248" y="538"/>
                    <a:pt x="252" y="543"/>
                  </a:cubicBezTo>
                  <a:cubicBezTo>
                    <a:pt x="255" y="548"/>
                    <a:pt x="257" y="553"/>
                    <a:pt x="260" y="558"/>
                  </a:cubicBezTo>
                  <a:cubicBezTo>
                    <a:pt x="257" y="555"/>
                    <a:pt x="255" y="552"/>
                    <a:pt x="252" y="548"/>
                  </a:cubicBezTo>
                  <a:cubicBezTo>
                    <a:pt x="247" y="541"/>
                    <a:pt x="245" y="533"/>
                    <a:pt x="242" y="525"/>
                  </a:cubicBezTo>
                  <a:cubicBezTo>
                    <a:pt x="240" y="519"/>
                    <a:pt x="237" y="513"/>
                    <a:pt x="233" y="508"/>
                  </a:cubicBezTo>
                  <a:cubicBezTo>
                    <a:pt x="234" y="509"/>
                    <a:pt x="235" y="510"/>
                    <a:pt x="236" y="511"/>
                  </a:cubicBezTo>
                  <a:cubicBezTo>
                    <a:pt x="236" y="511"/>
                    <a:pt x="237" y="511"/>
                    <a:pt x="236" y="510"/>
                  </a:cubicBezTo>
                  <a:cubicBezTo>
                    <a:pt x="235" y="509"/>
                    <a:pt x="235" y="506"/>
                    <a:pt x="234" y="504"/>
                  </a:cubicBezTo>
                  <a:cubicBezTo>
                    <a:pt x="233" y="503"/>
                    <a:pt x="233" y="501"/>
                    <a:pt x="231" y="501"/>
                  </a:cubicBezTo>
                  <a:cubicBezTo>
                    <a:pt x="231" y="501"/>
                    <a:pt x="231" y="502"/>
                    <a:pt x="231" y="502"/>
                  </a:cubicBezTo>
                  <a:cubicBezTo>
                    <a:pt x="230" y="503"/>
                    <a:pt x="232" y="505"/>
                    <a:pt x="232" y="507"/>
                  </a:cubicBezTo>
                  <a:cubicBezTo>
                    <a:pt x="233" y="507"/>
                    <a:pt x="233" y="507"/>
                    <a:pt x="233" y="508"/>
                  </a:cubicBezTo>
                  <a:cubicBezTo>
                    <a:pt x="232" y="506"/>
                    <a:pt x="231" y="504"/>
                    <a:pt x="230" y="502"/>
                  </a:cubicBezTo>
                  <a:cubicBezTo>
                    <a:pt x="228" y="499"/>
                    <a:pt x="225" y="495"/>
                    <a:pt x="224" y="491"/>
                  </a:cubicBezTo>
                  <a:cubicBezTo>
                    <a:pt x="222" y="487"/>
                    <a:pt x="221" y="482"/>
                    <a:pt x="220" y="477"/>
                  </a:cubicBezTo>
                  <a:cubicBezTo>
                    <a:pt x="216" y="463"/>
                    <a:pt x="208" y="449"/>
                    <a:pt x="208" y="433"/>
                  </a:cubicBezTo>
                  <a:cubicBezTo>
                    <a:pt x="208" y="427"/>
                    <a:pt x="208" y="418"/>
                    <a:pt x="216" y="418"/>
                  </a:cubicBezTo>
                  <a:cubicBezTo>
                    <a:pt x="220" y="418"/>
                    <a:pt x="222" y="418"/>
                    <a:pt x="226" y="416"/>
                  </a:cubicBezTo>
                  <a:cubicBezTo>
                    <a:pt x="231" y="415"/>
                    <a:pt x="234" y="418"/>
                    <a:pt x="237" y="420"/>
                  </a:cubicBezTo>
                  <a:cubicBezTo>
                    <a:pt x="237" y="420"/>
                    <a:pt x="237" y="420"/>
                    <a:pt x="237" y="420"/>
                  </a:cubicBezTo>
                  <a:cubicBezTo>
                    <a:pt x="238" y="426"/>
                    <a:pt x="240" y="431"/>
                    <a:pt x="242" y="437"/>
                  </a:cubicBezTo>
                  <a:cubicBezTo>
                    <a:pt x="240" y="438"/>
                    <a:pt x="240" y="442"/>
                    <a:pt x="240" y="444"/>
                  </a:cubicBezTo>
                  <a:cubicBezTo>
                    <a:pt x="239" y="450"/>
                    <a:pt x="237" y="455"/>
                    <a:pt x="236" y="461"/>
                  </a:cubicBezTo>
                  <a:cubicBezTo>
                    <a:pt x="235" y="466"/>
                    <a:pt x="235" y="471"/>
                    <a:pt x="236" y="477"/>
                  </a:cubicBezTo>
                  <a:cubicBezTo>
                    <a:pt x="236" y="480"/>
                    <a:pt x="236" y="484"/>
                    <a:pt x="236" y="487"/>
                  </a:cubicBezTo>
                  <a:cubicBezTo>
                    <a:pt x="235" y="490"/>
                    <a:pt x="235" y="493"/>
                    <a:pt x="235" y="495"/>
                  </a:cubicBezTo>
                  <a:cubicBezTo>
                    <a:pt x="238" y="509"/>
                    <a:pt x="250" y="516"/>
                    <a:pt x="258" y="526"/>
                  </a:cubicBezTo>
                  <a:cubicBezTo>
                    <a:pt x="268" y="538"/>
                    <a:pt x="277" y="551"/>
                    <a:pt x="284" y="564"/>
                  </a:cubicBezTo>
                  <a:cubicBezTo>
                    <a:pt x="287" y="570"/>
                    <a:pt x="290" y="576"/>
                    <a:pt x="295" y="580"/>
                  </a:cubicBezTo>
                  <a:cubicBezTo>
                    <a:pt x="296" y="581"/>
                    <a:pt x="296" y="582"/>
                    <a:pt x="297" y="583"/>
                  </a:cubicBezTo>
                  <a:cubicBezTo>
                    <a:pt x="297" y="583"/>
                    <a:pt x="296" y="584"/>
                    <a:pt x="296" y="585"/>
                  </a:cubicBezTo>
                  <a:cubicBezTo>
                    <a:pt x="298" y="593"/>
                    <a:pt x="297" y="603"/>
                    <a:pt x="290" y="609"/>
                  </a:cubicBezTo>
                  <a:cubicBezTo>
                    <a:pt x="287" y="612"/>
                    <a:pt x="284" y="614"/>
                    <a:pt x="281" y="616"/>
                  </a:cubicBezTo>
                  <a:cubicBezTo>
                    <a:pt x="279" y="618"/>
                    <a:pt x="277" y="619"/>
                    <a:pt x="275" y="621"/>
                  </a:cubicBezTo>
                  <a:cubicBezTo>
                    <a:pt x="272" y="616"/>
                    <a:pt x="268" y="613"/>
                    <a:pt x="263" y="609"/>
                  </a:cubicBezTo>
                  <a:close/>
                  <a:moveTo>
                    <a:pt x="300" y="586"/>
                  </a:moveTo>
                  <a:cubicBezTo>
                    <a:pt x="300" y="586"/>
                    <a:pt x="300" y="587"/>
                    <a:pt x="301" y="587"/>
                  </a:cubicBezTo>
                  <a:cubicBezTo>
                    <a:pt x="303" y="592"/>
                    <a:pt x="304" y="598"/>
                    <a:pt x="301" y="604"/>
                  </a:cubicBezTo>
                  <a:cubicBezTo>
                    <a:pt x="299" y="610"/>
                    <a:pt x="295" y="614"/>
                    <a:pt x="290" y="618"/>
                  </a:cubicBezTo>
                  <a:cubicBezTo>
                    <a:pt x="289" y="619"/>
                    <a:pt x="290" y="620"/>
                    <a:pt x="290" y="619"/>
                  </a:cubicBezTo>
                  <a:cubicBezTo>
                    <a:pt x="300" y="617"/>
                    <a:pt x="306" y="602"/>
                    <a:pt x="305" y="591"/>
                  </a:cubicBezTo>
                  <a:cubicBezTo>
                    <a:pt x="306" y="593"/>
                    <a:pt x="308" y="595"/>
                    <a:pt x="309" y="598"/>
                  </a:cubicBezTo>
                  <a:cubicBezTo>
                    <a:pt x="311" y="600"/>
                    <a:pt x="313" y="602"/>
                    <a:pt x="315" y="605"/>
                  </a:cubicBezTo>
                  <a:cubicBezTo>
                    <a:pt x="314" y="614"/>
                    <a:pt x="307" y="621"/>
                    <a:pt x="299" y="623"/>
                  </a:cubicBezTo>
                  <a:cubicBezTo>
                    <a:pt x="293" y="624"/>
                    <a:pt x="284" y="624"/>
                    <a:pt x="279" y="622"/>
                  </a:cubicBezTo>
                  <a:cubicBezTo>
                    <a:pt x="282" y="620"/>
                    <a:pt x="285" y="619"/>
                    <a:pt x="288" y="616"/>
                  </a:cubicBezTo>
                  <a:cubicBezTo>
                    <a:pt x="291" y="614"/>
                    <a:pt x="295" y="610"/>
                    <a:pt x="297" y="606"/>
                  </a:cubicBezTo>
                  <a:cubicBezTo>
                    <a:pt x="300" y="600"/>
                    <a:pt x="301" y="593"/>
                    <a:pt x="300" y="586"/>
                  </a:cubicBezTo>
                  <a:close/>
                  <a:moveTo>
                    <a:pt x="390" y="734"/>
                  </a:moveTo>
                  <a:cubicBezTo>
                    <a:pt x="390" y="743"/>
                    <a:pt x="391" y="756"/>
                    <a:pt x="383" y="761"/>
                  </a:cubicBezTo>
                  <a:cubicBezTo>
                    <a:pt x="380" y="764"/>
                    <a:pt x="375" y="765"/>
                    <a:pt x="371" y="767"/>
                  </a:cubicBezTo>
                  <a:cubicBezTo>
                    <a:pt x="368" y="768"/>
                    <a:pt x="359" y="774"/>
                    <a:pt x="357" y="769"/>
                  </a:cubicBezTo>
                  <a:cubicBezTo>
                    <a:pt x="355" y="765"/>
                    <a:pt x="357" y="761"/>
                    <a:pt x="357" y="757"/>
                  </a:cubicBezTo>
                  <a:cubicBezTo>
                    <a:pt x="357" y="753"/>
                    <a:pt x="356" y="750"/>
                    <a:pt x="355" y="746"/>
                  </a:cubicBezTo>
                  <a:cubicBezTo>
                    <a:pt x="352" y="739"/>
                    <a:pt x="347" y="732"/>
                    <a:pt x="343" y="725"/>
                  </a:cubicBezTo>
                  <a:cubicBezTo>
                    <a:pt x="338" y="716"/>
                    <a:pt x="334" y="706"/>
                    <a:pt x="328" y="698"/>
                  </a:cubicBezTo>
                  <a:cubicBezTo>
                    <a:pt x="321" y="689"/>
                    <a:pt x="314" y="681"/>
                    <a:pt x="307" y="672"/>
                  </a:cubicBezTo>
                  <a:cubicBezTo>
                    <a:pt x="301" y="663"/>
                    <a:pt x="296" y="653"/>
                    <a:pt x="288" y="644"/>
                  </a:cubicBezTo>
                  <a:cubicBezTo>
                    <a:pt x="284" y="639"/>
                    <a:pt x="277" y="635"/>
                    <a:pt x="277" y="628"/>
                  </a:cubicBezTo>
                  <a:cubicBezTo>
                    <a:pt x="277" y="628"/>
                    <a:pt x="278" y="627"/>
                    <a:pt x="278" y="627"/>
                  </a:cubicBezTo>
                  <a:cubicBezTo>
                    <a:pt x="277" y="626"/>
                    <a:pt x="277" y="625"/>
                    <a:pt x="277" y="624"/>
                  </a:cubicBezTo>
                  <a:cubicBezTo>
                    <a:pt x="280" y="626"/>
                    <a:pt x="284" y="626"/>
                    <a:pt x="288" y="626"/>
                  </a:cubicBezTo>
                  <a:cubicBezTo>
                    <a:pt x="293" y="626"/>
                    <a:pt x="298" y="626"/>
                    <a:pt x="302" y="625"/>
                  </a:cubicBezTo>
                  <a:cubicBezTo>
                    <a:pt x="308" y="622"/>
                    <a:pt x="317" y="615"/>
                    <a:pt x="317" y="608"/>
                  </a:cubicBezTo>
                  <a:cubicBezTo>
                    <a:pt x="318" y="610"/>
                    <a:pt x="320" y="612"/>
                    <a:pt x="321" y="612"/>
                  </a:cubicBezTo>
                  <a:cubicBezTo>
                    <a:pt x="320" y="614"/>
                    <a:pt x="319" y="617"/>
                    <a:pt x="318" y="619"/>
                  </a:cubicBezTo>
                  <a:cubicBezTo>
                    <a:pt x="318" y="619"/>
                    <a:pt x="317" y="618"/>
                    <a:pt x="317" y="618"/>
                  </a:cubicBezTo>
                  <a:cubicBezTo>
                    <a:pt x="317" y="618"/>
                    <a:pt x="316" y="618"/>
                    <a:pt x="316" y="619"/>
                  </a:cubicBezTo>
                  <a:cubicBezTo>
                    <a:pt x="316" y="619"/>
                    <a:pt x="317" y="620"/>
                    <a:pt x="317" y="621"/>
                  </a:cubicBezTo>
                  <a:cubicBezTo>
                    <a:pt x="315" y="625"/>
                    <a:pt x="312" y="628"/>
                    <a:pt x="308" y="629"/>
                  </a:cubicBezTo>
                  <a:cubicBezTo>
                    <a:pt x="303" y="631"/>
                    <a:pt x="298" y="629"/>
                    <a:pt x="292" y="630"/>
                  </a:cubicBezTo>
                  <a:cubicBezTo>
                    <a:pt x="292" y="630"/>
                    <a:pt x="292" y="630"/>
                    <a:pt x="292" y="630"/>
                  </a:cubicBezTo>
                  <a:cubicBezTo>
                    <a:pt x="297" y="633"/>
                    <a:pt x="306" y="633"/>
                    <a:pt x="311" y="630"/>
                  </a:cubicBezTo>
                  <a:cubicBezTo>
                    <a:pt x="314" y="628"/>
                    <a:pt x="316" y="625"/>
                    <a:pt x="318" y="622"/>
                  </a:cubicBezTo>
                  <a:cubicBezTo>
                    <a:pt x="319" y="624"/>
                    <a:pt x="320" y="625"/>
                    <a:pt x="321" y="625"/>
                  </a:cubicBezTo>
                  <a:cubicBezTo>
                    <a:pt x="322" y="626"/>
                    <a:pt x="323" y="625"/>
                    <a:pt x="323" y="625"/>
                  </a:cubicBezTo>
                  <a:cubicBezTo>
                    <a:pt x="322" y="623"/>
                    <a:pt x="321" y="622"/>
                    <a:pt x="320" y="621"/>
                  </a:cubicBezTo>
                  <a:cubicBezTo>
                    <a:pt x="320" y="621"/>
                    <a:pt x="320" y="620"/>
                    <a:pt x="319" y="620"/>
                  </a:cubicBezTo>
                  <a:cubicBezTo>
                    <a:pt x="320" y="618"/>
                    <a:pt x="321" y="615"/>
                    <a:pt x="322" y="613"/>
                  </a:cubicBezTo>
                  <a:cubicBezTo>
                    <a:pt x="322" y="613"/>
                    <a:pt x="322" y="613"/>
                    <a:pt x="322" y="613"/>
                  </a:cubicBezTo>
                  <a:cubicBezTo>
                    <a:pt x="325" y="626"/>
                    <a:pt x="337" y="638"/>
                    <a:pt x="344" y="649"/>
                  </a:cubicBezTo>
                  <a:cubicBezTo>
                    <a:pt x="347" y="653"/>
                    <a:pt x="350" y="657"/>
                    <a:pt x="352" y="660"/>
                  </a:cubicBezTo>
                  <a:cubicBezTo>
                    <a:pt x="353" y="662"/>
                    <a:pt x="354" y="663"/>
                    <a:pt x="354" y="664"/>
                  </a:cubicBezTo>
                  <a:cubicBezTo>
                    <a:pt x="357" y="669"/>
                    <a:pt x="358" y="675"/>
                    <a:pt x="360" y="680"/>
                  </a:cubicBezTo>
                  <a:cubicBezTo>
                    <a:pt x="362" y="685"/>
                    <a:pt x="365" y="688"/>
                    <a:pt x="367" y="693"/>
                  </a:cubicBezTo>
                  <a:cubicBezTo>
                    <a:pt x="370" y="697"/>
                    <a:pt x="372" y="702"/>
                    <a:pt x="375" y="707"/>
                  </a:cubicBezTo>
                  <a:cubicBezTo>
                    <a:pt x="377" y="710"/>
                    <a:pt x="380" y="714"/>
                    <a:pt x="383" y="718"/>
                  </a:cubicBezTo>
                  <a:cubicBezTo>
                    <a:pt x="385" y="722"/>
                    <a:pt x="386" y="726"/>
                    <a:pt x="388" y="731"/>
                  </a:cubicBezTo>
                  <a:cubicBezTo>
                    <a:pt x="389" y="732"/>
                    <a:pt x="389" y="733"/>
                    <a:pt x="390" y="734"/>
                  </a:cubicBezTo>
                  <a:close/>
                  <a:moveTo>
                    <a:pt x="421" y="721"/>
                  </a:moveTo>
                  <a:cubicBezTo>
                    <a:pt x="421" y="721"/>
                    <a:pt x="421" y="721"/>
                    <a:pt x="421" y="721"/>
                  </a:cubicBezTo>
                  <a:cubicBezTo>
                    <a:pt x="416" y="728"/>
                    <a:pt x="406" y="731"/>
                    <a:pt x="398" y="727"/>
                  </a:cubicBezTo>
                  <a:cubicBezTo>
                    <a:pt x="392" y="723"/>
                    <a:pt x="388" y="718"/>
                    <a:pt x="385" y="712"/>
                  </a:cubicBezTo>
                  <a:cubicBezTo>
                    <a:pt x="380" y="702"/>
                    <a:pt x="376" y="693"/>
                    <a:pt x="371" y="683"/>
                  </a:cubicBezTo>
                  <a:cubicBezTo>
                    <a:pt x="371" y="685"/>
                    <a:pt x="372" y="686"/>
                    <a:pt x="373" y="686"/>
                  </a:cubicBezTo>
                  <a:cubicBezTo>
                    <a:pt x="374" y="686"/>
                    <a:pt x="374" y="686"/>
                    <a:pt x="374" y="686"/>
                  </a:cubicBezTo>
                  <a:cubicBezTo>
                    <a:pt x="373" y="682"/>
                    <a:pt x="372" y="678"/>
                    <a:pt x="369" y="676"/>
                  </a:cubicBezTo>
                  <a:cubicBezTo>
                    <a:pt x="368" y="675"/>
                    <a:pt x="368" y="676"/>
                    <a:pt x="368" y="676"/>
                  </a:cubicBezTo>
                  <a:cubicBezTo>
                    <a:pt x="368" y="677"/>
                    <a:pt x="368" y="679"/>
                    <a:pt x="369" y="680"/>
                  </a:cubicBezTo>
                  <a:cubicBezTo>
                    <a:pt x="368" y="679"/>
                    <a:pt x="367" y="678"/>
                    <a:pt x="367" y="676"/>
                  </a:cubicBezTo>
                  <a:cubicBezTo>
                    <a:pt x="360" y="665"/>
                    <a:pt x="353" y="653"/>
                    <a:pt x="344" y="642"/>
                  </a:cubicBezTo>
                  <a:cubicBezTo>
                    <a:pt x="337" y="632"/>
                    <a:pt x="330" y="621"/>
                    <a:pt x="323" y="610"/>
                  </a:cubicBezTo>
                  <a:cubicBezTo>
                    <a:pt x="323" y="609"/>
                    <a:pt x="323" y="609"/>
                    <a:pt x="322" y="610"/>
                  </a:cubicBezTo>
                  <a:cubicBezTo>
                    <a:pt x="320" y="608"/>
                    <a:pt x="317" y="603"/>
                    <a:pt x="316" y="601"/>
                  </a:cubicBezTo>
                  <a:cubicBezTo>
                    <a:pt x="314" y="598"/>
                    <a:pt x="312" y="594"/>
                    <a:pt x="309" y="591"/>
                  </a:cubicBezTo>
                  <a:cubicBezTo>
                    <a:pt x="306" y="587"/>
                    <a:pt x="302" y="583"/>
                    <a:pt x="298" y="579"/>
                  </a:cubicBezTo>
                  <a:cubicBezTo>
                    <a:pt x="294" y="575"/>
                    <a:pt x="291" y="570"/>
                    <a:pt x="288" y="564"/>
                  </a:cubicBezTo>
                  <a:cubicBezTo>
                    <a:pt x="282" y="554"/>
                    <a:pt x="275" y="544"/>
                    <a:pt x="268" y="534"/>
                  </a:cubicBezTo>
                  <a:cubicBezTo>
                    <a:pt x="265" y="529"/>
                    <a:pt x="262" y="525"/>
                    <a:pt x="258" y="520"/>
                  </a:cubicBezTo>
                  <a:cubicBezTo>
                    <a:pt x="254" y="516"/>
                    <a:pt x="249" y="513"/>
                    <a:pt x="246" y="508"/>
                  </a:cubicBezTo>
                  <a:cubicBezTo>
                    <a:pt x="242" y="503"/>
                    <a:pt x="237" y="496"/>
                    <a:pt x="239" y="490"/>
                  </a:cubicBezTo>
                  <a:cubicBezTo>
                    <a:pt x="241" y="485"/>
                    <a:pt x="244" y="479"/>
                    <a:pt x="249" y="477"/>
                  </a:cubicBezTo>
                  <a:cubicBezTo>
                    <a:pt x="254" y="474"/>
                    <a:pt x="256" y="485"/>
                    <a:pt x="258" y="488"/>
                  </a:cubicBezTo>
                  <a:cubicBezTo>
                    <a:pt x="260" y="493"/>
                    <a:pt x="264" y="499"/>
                    <a:pt x="267" y="503"/>
                  </a:cubicBezTo>
                  <a:cubicBezTo>
                    <a:pt x="275" y="514"/>
                    <a:pt x="283" y="523"/>
                    <a:pt x="290" y="534"/>
                  </a:cubicBezTo>
                  <a:cubicBezTo>
                    <a:pt x="294" y="539"/>
                    <a:pt x="298" y="544"/>
                    <a:pt x="300" y="549"/>
                  </a:cubicBezTo>
                  <a:cubicBezTo>
                    <a:pt x="303" y="554"/>
                    <a:pt x="304" y="560"/>
                    <a:pt x="307" y="564"/>
                  </a:cubicBezTo>
                  <a:cubicBezTo>
                    <a:pt x="307" y="565"/>
                    <a:pt x="308" y="565"/>
                    <a:pt x="308" y="564"/>
                  </a:cubicBezTo>
                  <a:cubicBezTo>
                    <a:pt x="310" y="570"/>
                    <a:pt x="313" y="575"/>
                    <a:pt x="316" y="580"/>
                  </a:cubicBezTo>
                  <a:cubicBezTo>
                    <a:pt x="313" y="583"/>
                    <a:pt x="318" y="586"/>
                    <a:pt x="319" y="589"/>
                  </a:cubicBezTo>
                  <a:cubicBezTo>
                    <a:pt x="322" y="596"/>
                    <a:pt x="324" y="603"/>
                    <a:pt x="331" y="607"/>
                  </a:cubicBezTo>
                  <a:cubicBezTo>
                    <a:pt x="332" y="608"/>
                    <a:pt x="333" y="606"/>
                    <a:pt x="332" y="605"/>
                  </a:cubicBezTo>
                  <a:cubicBezTo>
                    <a:pt x="327" y="600"/>
                    <a:pt x="325" y="595"/>
                    <a:pt x="322" y="589"/>
                  </a:cubicBezTo>
                  <a:cubicBezTo>
                    <a:pt x="322" y="588"/>
                    <a:pt x="321" y="586"/>
                    <a:pt x="320" y="585"/>
                  </a:cubicBezTo>
                  <a:cubicBezTo>
                    <a:pt x="320" y="585"/>
                    <a:pt x="318" y="582"/>
                    <a:pt x="318" y="582"/>
                  </a:cubicBezTo>
                  <a:cubicBezTo>
                    <a:pt x="322" y="582"/>
                    <a:pt x="325" y="578"/>
                    <a:pt x="328" y="576"/>
                  </a:cubicBezTo>
                  <a:cubicBezTo>
                    <a:pt x="333" y="571"/>
                    <a:pt x="338" y="577"/>
                    <a:pt x="341" y="580"/>
                  </a:cubicBezTo>
                  <a:cubicBezTo>
                    <a:pt x="342" y="580"/>
                    <a:pt x="342" y="580"/>
                    <a:pt x="343" y="580"/>
                  </a:cubicBezTo>
                  <a:cubicBezTo>
                    <a:pt x="343" y="583"/>
                    <a:pt x="344" y="585"/>
                    <a:pt x="345" y="587"/>
                  </a:cubicBezTo>
                  <a:cubicBezTo>
                    <a:pt x="346" y="592"/>
                    <a:pt x="346" y="598"/>
                    <a:pt x="346" y="603"/>
                  </a:cubicBezTo>
                  <a:cubicBezTo>
                    <a:pt x="346" y="603"/>
                    <a:pt x="346" y="603"/>
                    <a:pt x="346" y="604"/>
                  </a:cubicBezTo>
                  <a:cubicBezTo>
                    <a:pt x="344" y="606"/>
                    <a:pt x="343" y="608"/>
                    <a:pt x="343" y="611"/>
                  </a:cubicBezTo>
                  <a:cubicBezTo>
                    <a:pt x="343" y="611"/>
                    <a:pt x="343" y="611"/>
                    <a:pt x="343" y="611"/>
                  </a:cubicBezTo>
                  <a:cubicBezTo>
                    <a:pt x="346" y="607"/>
                    <a:pt x="350" y="604"/>
                    <a:pt x="353" y="601"/>
                  </a:cubicBezTo>
                  <a:cubicBezTo>
                    <a:pt x="355" y="600"/>
                    <a:pt x="357" y="598"/>
                    <a:pt x="359" y="596"/>
                  </a:cubicBezTo>
                  <a:cubicBezTo>
                    <a:pt x="358" y="597"/>
                    <a:pt x="357" y="599"/>
                    <a:pt x="356" y="600"/>
                  </a:cubicBezTo>
                  <a:cubicBezTo>
                    <a:pt x="354" y="602"/>
                    <a:pt x="351" y="604"/>
                    <a:pt x="350" y="606"/>
                  </a:cubicBezTo>
                  <a:cubicBezTo>
                    <a:pt x="350" y="607"/>
                    <a:pt x="351" y="607"/>
                    <a:pt x="351" y="607"/>
                  </a:cubicBezTo>
                  <a:cubicBezTo>
                    <a:pt x="355" y="606"/>
                    <a:pt x="358" y="602"/>
                    <a:pt x="360" y="599"/>
                  </a:cubicBezTo>
                  <a:cubicBezTo>
                    <a:pt x="362" y="597"/>
                    <a:pt x="363" y="594"/>
                    <a:pt x="363" y="592"/>
                  </a:cubicBezTo>
                  <a:cubicBezTo>
                    <a:pt x="363" y="592"/>
                    <a:pt x="363" y="591"/>
                    <a:pt x="363" y="591"/>
                  </a:cubicBezTo>
                  <a:cubicBezTo>
                    <a:pt x="365" y="589"/>
                    <a:pt x="367" y="587"/>
                    <a:pt x="368" y="585"/>
                  </a:cubicBezTo>
                  <a:cubicBezTo>
                    <a:pt x="375" y="593"/>
                    <a:pt x="370" y="602"/>
                    <a:pt x="361" y="606"/>
                  </a:cubicBezTo>
                  <a:cubicBezTo>
                    <a:pt x="360" y="607"/>
                    <a:pt x="359" y="607"/>
                    <a:pt x="358" y="608"/>
                  </a:cubicBezTo>
                  <a:cubicBezTo>
                    <a:pt x="360" y="607"/>
                    <a:pt x="361" y="605"/>
                    <a:pt x="363" y="604"/>
                  </a:cubicBezTo>
                  <a:cubicBezTo>
                    <a:pt x="363" y="603"/>
                    <a:pt x="362" y="602"/>
                    <a:pt x="362" y="603"/>
                  </a:cubicBezTo>
                  <a:cubicBezTo>
                    <a:pt x="359" y="605"/>
                    <a:pt x="355" y="606"/>
                    <a:pt x="353" y="609"/>
                  </a:cubicBezTo>
                  <a:cubicBezTo>
                    <a:pt x="353" y="610"/>
                    <a:pt x="353" y="610"/>
                    <a:pt x="354" y="610"/>
                  </a:cubicBezTo>
                  <a:cubicBezTo>
                    <a:pt x="349" y="612"/>
                    <a:pt x="345" y="613"/>
                    <a:pt x="340" y="610"/>
                  </a:cubicBezTo>
                  <a:cubicBezTo>
                    <a:pt x="339" y="609"/>
                    <a:pt x="337" y="611"/>
                    <a:pt x="338" y="613"/>
                  </a:cubicBezTo>
                  <a:cubicBezTo>
                    <a:pt x="346" y="620"/>
                    <a:pt x="360" y="612"/>
                    <a:pt x="367" y="607"/>
                  </a:cubicBezTo>
                  <a:cubicBezTo>
                    <a:pt x="370" y="605"/>
                    <a:pt x="372" y="603"/>
                    <a:pt x="373" y="600"/>
                  </a:cubicBezTo>
                  <a:cubicBezTo>
                    <a:pt x="376" y="604"/>
                    <a:pt x="379" y="608"/>
                    <a:pt x="381" y="612"/>
                  </a:cubicBezTo>
                  <a:cubicBezTo>
                    <a:pt x="387" y="624"/>
                    <a:pt x="391" y="635"/>
                    <a:pt x="396" y="647"/>
                  </a:cubicBezTo>
                  <a:cubicBezTo>
                    <a:pt x="401" y="658"/>
                    <a:pt x="406" y="670"/>
                    <a:pt x="413" y="681"/>
                  </a:cubicBezTo>
                  <a:cubicBezTo>
                    <a:pt x="415" y="684"/>
                    <a:pt x="417" y="687"/>
                    <a:pt x="420" y="691"/>
                  </a:cubicBezTo>
                  <a:cubicBezTo>
                    <a:pt x="420" y="691"/>
                    <a:pt x="420" y="691"/>
                    <a:pt x="420" y="691"/>
                  </a:cubicBezTo>
                  <a:cubicBezTo>
                    <a:pt x="420" y="693"/>
                    <a:pt x="421" y="695"/>
                    <a:pt x="422" y="697"/>
                  </a:cubicBezTo>
                  <a:cubicBezTo>
                    <a:pt x="423" y="698"/>
                    <a:pt x="424" y="701"/>
                    <a:pt x="423" y="703"/>
                  </a:cubicBezTo>
                  <a:cubicBezTo>
                    <a:pt x="423" y="703"/>
                    <a:pt x="423" y="703"/>
                    <a:pt x="424" y="703"/>
                  </a:cubicBezTo>
                  <a:cubicBezTo>
                    <a:pt x="425" y="703"/>
                    <a:pt x="426" y="701"/>
                    <a:pt x="425" y="699"/>
                  </a:cubicBezTo>
                  <a:cubicBezTo>
                    <a:pt x="426" y="700"/>
                    <a:pt x="426" y="701"/>
                    <a:pt x="426" y="702"/>
                  </a:cubicBezTo>
                  <a:cubicBezTo>
                    <a:pt x="426" y="703"/>
                    <a:pt x="426" y="704"/>
                    <a:pt x="427" y="704"/>
                  </a:cubicBezTo>
                  <a:cubicBezTo>
                    <a:pt x="426" y="706"/>
                    <a:pt x="425" y="707"/>
                    <a:pt x="425" y="709"/>
                  </a:cubicBezTo>
                  <a:cubicBezTo>
                    <a:pt x="423" y="713"/>
                    <a:pt x="422" y="717"/>
                    <a:pt x="421" y="721"/>
                  </a:cubicBezTo>
                  <a:close/>
                  <a:moveTo>
                    <a:pt x="468" y="722"/>
                  </a:moveTo>
                  <a:cubicBezTo>
                    <a:pt x="467" y="726"/>
                    <a:pt x="465" y="730"/>
                    <a:pt x="464" y="734"/>
                  </a:cubicBezTo>
                  <a:cubicBezTo>
                    <a:pt x="459" y="741"/>
                    <a:pt x="449" y="744"/>
                    <a:pt x="441" y="742"/>
                  </a:cubicBezTo>
                  <a:cubicBezTo>
                    <a:pt x="435" y="742"/>
                    <a:pt x="429" y="739"/>
                    <a:pt x="426" y="734"/>
                  </a:cubicBezTo>
                  <a:cubicBezTo>
                    <a:pt x="423" y="728"/>
                    <a:pt x="425" y="720"/>
                    <a:pt x="427" y="713"/>
                  </a:cubicBezTo>
                  <a:cubicBezTo>
                    <a:pt x="430" y="706"/>
                    <a:pt x="434" y="699"/>
                    <a:pt x="436" y="691"/>
                  </a:cubicBezTo>
                  <a:cubicBezTo>
                    <a:pt x="439" y="683"/>
                    <a:pt x="442" y="674"/>
                    <a:pt x="444" y="666"/>
                  </a:cubicBezTo>
                  <a:cubicBezTo>
                    <a:pt x="446" y="657"/>
                    <a:pt x="449" y="649"/>
                    <a:pt x="449" y="640"/>
                  </a:cubicBezTo>
                  <a:cubicBezTo>
                    <a:pt x="449" y="634"/>
                    <a:pt x="448" y="627"/>
                    <a:pt x="447" y="621"/>
                  </a:cubicBezTo>
                  <a:cubicBezTo>
                    <a:pt x="448" y="621"/>
                    <a:pt x="448" y="621"/>
                    <a:pt x="448" y="621"/>
                  </a:cubicBezTo>
                  <a:cubicBezTo>
                    <a:pt x="455" y="622"/>
                    <a:pt x="459" y="627"/>
                    <a:pt x="465" y="631"/>
                  </a:cubicBezTo>
                  <a:cubicBezTo>
                    <a:pt x="470" y="633"/>
                    <a:pt x="475" y="635"/>
                    <a:pt x="480" y="637"/>
                  </a:cubicBezTo>
                  <a:cubicBezTo>
                    <a:pt x="485" y="639"/>
                    <a:pt x="490" y="641"/>
                    <a:pt x="496" y="642"/>
                  </a:cubicBezTo>
                  <a:cubicBezTo>
                    <a:pt x="493" y="644"/>
                    <a:pt x="491" y="648"/>
                    <a:pt x="490" y="650"/>
                  </a:cubicBezTo>
                  <a:cubicBezTo>
                    <a:pt x="486" y="657"/>
                    <a:pt x="484" y="664"/>
                    <a:pt x="482" y="672"/>
                  </a:cubicBezTo>
                  <a:cubicBezTo>
                    <a:pt x="479" y="684"/>
                    <a:pt x="476" y="695"/>
                    <a:pt x="472" y="707"/>
                  </a:cubicBezTo>
                  <a:cubicBezTo>
                    <a:pt x="470" y="712"/>
                    <a:pt x="469" y="716"/>
                    <a:pt x="468" y="722"/>
                  </a:cubicBezTo>
                  <a:close/>
                  <a:moveTo>
                    <a:pt x="641" y="696"/>
                  </a:moveTo>
                  <a:cubicBezTo>
                    <a:pt x="632" y="703"/>
                    <a:pt x="622" y="708"/>
                    <a:pt x="613" y="714"/>
                  </a:cubicBezTo>
                  <a:cubicBezTo>
                    <a:pt x="594" y="725"/>
                    <a:pt x="577" y="737"/>
                    <a:pt x="559" y="748"/>
                  </a:cubicBezTo>
                  <a:cubicBezTo>
                    <a:pt x="541" y="760"/>
                    <a:pt x="523" y="773"/>
                    <a:pt x="505" y="785"/>
                  </a:cubicBezTo>
                  <a:cubicBezTo>
                    <a:pt x="490" y="795"/>
                    <a:pt x="474" y="803"/>
                    <a:pt x="458" y="811"/>
                  </a:cubicBezTo>
                  <a:cubicBezTo>
                    <a:pt x="459" y="789"/>
                    <a:pt x="468" y="767"/>
                    <a:pt x="466" y="745"/>
                  </a:cubicBezTo>
                  <a:cubicBezTo>
                    <a:pt x="467" y="744"/>
                    <a:pt x="469" y="742"/>
                    <a:pt x="470" y="740"/>
                  </a:cubicBezTo>
                  <a:cubicBezTo>
                    <a:pt x="474" y="733"/>
                    <a:pt x="475" y="722"/>
                    <a:pt x="473" y="714"/>
                  </a:cubicBezTo>
                  <a:cubicBezTo>
                    <a:pt x="476" y="703"/>
                    <a:pt x="481" y="691"/>
                    <a:pt x="484" y="680"/>
                  </a:cubicBezTo>
                  <a:cubicBezTo>
                    <a:pt x="486" y="673"/>
                    <a:pt x="487" y="666"/>
                    <a:pt x="489" y="659"/>
                  </a:cubicBezTo>
                  <a:cubicBezTo>
                    <a:pt x="491" y="655"/>
                    <a:pt x="492" y="651"/>
                    <a:pt x="495" y="648"/>
                  </a:cubicBezTo>
                  <a:cubicBezTo>
                    <a:pt x="497" y="645"/>
                    <a:pt x="498" y="644"/>
                    <a:pt x="501" y="643"/>
                  </a:cubicBezTo>
                  <a:cubicBezTo>
                    <a:pt x="504" y="643"/>
                    <a:pt x="508" y="642"/>
                    <a:pt x="511" y="640"/>
                  </a:cubicBezTo>
                  <a:cubicBezTo>
                    <a:pt x="516" y="638"/>
                    <a:pt x="521" y="631"/>
                    <a:pt x="519" y="625"/>
                  </a:cubicBezTo>
                  <a:cubicBezTo>
                    <a:pt x="520" y="625"/>
                    <a:pt x="521" y="625"/>
                    <a:pt x="522" y="625"/>
                  </a:cubicBezTo>
                  <a:cubicBezTo>
                    <a:pt x="527" y="624"/>
                    <a:pt x="529" y="615"/>
                    <a:pt x="530" y="611"/>
                  </a:cubicBezTo>
                  <a:cubicBezTo>
                    <a:pt x="534" y="600"/>
                    <a:pt x="541" y="593"/>
                    <a:pt x="550" y="586"/>
                  </a:cubicBezTo>
                  <a:cubicBezTo>
                    <a:pt x="558" y="578"/>
                    <a:pt x="566" y="569"/>
                    <a:pt x="574" y="560"/>
                  </a:cubicBezTo>
                  <a:cubicBezTo>
                    <a:pt x="581" y="552"/>
                    <a:pt x="590" y="545"/>
                    <a:pt x="598" y="537"/>
                  </a:cubicBezTo>
                  <a:cubicBezTo>
                    <a:pt x="605" y="530"/>
                    <a:pt x="612" y="523"/>
                    <a:pt x="618" y="515"/>
                  </a:cubicBezTo>
                  <a:cubicBezTo>
                    <a:pt x="619" y="514"/>
                    <a:pt x="623" y="508"/>
                    <a:pt x="625" y="505"/>
                  </a:cubicBezTo>
                  <a:cubicBezTo>
                    <a:pt x="628" y="504"/>
                    <a:pt x="630" y="504"/>
                    <a:pt x="633" y="503"/>
                  </a:cubicBezTo>
                  <a:cubicBezTo>
                    <a:pt x="640" y="501"/>
                    <a:pt x="646" y="498"/>
                    <a:pt x="653" y="496"/>
                  </a:cubicBezTo>
                  <a:cubicBezTo>
                    <a:pt x="665" y="491"/>
                    <a:pt x="678" y="486"/>
                    <a:pt x="690" y="480"/>
                  </a:cubicBezTo>
                  <a:cubicBezTo>
                    <a:pt x="696" y="477"/>
                    <a:pt x="703" y="473"/>
                    <a:pt x="708" y="467"/>
                  </a:cubicBezTo>
                  <a:cubicBezTo>
                    <a:pt x="708" y="472"/>
                    <a:pt x="709" y="476"/>
                    <a:pt x="710" y="480"/>
                  </a:cubicBezTo>
                  <a:cubicBezTo>
                    <a:pt x="712" y="487"/>
                    <a:pt x="713" y="493"/>
                    <a:pt x="715" y="500"/>
                  </a:cubicBezTo>
                  <a:cubicBezTo>
                    <a:pt x="718" y="512"/>
                    <a:pt x="722" y="524"/>
                    <a:pt x="727" y="536"/>
                  </a:cubicBezTo>
                  <a:cubicBezTo>
                    <a:pt x="729" y="540"/>
                    <a:pt x="731" y="544"/>
                    <a:pt x="734" y="548"/>
                  </a:cubicBezTo>
                  <a:cubicBezTo>
                    <a:pt x="727" y="552"/>
                    <a:pt x="723" y="566"/>
                    <a:pt x="721" y="572"/>
                  </a:cubicBezTo>
                  <a:cubicBezTo>
                    <a:pt x="715" y="588"/>
                    <a:pt x="708" y="604"/>
                    <a:pt x="704" y="621"/>
                  </a:cubicBezTo>
                  <a:cubicBezTo>
                    <a:pt x="702" y="628"/>
                    <a:pt x="701" y="635"/>
                    <a:pt x="699" y="641"/>
                  </a:cubicBezTo>
                  <a:cubicBezTo>
                    <a:pt x="699" y="641"/>
                    <a:pt x="698" y="641"/>
                    <a:pt x="698" y="641"/>
                  </a:cubicBezTo>
                  <a:cubicBezTo>
                    <a:pt x="686" y="644"/>
                    <a:pt x="678" y="657"/>
                    <a:pt x="678" y="669"/>
                  </a:cubicBezTo>
                  <a:cubicBezTo>
                    <a:pt x="678" y="669"/>
                    <a:pt x="677" y="669"/>
                    <a:pt x="677" y="669"/>
                  </a:cubicBezTo>
                  <a:cubicBezTo>
                    <a:pt x="672" y="671"/>
                    <a:pt x="666" y="675"/>
                    <a:pt x="662" y="680"/>
                  </a:cubicBezTo>
                  <a:cubicBezTo>
                    <a:pt x="654" y="684"/>
                    <a:pt x="648" y="691"/>
                    <a:pt x="641" y="696"/>
                  </a:cubicBezTo>
                  <a:close/>
                  <a:moveTo>
                    <a:pt x="695" y="680"/>
                  </a:moveTo>
                  <a:cubicBezTo>
                    <a:pt x="690" y="676"/>
                    <a:pt x="687" y="671"/>
                    <a:pt x="688" y="664"/>
                  </a:cubicBezTo>
                  <a:cubicBezTo>
                    <a:pt x="688" y="657"/>
                    <a:pt x="692" y="652"/>
                    <a:pt x="697" y="648"/>
                  </a:cubicBezTo>
                  <a:cubicBezTo>
                    <a:pt x="695" y="652"/>
                    <a:pt x="694" y="657"/>
                    <a:pt x="693" y="662"/>
                  </a:cubicBezTo>
                  <a:cubicBezTo>
                    <a:pt x="692" y="668"/>
                    <a:pt x="692" y="674"/>
                    <a:pt x="695" y="680"/>
                  </a:cubicBezTo>
                  <a:close/>
                  <a:moveTo>
                    <a:pt x="698" y="685"/>
                  </a:moveTo>
                  <a:cubicBezTo>
                    <a:pt x="698" y="685"/>
                    <a:pt x="698" y="685"/>
                    <a:pt x="698" y="685"/>
                  </a:cubicBezTo>
                  <a:cubicBezTo>
                    <a:pt x="698" y="685"/>
                    <a:pt x="698" y="685"/>
                    <a:pt x="698" y="685"/>
                  </a:cubicBezTo>
                  <a:cubicBezTo>
                    <a:pt x="698" y="686"/>
                    <a:pt x="698" y="686"/>
                    <a:pt x="697" y="687"/>
                  </a:cubicBezTo>
                  <a:cubicBezTo>
                    <a:pt x="697" y="687"/>
                    <a:pt x="697" y="687"/>
                    <a:pt x="697" y="687"/>
                  </a:cubicBezTo>
                  <a:cubicBezTo>
                    <a:pt x="686" y="688"/>
                    <a:pt x="681" y="677"/>
                    <a:pt x="681" y="668"/>
                  </a:cubicBezTo>
                  <a:cubicBezTo>
                    <a:pt x="681" y="663"/>
                    <a:pt x="683" y="658"/>
                    <a:pt x="685" y="654"/>
                  </a:cubicBezTo>
                  <a:cubicBezTo>
                    <a:pt x="687" y="652"/>
                    <a:pt x="689" y="649"/>
                    <a:pt x="691" y="648"/>
                  </a:cubicBezTo>
                  <a:cubicBezTo>
                    <a:pt x="693" y="646"/>
                    <a:pt x="696" y="644"/>
                    <a:pt x="698" y="643"/>
                  </a:cubicBezTo>
                  <a:cubicBezTo>
                    <a:pt x="698" y="643"/>
                    <a:pt x="698" y="644"/>
                    <a:pt x="698" y="644"/>
                  </a:cubicBezTo>
                  <a:cubicBezTo>
                    <a:pt x="698" y="644"/>
                    <a:pt x="698" y="644"/>
                    <a:pt x="697" y="644"/>
                  </a:cubicBezTo>
                  <a:cubicBezTo>
                    <a:pt x="682" y="651"/>
                    <a:pt x="679" y="679"/>
                    <a:pt x="698" y="685"/>
                  </a:cubicBezTo>
                  <a:close/>
                  <a:moveTo>
                    <a:pt x="692" y="713"/>
                  </a:moveTo>
                  <a:cubicBezTo>
                    <a:pt x="685" y="716"/>
                    <a:pt x="675" y="721"/>
                    <a:pt x="668" y="716"/>
                  </a:cubicBezTo>
                  <a:cubicBezTo>
                    <a:pt x="650" y="704"/>
                    <a:pt x="661" y="679"/>
                    <a:pt x="678" y="673"/>
                  </a:cubicBezTo>
                  <a:cubicBezTo>
                    <a:pt x="679" y="683"/>
                    <a:pt x="686" y="692"/>
                    <a:pt x="697" y="690"/>
                  </a:cubicBezTo>
                  <a:cubicBezTo>
                    <a:pt x="697" y="695"/>
                    <a:pt x="699" y="701"/>
                    <a:pt x="701" y="704"/>
                  </a:cubicBezTo>
                  <a:cubicBezTo>
                    <a:pt x="703" y="706"/>
                    <a:pt x="704" y="708"/>
                    <a:pt x="706" y="709"/>
                  </a:cubicBezTo>
                  <a:cubicBezTo>
                    <a:pt x="701" y="709"/>
                    <a:pt x="695" y="712"/>
                    <a:pt x="692" y="713"/>
                  </a:cubicBezTo>
                  <a:close/>
                  <a:moveTo>
                    <a:pt x="704" y="702"/>
                  </a:moveTo>
                  <a:cubicBezTo>
                    <a:pt x="704" y="702"/>
                    <a:pt x="704" y="702"/>
                    <a:pt x="704" y="701"/>
                  </a:cubicBezTo>
                  <a:cubicBezTo>
                    <a:pt x="702" y="698"/>
                    <a:pt x="701" y="695"/>
                    <a:pt x="701" y="691"/>
                  </a:cubicBezTo>
                  <a:cubicBezTo>
                    <a:pt x="701" y="690"/>
                    <a:pt x="701" y="689"/>
                    <a:pt x="701" y="687"/>
                  </a:cubicBezTo>
                  <a:cubicBezTo>
                    <a:pt x="702" y="688"/>
                    <a:pt x="702" y="688"/>
                    <a:pt x="703" y="689"/>
                  </a:cubicBezTo>
                  <a:cubicBezTo>
                    <a:pt x="702" y="693"/>
                    <a:pt x="702" y="699"/>
                    <a:pt x="704" y="702"/>
                  </a:cubicBezTo>
                  <a:close/>
                  <a:moveTo>
                    <a:pt x="706" y="685"/>
                  </a:moveTo>
                  <a:cubicBezTo>
                    <a:pt x="700" y="687"/>
                    <a:pt x="696" y="674"/>
                    <a:pt x="696" y="669"/>
                  </a:cubicBezTo>
                  <a:cubicBezTo>
                    <a:pt x="696" y="664"/>
                    <a:pt x="697" y="659"/>
                    <a:pt x="698" y="654"/>
                  </a:cubicBezTo>
                  <a:cubicBezTo>
                    <a:pt x="702" y="642"/>
                    <a:pt x="705" y="629"/>
                    <a:pt x="708" y="616"/>
                  </a:cubicBezTo>
                  <a:cubicBezTo>
                    <a:pt x="712" y="602"/>
                    <a:pt x="718" y="588"/>
                    <a:pt x="723" y="574"/>
                  </a:cubicBezTo>
                  <a:cubicBezTo>
                    <a:pt x="725" y="569"/>
                    <a:pt x="727" y="564"/>
                    <a:pt x="729" y="559"/>
                  </a:cubicBezTo>
                  <a:cubicBezTo>
                    <a:pt x="731" y="556"/>
                    <a:pt x="733" y="553"/>
                    <a:pt x="735" y="551"/>
                  </a:cubicBezTo>
                  <a:cubicBezTo>
                    <a:pt x="736" y="551"/>
                    <a:pt x="736" y="552"/>
                    <a:pt x="737" y="553"/>
                  </a:cubicBezTo>
                  <a:cubicBezTo>
                    <a:pt x="731" y="556"/>
                    <a:pt x="731" y="564"/>
                    <a:pt x="728" y="569"/>
                  </a:cubicBezTo>
                  <a:cubicBezTo>
                    <a:pt x="726" y="574"/>
                    <a:pt x="724" y="580"/>
                    <a:pt x="724" y="586"/>
                  </a:cubicBezTo>
                  <a:cubicBezTo>
                    <a:pt x="724" y="586"/>
                    <a:pt x="724" y="587"/>
                    <a:pt x="724" y="586"/>
                  </a:cubicBezTo>
                  <a:cubicBezTo>
                    <a:pt x="726" y="581"/>
                    <a:pt x="728" y="576"/>
                    <a:pt x="729" y="570"/>
                  </a:cubicBezTo>
                  <a:cubicBezTo>
                    <a:pt x="730" y="566"/>
                    <a:pt x="732" y="563"/>
                    <a:pt x="734" y="559"/>
                  </a:cubicBezTo>
                  <a:cubicBezTo>
                    <a:pt x="735" y="558"/>
                    <a:pt x="736" y="555"/>
                    <a:pt x="737" y="554"/>
                  </a:cubicBezTo>
                  <a:cubicBezTo>
                    <a:pt x="741" y="559"/>
                    <a:pt x="745" y="565"/>
                    <a:pt x="750" y="570"/>
                  </a:cubicBezTo>
                  <a:cubicBezTo>
                    <a:pt x="748" y="571"/>
                    <a:pt x="746" y="578"/>
                    <a:pt x="746" y="579"/>
                  </a:cubicBezTo>
                  <a:cubicBezTo>
                    <a:pt x="743" y="585"/>
                    <a:pt x="740" y="591"/>
                    <a:pt x="736" y="598"/>
                  </a:cubicBezTo>
                  <a:cubicBezTo>
                    <a:pt x="733" y="605"/>
                    <a:pt x="729" y="612"/>
                    <a:pt x="726" y="619"/>
                  </a:cubicBezTo>
                  <a:cubicBezTo>
                    <a:pt x="722" y="627"/>
                    <a:pt x="717" y="634"/>
                    <a:pt x="712" y="642"/>
                  </a:cubicBezTo>
                  <a:cubicBezTo>
                    <a:pt x="711" y="642"/>
                    <a:pt x="712" y="643"/>
                    <a:pt x="712" y="643"/>
                  </a:cubicBezTo>
                  <a:cubicBezTo>
                    <a:pt x="708" y="648"/>
                    <a:pt x="707" y="654"/>
                    <a:pt x="708" y="660"/>
                  </a:cubicBezTo>
                  <a:cubicBezTo>
                    <a:pt x="709" y="663"/>
                    <a:pt x="711" y="666"/>
                    <a:pt x="714" y="668"/>
                  </a:cubicBezTo>
                  <a:cubicBezTo>
                    <a:pt x="716" y="670"/>
                    <a:pt x="720" y="671"/>
                    <a:pt x="722" y="671"/>
                  </a:cubicBezTo>
                  <a:cubicBezTo>
                    <a:pt x="723" y="671"/>
                    <a:pt x="723" y="671"/>
                    <a:pt x="723" y="670"/>
                  </a:cubicBezTo>
                  <a:cubicBezTo>
                    <a:pt x="720" y="673"/>
                    <a:pt x="717" y="677"/>
                    <a:pt x="714" y="680"/>
                  </a:cubicBezTo>
                  <a:cubicBezTo>
                    <a:pt x="713" y="681"/>
                    <a:pt x="712" y="682"/>
                    <a:pt x="711" y="683"/>
                  </a:cubicBezTo>
                  <a:cubicBezTo>
                    <a:pt x="711" y="683"/>
                    <a:pt x="711" y="683"/>
                    <a:pt x="710" y="683"/>
                  </a:cubicBezTo>
                  <a:cubicBezTo>
                    <a:pt x="705" y="682"/>
                    <a:pt x="702" y="673"/>
                    <a:pt x="702" y="668"/>
                  </a:cubicBezTo>
                  <a:cubicBezTo>
                    <a:pt x="702" y="667"/>
                    <a:pt x="701" y="667"/>
                    <a:pt x="701" y="668"/>
                  </a:cubicBezTo>
                  <a:cubicBezTo>
                    <a:pt x="700" y="674"/>
                    <a:pt x="701" y="681"/>
                    <a:pt x="706" y="685"/>
                  </a:cubicBezTo>
                  <a:close/>
                  <a:moveTo>
                    <a:pt x="789" y="596"/>
                  </a:moveTo>
                  <a:cubicBezTo>
                    <a:pt x="778" y="622"/>
                    <a:pt x="756" y="644"/>
                    <a:pt x="733" y="660"/>
                  </a:cubicBezTo>
                  <a:cubicBezTo>
                    <a:pt x="734" y="658"/>
                    <a:pt x="734" y="655"/>
                    <a:pt x="736" y="653"/>
                  </a:cubicBezTo>
                  <a:cubicBezTo>
                    <a:pt x="738" y="649"/>
                    <a:pt x="741" y="646"/>
                    <a:pt x="744" y="643"/>
                  </a:cubicBezTo>
                  <a:cubicBezTo>
                    <a:pt x="749" y="637"/>
                    <a:pt x="753" y="631"/>
                    <a:pt x="758" y="625"/>
                  </a:cubicBezTo>
                  <a:cubicBezTo>
                    <a:pt x="762" y="618"/>
                    <a:pt x="767" y="610"/>
                    <a:pt x="772" y="604"/>
                  </a:cubicBezTo>
                  <a:cubicBezTo>
                    <a:pt x="775" y="600"/>
                    <a:pt x="779" y="596"/>
                    <a:pt x="779" y="591"/>
                  </a:cubicBezTo>
                  <a:cubicBezTo>
                    <a:pt x="782" y="593"/>
                    <a:pt x="786" y="595"/>
                    <a:pt x="789" y="596"/>
                  </a:cubicBezTo>
                  <a:cubicBezTo>
                    <a:pt x="789" y="596"/>
                    <a:pt x="789" y="596"/>
                    <a:pt x="789" y="596"/>
                  </a:cubicBezTo>
                  <a:close/>
                  <a:moveTo>
                    <a:pt x="792" y="597"/>
                  </a:moveTo>
                  <a:cubicBezTo>
                    <a:pt x="794" y="598"/>
                    <a:pt x="795" y="598"/>
                    <a:pt x="797" y="599"/>
                  </a:cubicBezTo>
                  <a:cubicBezTo>
                    <a:pt x="794" y="610"/>
                    <a:pt x="784" y="618"/>
                    <a:pt x="776" y="625"/>
                  </a:cubicBezTo>
                  <a:cubicBezTo>
                    <a:pt x="775" y="626"/>
                    <a:pt x="775" y="626"/>
                    <a:pt x="774" y="627"/>
                  </a:cubicBezTo>
                  <a:cubicBezTo>
                    <a:pt x="781" y="618"/>
                    <a:pt x="788" y="608"/>
                    <a:pt x="792" y="597"/>
                  </a:cubicBezTo>
                  <a:close/>
                  <a:moveTo>
                    <a:pt x="777" y="590"/>
                  </a:moveTo>
                  <a:cubicBezTo>
                    <a:pt x="776" y="596"/>
                    <a:pt x="769" y="603"/>
                    <a:pt x="765" y="608"/>
                  </a:cubicBezTo>
                  <a:cubicBezTo>
                    <a:pt x="761" y="615"/>
                    <a:pt x="756" y="621"/>
                    <a:pt x="751" y="628"/>
                  </a:cubicBezTo>
                  <a:cubicBezTo>
                    <a:pt x="746" y="634"/>
                    <a:pt x="741" y="640"/>
                    <a:pt x="736" y="647"/>
                  </a:cubicBezTo>
                  <a:cubicBezTo>
                    <a:pt x="732" y="652"/>
                    <a:pt x="730" y="658"/>
                    <a:pt x="727" y="664"/>
                  </a:cubicBezTo>
                  <a:cubicBezTo>
                    <a:pt x="727" y="664"/>
                    <a:pt x="727" y="664"/>
                    <a:pt x="727" y="664"/>
                  </a:cubicBezTo>
                  <a:cubicBezTo>
                    <a:pt x="726" y="665"/>
                    <a:pt x="724" y="667"/>
                    <a:pt x="722" y="667"/>
                  </a:cubicBezTo>
                  <a:cubicBezTo>
                    <a:pt x="720" y="666"/>
                    <a:pt x="717" y="666"/>
                    <a:pt x="715" y="665"/>
                  </a:cubicBezTo>
                  <a:cubicBezTo>
                    <a:pt x="713" y="663"/>
                    <a:pt x="712" y="660"/>
                    <a:pt x="712" y="657"/>
                  </a:cubicBezTo>
                  <a:cubicBezTo>
                    <a:pt x="711" y="653"/>
                    <a:pt x="713" y="648"/>
                    <a:pt x="714" y="644"/>
                  </a:cubicBezTo>
                  <a:cubicBezTo>
                    <a:pt x="724" y="634"/>
                    <a:pt x="732" y="623"/>
                    <a:pt x="740" y="611"/>
                  </a:cubicBezTo>
                  <a:cubicBezTo>
                    <a:pt x="744" y="605"/>
                    <a:pt x="748" y="599"/>
                    <a:pt x="752" y="593"/>
                  </a:cubicBezTo>
                  <a:cubicBezTo>
                    <a:pt x="756" y="589"/>
                    <a:pt x="760" y="585"/>
                    <a:pt x="762" y="580"/>
                  </a:cubicBezTo>
                  <a:cubicBezTo>
                    <a:pt x="765" y="582"/>
                    <a:pt x="768" y="584"/>
                    <a:pt x="772" y="586"/>
                  </a:cubicBezTo>
                  <a:cubicBezTo>
                    <a:pt x="773" y="587"/>
                    <a:pt x="775" y="588"/>
                    <a:pt x="777" y="589"/>
                  </a:cubicBezTo>
                  <a:cubicBezTo>
                    <a:pt x="777" y="589"/>
                    <a:pt x="777" y="589"/>
                    <a:pt x="777" y="590"/>
                  </a:cubicBezTo>
                  <a:close/>
                  <a:moveTo>
                    <a:pt x="749" y="591"/>
                  </a:moveTo>
                  <a:cubicBezTo>
                    <a:pt x="745" y="597"/>
                    <a:pt x="741" y="603"/>
                    <a:pt x="737" y="610"/>
                  </a:cubicBezTo>
                  <a:cubicBezTo>
                    <a:pt x="734" y="614"/>
                    <a:pt x="731" y="619"/>
                    <a:pt x="728" y="623"/>
                  </a:cubicBezTo>
                  <a:cubicBezTo>
                    <a:pt x="728" y="622"/>
                    <a:pt x="729" y="621"/>
                    <a:pt x="729" y="621"/>
                  </a:cubicBezTo>
                  <a:cubicBezTo>
                    <a:pt x="732" y="614"/>
                    <a:pt x="735" y="606"/>
                    <a:pt x="739" y="600"/>
                  </a:cubicBezTo>
                  <a:cubicBezTo>
                    <a:pt x="742" y="593"/>
                    <a:pt x="746" y="587"/>
                    <a:pt x="749" y="580"/>
                  </a:cubicBezTo>
                  <a:cubicBezTo>
                    <a:pt x="750" y="579"/>
                    <a:pt x="752" y="574"/>
                    <a:pt x="752" y="571"/>
                  </a:cubicBezTo>
                  <a:cubicBezTo>
                    <a:pt x="754" y="574"/>
                    <a:pt x="757" y="576"/>
                    <a:pt x="760" y="578"/>
                  </a:cubicBezTo>
                  <a:cubicBezTo>
                    <a:pt x="756" y="582"/>
                    <a:pt x="753" y="587"/>
                    <a:pt x="749" y="591"/>
                  </a:cubicBezTo>
                  <a:close/>
                  <a:moveTo>
                    <a:pt x="744" y="695"/>
                  </a:moveTo>
                  <a:cubicBezTo>
                    <a:pt x="743" y="697"/>
                    <a:pt x="741" y="699"/>
                    <a:pt x="740" y="701"/>
                  </a:cubicBezTo>
                  <a:cubicBezTo>
                    <a:pt x="735" y="706"/>
                    <a:pt x="729" y="709"/>
                    <a:pt x="722" y="708"/>
                  </a:cubicBezTo>
                  <a:cubicBezTo>
                    <a:pt x="717" y="708"/>
                    <a:pt x="713" y="707"/>
                    <a:pt x="709" y="704"/>
                  </a:cubicBezTo>
                  <a:cubicBezTo>
                    <a:pt x="714" y="706"/>
                    <a:pt x="720" y="705"/>
                    <a:pt x="724" y="704"/>
                  </a:cubicBezTo>
                  <a:cubicBezTo>
                    <a:pt x="731" y="701"/>
                    <a:pt x="738" y="697"/>
                    <a:pt x="744" y="693"/>
                  </a:cubicBezTo>
                  <a:cubicBezTo>
                    <a:pt x="744" y="694"/>
                    <a:pt x="744" y="694"/>
                    <a:pt x="744" y="695"/>
                  </a:cubicBezTo>
                  <a:close/>
                  <a:moveTo>
                    <a:pt x="821" y="625"/>
                  </a:moveTo>
                  <a:cubicBezTo>
                    <a:pt x="821" y="625"/>
                    <a:pt x="821" y="625"/>
                    <a:pt x="820" y="625"/>
                  </a:cubicBezTo>
                  <a:cubicBezTo>
                    <a:pt x="811" y="635"/>
                    <a:pt x="800" y="644"/>
                    <a:pt x="789" y="653"/>
                  </a:cubicBezTo>
                  <a:cubicBezTo>
                    <a:pt x="779" y="662"/>
                    <a:pt x="768" y="671"/>
                    <a:pt x="757" y="679"/>
                  </a:cubicBezTo>
                  <a:cubicBezTo>
                    <a:pt x="748" y="686"/>
                    <a:pt x="738" y="694"/>
                    <a:pt x="727" y="699"/>
                  </a:cubicBezTo>
                  <a:cubicBezTo>
                    <a:pt x="722" y="701"/>
                    <a:pt x="718" y="702"/>
                    <a:pt x="713" y="702"/>
                  </a:cubicBezTo>
                  <a:cubicBezTo>
                    <a:pt x="709" y="701"/>
                    <a:pt x="706" y="699"/>
                    <a:pt x="708" y="694"/>
                  </a:cubicBezTo>
                  <a:cubicBezTo>
                    <a:pt x="710" y="688"/>
                    <a:pt x="716" y="683"/>
                    <a:pt x="720" y="678"/>
                  </a:cubicBezTo>
                  <a:cubicBezTo>
                    <a:pt x="725" y="673"/>
                    <a:pt x="730" y="669"/>
                    <a:pt x="735" y="664"/>
                  </a:cubicBezTo>
                  <a:cubicBezTo>
                    <a:pt x="745" y="656"/>
                    <a:pt x="755" y="648"/>
                    <a:pt x="765" y="640"/>
                  </a:cubicBezTo>
                  <a:cubicBezTo>
                    <a:pt x="772" y="633"/>
                    <a:pt x="780" y="627"/>
                    <a:pt x="787" y="620"/>
                  </a:cubicBezTo>
                  <a:cubicBezTo>
                    <a:pt x="792" y="614"/>
                    <a:pt x="798" y="608"/>
                    <a:pt x="800" y="599"/>
                  </a:cubicBezTo>
                  <a:cubicBezTo>
                    <a:pt x="801" y="599"/>
                    <a:pt x="802" y="599"/>
                    <a:pt x="803" y="599"/>
                  </a:cubicBezTo>
                  <a:cubicBezTo>
                    <a:pt x="807" y="600"/>
                    <a:pt x="812" y="599"/>
                    <a:pt x="817" y="599"/>
                  </a:cubicBezTo>
                  <a:cubicBezTo>
                    <a:pt x="820" y="599"/>
                    <a:pt x="822" y="599"/>
                    <a:pt x="824" y="598"/>
                  </a:cubicBezTo>
                  <a:cubicBezTo>
                    <a:pt x="822" y="607"/>
                    <a:pt x="821" y="615"/>
                    <a:pt x="821" y="625"/>
                  </a:cubicBezTo>
                  <a:close/>
                  <a:moveTo>
                    <a:pt x="824" y="594"/>
                  </a:moveTo>
                  <a:cubicBezTo>
                    <a:pt x="820" y="597"/>
                    <a:pt x="814" y="595"/>
                    <a:pt x="810" y="596"/>
                  </a:cubicBezTo>
                  <a:cubicBezTo>
                    <a:pt x="806" y="596"/>
                    <a:pt x="802" y="596"/>
                    <a:pt x="797" y="595"/>
                  </a:cubicBezTo>
                  <a:cubicBezTo>
                    <a:pt x="787" y="592"/>
                    <a:pt x="776" y="586"/>
                    <a:pt x="767" y="580"/>
                  </a:cubicBezTo>
                  <a:cubicBezTo>
                    <a:pt x="750" y="569"/>
                    <a:pt x="737" y="550"/>
                    <a:pt x="730" y="532"/>
                  </a:cubicBezTo>
                  <a:cubicBezTo>
                    <a:pt x="727" y="527"/>
                    <a:pt x="725" y="522"/>
                    <a:pt x="724" y="516"/>
                  </a:cubicBezTo>
                  <a:cubicBezTo>
                    <a:pt x="724" y="516"/>
                    <a:pt x="724" y="516"/>
                    <a:pt x="724" y="516"/>
                  </a:cubicBezTo>
                  <a:cubicBezTo>
                    <a:pt x="717" y="496"/>
                    <a:pt x="713" y="474"/>
                    <a:pt x="718" y="453"/>
                  </a:cubicBezTo>
                  <a:cubicBezTo>
                    <a:pt x="720" y="442"/>
                    <a:pt x="724" y="430"/>
                    <a:pt x="732" y="422"/>
                  </a:cubicBezTo>
                  <a:cubicBezTo>
                    <a:pt x="736" y="419"/>
                    <a:pt x="740" y="418"/>
                    <a:pt x="744" y="415"/>
                  </a:cubicBezTo>
                  <a:cubicBezTo>
                    <a:pt x="745" y="414"/>
                    <a:pt x="746" y="414"/>
                    <a:pt x="747" y="413"/>
                  </a:cubicBezTo>
                  <a:cubicBezTo>
                    <a:pt x="750" y="412"/>
                    <a:pt x="753" y="412"/>
                    <a:pt x="755" y="411"/>
                  </a:cubicBezTo>
                  <a:cubicBezTo>
                    <a:pt x="769" y="409"/>
                    <a:pt x="782" y="405"/>
                    <a:pt x="795" y="399"/>
                  </a:cubicBezTo>
                  <a:cubicBezTo>
                    <a:pt x="796" y="399"/>
                    <a:pt x="796" y="399"/>
                    <a:pt x="797" y="398"/>
                  </a:cubicBezTo>
                  <a:cubicBezTo>
                    <a:pt x="803" y="397"/>
                    <a:pt x="808" y="394"/>
                    <a:pt x="815" y="395"/>
                  </a:cubicBezTo>
                  <a:cubicBezTo>
                    <a:pt x="816" y="396"/>
                    <a:pt x="817" y="396"/>
                    <a:pt x="817" y="396"/>
                  </a:cubicBezTo>
                  <a:cubicBezTo>
                    <a:pt x="822" y="397"/>
                    <a:pt x="827" y="398"/>
                    <a:pt x="831" y="399"/>
                  </a:cubicBezTo>
                  <a:cubicBezTo>
                    <a:pt x="840" y="402"/>
                    <a:pt x="848" y="406"/>
                    <a:pt x="854" y="412"/>
                  </a:cubicBezTo>
                  <a:cubicBezTo>
                    <a:pt x="866" y="423"/>
                    <a:pt x="879" y="437"/>
                    <a:pt x="884" y="452"/>
                  </a:cubicBezTo>
                  <a:cubicBezTo>
                    <a:pt x="889" y="470"/>
                    <a:pt x="892" y="490"/>
                    <a:pt x="890" y="509"/>
                  </a:cubicBezTo>
                  <a:cubicBezTo>
                    <a:pt x="890" y="517"/>
                    <a:pt x="888" y="525"/>
                    <a:pt x="887" y="534"/>
                  </a:cubicBezTo>
                  <a:cubicBezTo>
                    <a:pt x="887" y="540"/>
                    <a:pt x="887" y="547"/>
                    <a:pt x="885" y="553"/>
                  </a:cubicBezTo>
                  <a:cubicBezTo>
                    <a:pt x="879" y="543"/>
                    <a:pt x="866" y="539"/>
                    <a:pt x="857" y="548"/>
                  </a:cubicBezTo>
                  <a:cubicBezTo>
                    <a:pt x="846" y="558"/>
                    <a:pt x="834" y="567"/>
                    <a:pt x="829" y="582"/>
                  </a:cubicBezTo>
                  <a:cubicBezTo>
                    <a:pt x="827" y="586"/>
                    <a:pt x="826" y="590"/>
                    <a:pt x="825" y="594"/>
                  </a:cubicBezTo>
                  <a:cubicBezTo>
                    <a:pt x="825" y="594"/>
                    <a:pt x="824" y="594"/>
                    <a:pt x="824" y="594"/>
                  </a:cubicBezTo>
                  <a:close/>
                  <a:moveTo>
                    <a:pt x="935" y="598"/>
                  </a:moveTo>
                  <a:cubicBezTo>
                    <a:pt x="940" y="605"/>
                    <a:pt x="945" y="611"/>
                    <a:pt x="949" y="618"/>
                  </a:cubicBezTo>
                  <a:cubicBezTo>
                    <a:pt x="957" y="632"/>
                    <a:pt x="964" y="647"/>
                    <a:pt x="970" y="661"/>
                  </a:cubicBezTo>
                  <a:cubicBezTo>
                    <a:pt x="973" y="668"/>
                    <a:pt x="976" y="676"/>
                    <a:pt x="976" y="684"/>
                  </a:cubicBezTo>
                  <a:cubicBezTo>
                    <a:pt x="976" y="692"/>
                    <a:pt x="974" y="700"/>
                    <a:pt x="970" y="707"/>
                  </a:cubicBezTo>
                  <a:cubicBezTo>
                    <a:pt x="965" y="715"/>
                    <a:pt x="960" y="721"/>
                    <a:pt x="950" y="724"/>
                  </a:cubicBezTo>
                  <a:cubicBezTo>
                    <a:pt x="943" y="727"/>
                    <a:pt x="936" y="729"/>
                    <a:pt x="929" y="730"/>
                  </a:cubicBezTo>
                  <a:cubicBezTo>
                    <a:pt x="920" y="731"/>
                    <a:pt x="911" y="731"/>
                    <a:pt x="903" y="732"/>
                  </a:cubicBezTo>
                  <a:cubicBezTo>
                    <a:pt x="896" y="732"/>
                    <a:pt x="889" y="732"/>
                    <a:pt x="883" y="732"/>
                  </a:cubicBezTo>
                  <a:cubicBezTo>
                    <a:pt x="866" y="729"/>
                    <a:pt x="855" y="717"/>
                    <a:pt x="848" y="702"/>
                  </a:cubicBezTo>
                  <a:cubicBezTo>
                    <a:pt x="841" y="687"/>
                    <a:pt x="833" y="673"/>
                    <a:pt x="829" y="657"/>
                  </a:cubicBezTo>
                  <a:cubicBezTo>
                    <a:pt x="826" y="642"/>
                    <a:pt x="824" y="626"/>
                    <a:pt x="826" y="610"/>
                  </a:cubicBezTo>
                  <a:cubicBezTo>
                    <a:pt x="827" y="595"/>
                    <a:pt x="832" y="577"/>
                    <a:pt x="844" y="565"/>
                  </a:cubicBezTo>
                  <a:cubicBezTo>
                    <a:pt x="849" y="560"/>
                    <a:pt x="854" y="554"/>
                    <a:pt x="860" y="549"/>
                  </a:cubicBezTo>
                  <a:cubicBezTo>
                    <a:pt x="864" y="547"/>
                    <a:pt x="868" y="546"/>
                    <a:pt x="871" y="547"/>
                  </a:cubicBezTo>
                  <a:cubicBezTo>
                    <a:pt x="868" y="549"/>
                    <a:pt x="864" y="551"/>
                    <a:pt x="862" y="555"/>
                  </a:cubicBezTo>
                  <a:cubicBezTo>
                    <a:pt x="856" y="565"/>
                    <a:pt x="855" y="577"/>
                    <a:pt x="848" y="587"/>
                  </a:cubicBezTo>
                  <a:cubicBezTo>
                    <a:pt x="842" y="597"/>
                    <a:pt x="839" y="609"/>
                    <a:pt x="838" y="621"/>
                  </a:cubicBezTo>
                  <a:cubicBezTo>
                    <a:pt x="836" y="632"/>
                    <a:pt x="836" y="644"/>
                    <a:pt x="839" y="655"/>
                  </a:cubicBezTo>
                  <a:cubicBezTo>
                    <a:pt x="840" y="656"/>
                    <a:pt x="841" y="656"/>
                    <a:pt x="841" y="655"/>
                  </a:cubicBezTo>
                  <a:cubicBezTo>
                    <a:pt x="839" y="636"/>
                    <a:pt x="840" y="613"/>
                    <a:pt x="848" y="595"/>
                  </a:cubicBezTo>
                  <a:cubicBezTo>
                    <a:pt x="850" y="590"/>
                    <a:pt x="854" y="586"/>
                    <a:pt x="856" y="580"/>
                  </a:cubicBezTo>
                  <a:cubicBezTo>
                    <a:pt x="858" y="576"/>
                    <a:pt x="859" y="572"/>
                    <a:pt x="861" y="567"/>
                  </a:cubicBezTo>
                  <a:cubicBezTo>
                    <a:pt x="862" y="562"/>
                    <a:pt x="864" y="557"/>
                    <a:pt x="868" y="553"/>
                  </a:cubicBezTo>
                  <a:cubicBezTo>
                    <a:pt x="871" y="551"/>
                    <a:pt x="873" y="549"/>
                    <a:pt x="876" y="550"/>
                  </a:cubicBezTo>
                  <a:cubicBezTo>
                    <a:pt x="877" y="550"/>
                    <a:pt x="877" y="550"/>
                    <a:pt x="877" y="550"/>
                  </a:cubicBezTo>
                  <a:cubicBezTo>
                    <a:pt x="879" y="552"/>
                    <a:pt x="881" y="554"/>
                    <a:pt x="882" y="556"/>
                  </a:cubicBezTo>
                  <a:cubicBezTo>
                    <a:pt x="882" y="556"/>
                    <a:pt x="882" y="557"/>
                    <a:pt x="882" y="557"/>
                  </a:cubicBezTo>
                  <a:cubicBezTo>
                    <a:pt x="880" y="556"/>
                    <a:pt x="877" y="557"/>
                    <a:pt x="875" y="557"/>
                  </a:cubicBezTo>
                  <a:cubicBezTo>
                    <a:pt x="871" y="558"/>
                    <a:pt x="868" y="560"/>
                    <a:pt x="866" y="564"/>
                  </a:cubicBezTo>
                  <a:cubicBezTo>
                    <a:pt x="866" y="564"/>
                    <a:pt x="866" y="565"/>
                    <a:pt x="866" y="564"/>
                  </a:cubicBezTo>
                  <a:cubicBezTo>
                    <a:pt x="869" y="562"/>
                    <a:pt x="872" y="559"/>
                    <a:pt x="875" y="558"/>
                  </a:cubicBezTo>
                  <a:cubicBezTo>
                    <a:pt x="878" y="558"/>
                    <a:pt x="881" y="559"/>
                    <a:pt x="884" y="559"/>
                  </a:cubicBezTo>
                  <a:cubicBezTo>
                    <a:pt x="883" y="560"/>
                    <a:pt x="883" y="561"/>
                    <a:pt x="882" y="562"/>
                  </a:cubicBezTo>
                  <a:cubicBezTo>
                    <a:pt x="880" y="560"/>
                    <a:pt x="877" y="562"/>
                    <a:pt x="875" y="564"/>
                  </a:cubicBezTo>
                  <a:cubicBezTo>
                    <a:pt x="875" y="564"/>
                    <a:pt x="875" y="564"/>
                    <a:pt x="874" y="564"/>
                  </a:cubicBezTo>
                  <a:cubicBezTo>
                    <a:pt x="872" y="565"/>
                    <a:pt x="870" y="568"/>
                    <a:pt x="868" y="571"/>
                  </a:cubicBezTo>
                  <a:cubicBezTo>
                    <a:pt x="866" y="574"/>
                    <a:pt x="864" y="578"/>
                    <a:pt x="862" y="582"/>
                  </a:cubicBezTo>
                  <a:cubicBezTo>
                    <a:pt x="858" y="589"/>
                    <a:pt x="855" y="596"/>
                    <a:pt x="853" y="604"/>
                  </a:cubicBezTo>
                  <a:cubicBezTo>
                    <a:pt x="851" y="611"/>
                    <a:pt x="851" y="618"/>
                    <a:pt x="851" y="626"/>
                  </a:cubicBezTo>
                  <a:cubicBezTo>
                    <a:pt x="850" y="631"/>
                    <a:pt x="849" y="637"/>
                    <a:pt x="852" y="642"/>
                  </a:cubicBezTo>
                  <a:cubicBezTo>
                    <a:pt x="852" y="643"/>
                    <a:pt x="853" y="642"/>
                    <a:pt x="853" y="642"/>
                  </a:cubicBezTo>
                  <a:cubicBezTo>
                    <a:pt x="850" y="629"/>
                    <a:pt x="852" y="614"/>
                    <a:pt x="856" y="601"/>
                  </a:cubicBezTo>
                  <a:cubicBezTo>
                    <a:pt x="858" y="595"/>
                    <a:pt x="861" y="589"/>
                    <a:pt x="864" y="583"/>
                  </a:cubicBezTo>
                  <a:cubicBezTo>
                    <a:pt x="861" y="592"/>
                    <a:pt x="859" y="602"/>
                    <a:pt x="859" y="610"/>
                  </a:cubicBezTo>
                  <a:cubicBezTo>
                    <a:pt x="858" y="614"/>
                    <a:pt x="859" y="618"/>
                    <a:pt x="859" y="622"/>
                  </a:cubicBezTo>
                  <a:cubicBezTo>
                    <a:pt x="859" y="625"/>
                    <a:pt x="858" y="628"/>
                    <a:pt x="859" y="631"/>
                  </a:cubicBezTo>
                  <a:cubicBezTo>
                    <a:pt x="860" y="638"/>
                    <a:pt x="861" y="646"/>
                    <a:pt x="865" y="652"/>
                  </a:cubicBezTo>
                  <a:cubicBezTo>
                    <a:pt x="865" y="652"/>
                    <a:pt x="865" y="652"/>
                    <a:pt x="865" y="651"/>
                  </a:cubicBezTo>
                  <a:cubicBezTo>
                    <a:pt x="863" y="645"/>
                    <a:pt x="861" y="638"/>
                    <a:pt x="860" y="631"/>
                  </a:cubicBezTo>
                  <a:cubicBezTo>
                    <a:pt x="860" y="627"/>
                    <a:pt x="859" y="624"/>
                    <a:pt x="859" y="620"/>
                  </a:cubicBezTo>
                  <a:cubicBezTo>
                    <a:pt x="860" y="617"/>
                    <a:pt x="861" y="614"/>
                    <a:pt x="861" y="611"/>
                  </a:cubicBezTo>
                  <a:cubicBezTo>
                    <a:pt x="861" y="604"/>
                    <a:pt x="862" y="597"/>
                    <a:pt x="864" y="591"/>
                  </a:cubicBezTo>
                  <a:cubicBezTo>
                    <a:pt x="866" y="584"/>
                    <a:pt x="869" y="579"/>
                    <a:pt x="873" y="573"/>
                  </a:cubicBezTo>
                  <a:cubicBezTo>
                    <a:pt x="873" y="574"/>
                    <a:pt x="873" y="575"/>
                    <a:pt x="873" y="576"/>
                  </a:cubicBezTo>
                  <a:cubicBezTo>
                    <a:pt x="871" y="582"/>
                    <a:pt x="869" y="588"/>
                    <a:pt x="867" y="595"/>
                  </a:cubicBezTo>
                  <a:cubicBezTo>
                    <a:pt x="867" y="599"/>
                    <a:pt x="867" y="603"/>
                    <a:pt x="866" y="607"/>
                  </a:cubicBezTo>
                  <a:cubicBezTo>
                    <a:pt x="866" y="611"/>
                    <a:pt x="865" y="614"/>
                    <a:pt x="865" y="618"/>
                  </a:cubicBezTo>
                  <a:cubicBezTo>
                    <a:pt x="866" y="627"/>
                    <a:pt x="866" y="636"/>
                    <a:pt x="868" y="644"/>
                  </a:cubicBezTo>
                  <a:cubicBezTo>
                    <a:pt x="869" y="652"/>
                    <a:pt x="871" y="660"/>
                    <a:pt x="872" y="668"/>
                  </a:cubicBezTo>
                  <a:cubicBezTo>
                    <a:pt x="872" y="668"/>
                    <a:pt x="873" y="668"/>
                    <a:pt x="873" y="668"/>
                  </a:cubicBezTo>
                  <a:cubicBezTo>
                    <a:pt x="873" y="659"/>
                    <a:pt x="870" y="651"/>
                    <a:pt x="869" y="642"/>
                  </a:cubicBezTo>
                  <a:cubicBezTo>
                    <a:pt x="868" y="634"/>
                    <a:pt x="867" y="626"/>
                    <a:pt x="867" y="618"/>
                  </a:cubicBezTo>
                  <a:cubicBezTo>
                    <a:pt x="867" y="613"/>
                    <a:pt x="867" y="608"/>
                    <a:pt x="868" y="603"/>
                  </a:cubicBezTo>
                  <a:cubicBezTo>
                    <a:pt x="869" y="600"/>
                    <a:pt x="868" y="595"/>
                    <a:pt x="869" y="592"/>
                  </a:cubicBezTo>
                  <a:cubicBezTo>
                    <a:pt x="870" y="588"/>
                    <a:pt x="873" y="584"/>
                    <a:pt x="874" y="579"/>
                  </a:cubicBezTo>
                  <a:cubicBezTo>
                    <a:pt x="875" y="580"/>
                    <a:pt x="875" y="580"/>
                    <a:pt x="875" y="581"/>
                  </a:cubicBezTo>
                  <a:cubicBezTo>
                    <a:pt x="875" y="581"/>
                    <a:pt x="875" y="581"/>
                    <a:pt x="875" y="581"/>
                  </a:cubicBezTo>
                  <a:cubicBezTo>
                    <a:pt x="874" y="584"/>
                    <a:pt x="873" y="589"/>
                    <a:pt x="872" y="592"/>
                  </a:cubicBezTo>
                  <a:cubicBezTo>
                    <a:pt x="871" y="596"/>
                    <a:pt x="871" y="601"/>
                    <a:pt x="870" y="606"/>
                  </a:cubicBezTo>
                  <a:cubicBezTo>
                    <a:pt x="870" y="607"/>
                    <a:pt x="872" y="607"/>
                    <a:pt x="872" y="606"/>
                  </a:cubicBezTo>
                  <a:cubicBezTo>
                    <a:pt x="873" y="601"/>
                    <a:pt x="874" y="596"/>
                    <a:pt x="875" y="591"/>
                  </a:cubicBezTo>
                  <a:cubicBezTo>
                    <a:pt x="875" y="588"/>
                    <a:pt x="877" y="585"/>
                    <a:pt x="878" y="583"/>
                  </a:cubicBezTo>
                  <a:cubicBezTo>
                    <a:pt x="879" y="584"/>
                    <a:pt x="881" y="585"/>
                    <a:pt x="883" y="586"/>
                  </a:cubicBezTo>
                  <a:cubicBezTo>
                    <a:pt x="882" y="587"/>
                    <a:pt x="882" y="588"/>
                    <a:pt x="882" y="589"/>
                  </a:cubicBezTo>
                  <a:cubicBezTo>
                    <a:pt x="882" y="591"/>
                    <a:pt x="882" y="593"/>
                    <a:pt x="883" y="594"/>
                  </a:cubicBezTo>
                  <a:cubicBezTo>
                    <a:pt x="883" y="595"/>
                    <a:pt x="884" y="594"/>
                    <a:pt x="884" y="594"/>
                  </a:cubicBezTo>
                  <a:cubicBezTo>
                    <a:pt x="884" y="592"/>
                    <a:pt x="884" y="590"/>
                    <a:pt x="884" y="589"/>
                  </a:cubicBezTo>
                  <a:cubicBezTo>
                    <a:pt x="884" y="588"/>
                    <a:pt x="884" y="587"/>
                    <a:pt x="884" y="586"/>
                  </a:cubicBezTo>
                  <a:cubicBezTo>
                    <a:pt x="886" y="587"/>
                    <a:pt x="889" y="587"/>
                    <a:pt x="891" y="586"/>
                  </a:cubicBezTo>
                  <a:cubicBezTo>
                    <a:pt x="891" y="591"/>
                    <a:pt x="895" y="598"/>
                    <a:pt x="898" y="602"/>
                  </a:cubicBezTo>
                  <a:cubicBezTo>
                    <a:pt x="904" y="609"/>
                    <a:pt x="908" y="617"/>
                    <a:pt x="916" y="624"/>
                  </a:cubicBezTo>
                  <a:cubicBezTo>
                    <a:pt x="916" y="624"/>
                    <a:pt x="917" y="623"/>
                    <a:pt x="916" y="623"/>
                  </a:cubicBezTo>
                  <a:cubicBezTo>
                    <a:pt x="910" y="617"/>
                    <a:pt x="906" y="609"/>
                    <a:pt x="901" y="601"/>
                  </a:cubicBezTo>
                  <a:cubicBezTo>
                    <a:pt x="900" y="599"/>
                    <a:pt x="899" y="597"/>
                    <a:pt x="898" y="595"/>
                  </a:cubicBezTo>
                  <a:cubicBezTo>
                    <a:pt x="900" y="598"/>
                    <a:pt x="902" y="601"/>
                    <a:pt x="904" y="603"/>
                  </a:cubicBezTo>
                  <a:cubicBezTo>
                    <a:pt x="908" y="608"/>
                    <a:pt x="913" y="612"/>
                    <a:pt x="918" y="616"/>
                  </a:cubicBezTo>
                  <a:cubicBezTo>
                    <a:pt x="923" y="620"/>
                    <a:pt x="927" y="623"/>
                    <a:pt x="931" y="628"/>
                  </a:cubicBezTo>
                  <a:cubicBezTo>
                    <a:pt x="931" y="629"/>
                    <a:pt x="932" y="629"/>
                    <a:pt x="932" y="628"/>
                  </a:cubicBezTo>
                  <a:cubicBezTo>
                    <a:pt x="931" y="624"/>
                    <a:pt x="928" y="622"/>
                    <a:pt x="925" y="619"/>
                  </a:cubicBezTo>
                  <a:cubicBezTo>
                    <a:pt x="920" y="615"/>
                    <a:pt x="915" y="612"/>
                    <a:pt x="911" y="607"/>
                  </a:cubicBezTo>
                  <a:cubicBezTo>
                    <a:pt x="904" y="600"/>
                    <a:pt x="899" y="593"/>
                    <a:pt x="896" y="584"/>
                  </a:cubicBezTo>
                  <a:cubicBezTo>
                    <a:pt x="897" y="584"/>
                    <a:pt x="897" y="584"/>
                    <a:pt x="898" y="584"/>
                  </a:cubicBezTo>
                  <a:cubicBezTo>
                    <a:pt x="898" y="586"/>
                    <a:pt x="900" y="588"/>
                    <a:pt x="901" y="590"/>
                  </a:cubicBezTo>
                  <a:cubicBezTo>
                    <a:pt x="903" y="593"/>
                    <a:pt x="906" y="596"/>
                    <a:pt x="908" y="599"/>
                  </a:cubicBezTo>
                  <a:cubicBezTo>
                    <a:pt x="911" y="602"/>
                    <a:pt x="914" y="604"/>
                    <a:pt x="918" y="607"/>
                  </a:cubicBezTo>
                  <a:cubicBezTo>
                    <a:pt x="923" y="612"/>
                    <a:pt x="927" y="617"/>
                    <a:pt x="932" y="622"/>
                  </a:cubicBezTo>
                  <a:cubicBezTo>
                    <a:pt x="932" y="622"/>
                    <a:pt x="933" y="622"/>
                    <a:pt x="933" y="621"/>
                  </a:cubicBezTo>
                  <a:cubicBezTo>
                    <a:pt x="929" y="612"/>
                    <a:pt x="919" y="607"/>
                    <a:pt x="912" y="599"/>
                  </a:cubicBezTo>
                  <a:cubicBezTo>
                    <a:pt x="908" y="594"/>
                    <a:pt x="904" y="590"/>
                    <a:pt x="901" y="584"/>
                  </a:cubicBezTo>
                  <a:cubicBezTo>
                    <a:pt x="902" y="584"/>
                    <a:pt x="904" y="585"/>
                    <a:pt x="905" y="585"/>
                  </a:cubicBezTo>
                  <a:cubicBezTo>
                    <a:pt x="905" y="585"/>
                    <a:pt x="905" y="585"/>
                    <a:pt x="905" y="585"/>
                  </a:cubicBezTo>
                  <a:cubicBezTo>
                    <a:pt x="904" y="591"/>
                    <a:pt x="911" y="595"/>
                    <a:pt x="914" y="598"/>
                  </a:cubicBezTo>
                  <a:cubicBezTo>
                    <a:pt x="921" y="605"/>
                    <a:pt x="928" y="612"/>
                    <a:pt x="936" y="617"/>
                  </a:cubicBezTo>
                  <a:cubicBezTo>
                    <a:pt x="937" y="617"/>
                    <a:pt x="937" y="617"/>
                    <a:pt x="937" y="616"/>
                  </a:cubicBezTo>
                  <a:cubicBezTo>
                    <a:pt x="931" y="610"/>
                    <a:pt x="923" y="606"/>
                    <a:pt x="918" y="599"/>
                  </a:cubicBezTo>
                  <a:cubicBezTo>
                    <a:pt x="914" y="595"/>
                    <a:pt x="908" y="591"/>
                    <a:pt x="907" y="585"/>
                  </a:cubicBezTo>
                  <a:cubicBezTo>
                    <a:pt x="909" y="586"/>
                    <a:pt x="911" y="586"/>
                    <a:pt x="913" y="587"/>
                  </a:cubicBezTo>
                  <a:cubicBezTo>
                    <a:pt x="912" y="587"/>
                    <a:pt x="912" y="588"/>
                    <a:pt x="913" y="588"/>
                  </a:cubicBezTo>
                  <a:cubicBezTo>
                    <a:pt x="915" y="593"/>
                    <a:pt x="920" y="597"/>
                    <a:pt x="924" y="601"/>
                  </a:cubicBezTo>
                  <a:cubicBezTo>
                    <a:pt x="928" y="605"/>
                    <a:pt x="932" y="609"/>
                    <a:pt x="936" y="613"/>
                  </a:cubicBezTo>
                  <a:cubicBezTo>
                    <a:pt x="936" y="613"/>
                    <a:pt x="937" y="613"/>
                    <a:pt x="937" y="612"/>
                  </a:cubicBezTo>
                  <a:cubicBezTo>
                    <a:pt x="937" y="610"/>
                    <a:pt x="935" y="608"/>
                    <a:pt x="933" y="607"/>
                  </a:cubicBezTo>
                  <a:cubicBezTo>
                    <a:pt x="930" y="604"/>
                    <a:pt x="927" y="601"/>
                    <a:pt x="924" y="598"/>
                  </a:cubicBezTo>
                  <a:cubicBezTo>
                    <a:pt x="921" y="595"/>
                    <a:pt x="918" y="592"/>
                    <a:pt x="916" y="589"/>
                  </a:cubicBezTo>
                  <a:cubicBezTo>
                    <a:pt x="916" y="588"/>
                    <a:pt x="915" y="588"/>
                    <a:pt x="915" y="587"/>
                  </a:cubicBezTo>
                  <a:cubicBezTo>
                    <a:pt x="918" y="588"/>
                    <a:pt x="922" y="588"/>
                    <a:pt x="925" y="588"/>
                  </a:cubicBezTo>
                  <a:cubicBezTo>
                    <a:pt x="929" y="591"/>
                    <a:pt x="932" y="595"/>
                    <a:pt x="935" y="598"/>
                  </a:cubicBezTo>
                  <a:close/>
                  <a:moveTo>
                    <a:pt x="1145" y="566"/>
                  </a:moveTo>
                  <a:cubicBezTo>
                    <a:pt x="1133" y="572"/>
                    <a:pt x="1119" y="575"/>
                    <a:pt x="1106" y="580"/>
                  </a:cubicBezTo>
                  <a:cubicBezTo>
                    <a:pt x="1098" y="583"/>
                    <a:pt x="1090" y="584"/>
                    <a:pt x="1082" y="585"/>
                  </a:cubicBezTo>
                  <a:cubicBezTo>
                    <a:pt x="1075" y="585"/>
                    <a:pt x="1068" y="586"/>
                    <a:pt x="1061" y="587"/>
                  </a:cubicBezTo>
                  <a:cubicBezTo>
                    <a:pt x="1046" y="590"/>
                    <a:pt x="1030" y="592"/>
                    <a:pt x="1015" y="595"/>
                  </a:cubicBezTo>
                  <a:cubicBezTo>
                    <a:pt x="1007" y="596"/>
                    <a:pt x="999" y="597"/>
                    <a:pt x="991" y="596"/>
                  </a:cubicBezTo>
                  <a:cubicBezTo>
                    <a:pt x="983" y="596"/>
                    <a:pt x="976" y="596"/>
                    <a:pt x="968" y="593"/>
                  </a:cubicBezTo>
                  <a:cubicBezTo>
                    <a:pt x="963" y="591"/>
                    <a:pt x="958" y="589"/>
                    <a:pt x="953" y="588"/>
                  </a:cubicBezTo>
                  <a:cubicBezTo>
                    <a:pt x="950" y="587"/>
                    <a:pt x="946" y="585"/>
                    <a:pt x="943" y="586"/>
                  </a:cubicBezTo>
                  <a:cubicBezTo>
                    <a:pt x="943" y="586"/>
                    <a:pt x="943" y="586"/>
                    <a:pt x="943" y="586"/>
                  </a:cubicBezTo>
                  <a:cubicBezTo>
                    <a:pt x="939" y="584"/>
                    <a:pt x="934" y="585"/>
                    <a:pt x="931" y="585"/>
                  </a:cubicBezTo>
                  <a:cubicBezTo>
                    <a:pt x="929" y="585"/>
                    <a:pt x="927" y="585"/>
                    <a:pt x="924" y="584"/>
                  </a:cubicBezTo>
                  <a:cubicBezTo>
                    <a:pt x="923" y="584"/>
                    <a:pt x="921" y="583"/>
                    <a:pt x="919" y="584"/>
                  </a:cubicBezTo>
                  <a:cubicBezTo>
                    <a:pt x="919" y="584"/>
                    <a:pt x="919" y="584"/>
                    <a:pt x="919" y="584"/>
                  </a:cubicBezTo>
                  <a:cubicBezTo>
                    <a:pt x="916" y="583"/>
                    <a:pt x="914" y="583"/>
                    <a:pt x="911" y="582"/>
                  </a:cubicBezTo>
                  <a:cubicBezTo>
                    <a:pt x="907" y="581"/>
                    <a:pt x="889" y="576"/>
                    <a:pt x="887" y="584"/>
                  </a:cubicBezTo>
                  <a:cubicBezTo>
                    <a:pt x="885" y="583"/>
                    <a:pt x="882" y="582"/>
                    <a:pt x="880" y="580"/>
                  </a:cubicBezTo>
                  <a:cubicBezTo>
                    <a:pt x="880" y="579"/>
                    <a:pt x="879" y="579"/>
                    <a:pt x="879" y="579"/>
                  </a:cubicBezTo>
                  <a:cubicBezTo>
                    <a:pt x="880" y="578"/>
                    <a:pt x="880" y="578"/>
                    <a:pt x="880" y="577"/>
                  </a:cubicBezTo>
                  <a:cubicBezTo>
                    <a:pt x="880" y="574"/>
                    <a:pt x="882" y="571"/>
                    <a:pt x="883" y="569"/>
                  </a:cubicBezTo>
                  <a:cubicBezTo>
                    <a:pt x="883" y="569"/>
                    <a:pt x="884" y="569"/>
                    <a:pt x="884" y="568"/>
                  </a:cubicBezTo>
                  <a:cubicBezTo>
                    <a:pt x="885" y="565"/>
                    <a:pt x="886" y="561"/>
                    <a:pt x="888" y="558"/>
                  </a:cubicBezTo>
                  <a:cubicBezTo>
                    <a:pt x="889" y="558"/>
                    <a:pt x="890" y="558"/>
                    <a:pt x="891" y="558"/>
                  </a:cubicBezTo>
                  <a:cubicBezTo>
                    <a:pt x="891" y="559"/>
                    <a:pt x="890" y="560"/>
                    <a:pt x="889" y="561"/>
                  </a:cubicBezTo>
                  <a:cubicBezTo>
                    <a:pt x="888" y="563"/>
                    <a:pt x="886" y="567"/>
                    <a:pt x="888" y="569"/>
                  </a:cubicBezTo>
                  <a:cubicBezTo>
                    <a:pt x="888" y="569"/>
                    <a:pt x="889" y="569"/>
                    <a:pt x="889" y="569"/>
                  </a:cubicBezTo>
                  <a:cubicBezTo>
                    <a:pt x="891" y="567"/>
                    <a:pt x="891" y="563"/>
                    <a:pt x="893" y="561"/>
                  </a:cubicBezTo>
                  <a:cubicBezTo>
                    <a:pt x="893" y="560"/>
                    <a:pt x="894" y="559"/>
                    <a:pt x="895" y="557"/>
                  </a:cubicBezTo>
                  <a:cubicBezTo>
                    <a:pt x="897" y="557"/>
                    <a:pt x="899" y="557"/>
                    <a:pt x="901" y="557"/>
                  </a:cubicBezTo>
                  <a:cubicBezTo>
                    <a:pt x="899" y="558"/>
                    <a:pt x="897" y="560"/>
                    <a:pt x="896" y="562"/>
                  </a:cubicBezTo>
                  <a:cubicBezTo>
                    <a:pt x="895" y="564"/>
                    <a:pt x="892" y="567"/>
                    <a:pt x="894" y="569"/>
                  </a:cubicBezTo>
                  <a:cubicBezTo>
                    <a:pt x="894" y="570"/>
                    <a:pt x="895" y="570"/>
                    <a:pt x="895" y="569"/>
                  </a:cubicBezTo>
                  <a:cubicBezTo>
                    <a:pt x="897" y="568"/>
                    <a:pt x="897" y="565"/>
                    <a:pt x="899" y="563"/>
                  </a:cubicBezTo>
                  <a:cubicBezTo>
                    <a:pt x="900" y="561"/>
                    <a:pt x="902" y="558"/>
                    <a:pt x="905" y="557"/>
                  </a:cubicBezTo>
                  <a:cubicBezTo>
                    <a:pt x="905" y="557"/>
                    <a:pt x="906" y="557"/>
                    <a:pt x="907" y="557"/>
                  </a:cubicBezTo>
                  <a:cubicBezTo>
                    <a:pt x="907" y="557"/>
                    <a:pt x="906" y="558"/>
                    <a:pt x="906" y="559"/>
                  </a:cubicBezTo>
                  <a:cubicBezTo>
                    <a:pt x="905" y="560"/>
                    <a:pt x="901" y="564"/>
                    <a:pt x="903" y="566"/>
                  </a:cubicBezTo>
                  <a:cubicBezTo>
                    <a:pt x="903" y="566"/>
                    <a:pt x="904" y="567"/>
                    <a:pt x="904" y="566"/>
                  </a:cubicBezTo>
                  <a:cubicBezTo>
                    <a:pt x="905" y="566"/>
                    <a:pt x="905" y="565"/>
                    <a:pt x="906" y="564"/>
                  </a:cubicBezTo>
                  <a:cubicBezTo>
                    <a:pt x="907" y="562"/>
                    <a:pt x="907" y="561"/>
                    <a:pt x="908" y="560"/>
                  </a:cubicBezTo>
                  <a:cubicBezTo>
                    <a:pt x="909" y="559"/>
                    <a:pt x="910" y="558"/>
                    <a:pt x="911" y="557"/>
                  </a:cubicBezTo>
                  <a:cubicBezTo>
                    <a:pt x="912" y="557"/>
                    <a:pt x="913" y="557"/>
                    <a:pt x="913" y="557"/>
                  </a:cubicBezTo>
                  <a:cubicBezTo>
                    <a:pt x="910" y="560"/>
                    <a:pt x="908" y="564"/>
                    <a:pt x="910" y="566"/>
                  </a:cubicBezTo>
                  <a:cubicBezTo>
                    <a:pt x="911" y="567"/>
                    <a:pt x="911" y="566"/>
                    <a:pt x="911" y="566"/>
                  </a:cubicBezTo>
                  <a:cubicBezTo>
                    <a:pt x="913" y="564"/>
                    <a:pt x="913" y="562"/>
                    <a:pt x="915" y="560"/>
                  </a:cubicBezTo>
                  <a:cubicBezTo>
                    <a:pt x="916" y="559"/>
                    <a:pt x="917" y="558"/>
                    <a:pt x="918" y="557"/>
                  </a:cubicBezTo>
                  <a:cubicBezTo>
                    <a:pt x="918" y="557"/>
                    <a:pt x="919" y="557"/>
                    <a:pt x="920" y="557"/>
                  </a:cubicBezTo>
                  <a:cubicBezTo>
                    <a:pt x="920" y="557"/>
                    <a:pt x="921" y="557"/>
                    <a:pt x="921" y="557"/>
                  </a:cubicBezTo>
                  <a:cubicBezTo>
                    <a:pt x="920" y="557"/>
                    <a:pt x="920" y="558"/>
                    <a:pt x="919" y="558"/>
                  </a:cubicBezTo>
                  <a:cubicBezTo>
                    <a:pt x="918" y="560"/>
                    <a:pt x="916" y="564"/>
                    <a:pt x="917" y="566"/>
                  </a:cubicBezTo>
                  <a:cubicBezTo>
                    <a:pt x="918" y="567"/>
                    <a:pt x="918" y="567"/>
                    <a:pt x="918" y="566"/>
                  </a:cubicBezTo>
                  <a:cubicBezTo>
                    <a:pt x="920" y="564"/>
                    <a:pt x="920" y="562"/>
                    <a:pt x="921" y="560"/>
                  </a:cubicBezTo>
                  <a:cubicBezTo>
                    <a:pt x="922" y="559"/>
                    <a:pt x="923" y="557"/>
                    <a:pt x="924" y="557"/>
                  </a:cubicBezTo>
                  <a:cubicBezTo>
                    <a:pt x="925" y="557"/>
                    <a:pt x="927" y="557"/>
                    <a:pt x="928" y="557"/>
                  </a:cubicBezTo>
                  <a:cubicBezTo>
                    <a:pt x="926" y="559"/>
                    <a:pt x="924" y="561"/>
                    <a:pt x="924" y="564"/>
                  </a:cubicBezTo>
                  <a:cubicBezTo>
                    <a:pt x="924" y="564"/>
                    <a:pt x="924" y="565"/>
                    <a:pt x="924" y="564"/>
                  </a:cubicBezTo>
                  <a:cubicBezTo>
                    <a:pt x="926" y="563"/>
                    <a:pt x="927" y="561"/>
                    <a:pt x="929" y="559"/>
                  </a:cubicBezTo>
                  <a:cubicBezTo>
                    <a:pt x="930" y="558"/>
                    <a:pt x="930" y="557"/>
                    <a:pt x="931" y="557"/>
                  </a:cubicBezTo>
                  <a:cubicBezTo>
                    <a:pt x="932" y="557"/>
                    <a:pt x="933" y="557"/>
                    <a:pt x="933" y="557"/>
                  </a:cubicBezTo>
                  <a:cubicBezTo>
                    <a:pt x="931" y="559"/>
                    <a:pt x="929" y="562"/>
                    <a:pt x="930" y="565"/>
                  </a:cubicBezTo>
                  <a:cubicBezTo>
                    <a:pt x="930" y="565"/>
                    <a:pt x="930" y="566"/>
                    <a:pt x="930" y="565"/>
                  </a:cubicBezTo>
                  <a:cubicBezTo>
                    <a:pt x="931" y="563"/>
                    <a:pt x="932" y="561"/>
                    <a:pt x="934" y="559"/>
                  </a:cubicBezTo>
                  <a:cubicBezTo>
                    <a:pt x="934" y="559"/>
                    <a:pt x="935" y="558"/>
                    <a:pt x="936" y="557"/>
                  </a:cubicBezTo>
                  <a:cubicBezTo>
                    <a:pt x="936" y="557"/>
                    <a:pt x="936" y="557"/>
                    <a:pt x="936" y="557"/>
                  </a:cubicBezTo>
                  <a:cubicBezTo>
                    <a:pt x="936" y="557"/>
                    <a:pt x="936" y="557"/>
                    <a:pt x="937" y="557"/>
                  </a:cubicBezTo>
                  <a:cubicBezTo>
                    <a:pt x="936" y="557"/>
                    <a:pt x="936" y="558"/>
                    <a:pt x="936" y="558"/>
                  </a:cubicBezTo>
                  <a:cubicBezTo>
                    <a:pt x="936" y="559"/>
                    <a:pt x="937" y="559"/>
                    <a:pt x="937" y="559"/>
                  </a:cubicBezTo>
                  <a:cubicBezTo>
                    <a:pt x="937" y="560"/>
                    <a:pt x="939" y="561"/>
                    <a:pt x="940" y="560"/>
                  </a:cubicBezTo>
                  <a:cubicBezTo>
                    <a:pt x="940" y="560"/>
                    <a:pt x="941" y="559"/>
                    <a:pt x="941" y="559"/>
                  </a:cubicBezTo>
                  <a:cubicBezTo>
                    <a:pt x="941" y="558"/>
                    <a:pt x="942" y="558"/>
                    <a:pt x="942" y="558"/>
                  </a:cubicBezTo>
                  <a:cubicBezTo>
                    <a:pt x="942" y="558"/>
                    <a:pt x="942" y="558"/>
                    <a:pt x="943" y="558"/>
                  </a:cubicBezTo>
                  <a:cubicBezTo>
                    <a:pt x="943" y="557"/>
                    <a:pt x="943" y="557"/>
                    <a:pt x="943" y="557"/>
                  </a:cubicBezTo>
                  <a:cubicBezTo>
                    <a:pt x="943" y="557"/>
                    <a:pt x="943" y="556"/>
                    <a:pt x="943" y="556"/>
                  </a:cubicBezTo>
                  <a:cubicBezTo>
                    <a:pt x="945" y="555"/>
                    <a:pt x="946" y="553"/>
                    <a:pt x="947" y="551"/>
                  </a:cubicBezTo>
                  <a:cubicBezTo>
                    <a:pt x="948" y="550"/>
                    <a:pt x="949" y="549"/>
                    <a:pt x="950" y="548"/>
                  </a:cubicBezTo>
                  <a:cubicBezTo>
                    <a:pt x="955" y="546"/>
                    <a:pt x="959" y="546"/>
                    <a:pt x="965" y="546"/>
                  </a:cubicBezTo>
                  <a:cubicBezTo>
                    <a:pt x="974" y="548"/>
                    <a:pt x="983" y="549"/>
                    <a:pt x="993" y="549"/>
                  </a:cubicBezTo>
                  <a:cubicBezTo>
                    <a:pt x="1013" y="550"/>
                    <a:pt x="1033" y="549"/>
                    <a:pt x="1053" y="547"/>
                  </a:cubicBezTo>
                  <a:cubicBezTo>
                    <a:pt x="1068" y="546"/>
                    <a:pt x="1083" y="544"/>
                    <a:pt x="1099" y="546"/>
                  </a:cubicBezTo>
                  <a:cubicBezTo>
                    <a:pt x="1107" y="547"/>
                    <a:pt x="1114" y="551"/>
                    <a:pt x="1122" y="553"/>
                  </a:cubicBezTo>
                  <a:cubicBezTo>
                    <a:pt x="1129" y="555"/>
                    <a:pt x="1135" y="556"/>
                    <a:pt x="1142" y="555"/>
                  </a:cubicBezTo>
                  <a:cubicBezTo>
                    <a:pt x="1144" y="555"/>
                    <a:pt x="1158" y="553"/>
                    <a:pt x="1158" y="556"/>
                  </a:cubicBezTo>
                  <a:cubicBezTo>
                    <a:pt x="1157" y="561"/>
                    <a:pt x="1149" y="564"/>
                    <a:pt x="1145" y="566"/>
                  </a:cubicBezTo>
                  <a:close/>
                  <a:moveTo>
                    <a:pt x="1156" y="551"/>
                  </a:moveTo>
                  <a:cubicBezTo>
                    <a:pt x="1154" y="551"/>
                    <a:pt x="1151" y="551"/>
                    <a:pt x="1150" y="551"/>
                  </a:cubicBezTo>
                  <a:cubicBezTo>
                    <a:pt x="1143" y="553"/>
                    <a:pt x="1136" y="553"/>
                    <a:pt x="1129" y="552"/>
                  </a:cubicBezTo>
                  <a:cubicBezTo>
                    <a:pt x="1126" y="551"/>
                    <a:pt x="1122" y="550"/>
                    <a:pt x="1119" y="549"/>
                  </a:cubicBezTo>
                  <a:cubicBezTo>
                    <a:pt x="1123" y="548"/>
                    <a:pt x="1128" y="547"/>
                    <a:pt x="1132" y="546"/>
                  </a:cubicBezTo>
                  <a:cubicBezTo>
                    <a:pt x="1137" y="546"/>
                    <a:pt x="1142" y="547"/>
                    <a:pt x="1147" y="547"/>
                  </a:cubicBezTo>
                  <a:cubicBezTo>
                    <a:pt x="1147" y="547"/>
                    <a:pt x="1147" y="546"/>
                    <a:pt x="1147" y="546"/>
                  </a:cubicBezTo>
                  <a:cubicBezTo>
                    <a:pt x="1144" y="542"/>
                    <a:pt x="1136" y="545"/>
                    <a:pt x="1132" y="545"/>
                  </a:cubicBezTo>
                  <a:cubicBezTo>
                    <a:pt x="1126" y="545"/>
                    <a:pt x="1120" y="545"/>
                    <a:pt x="1114" y="547"/>
                  </a:cubicBezTo>
                  <a:cubicBezTo>
                    <a:pt x="1113" y="546"/>
                    <a:pt x="1112" y="546"/>
                    <a:pt x="1111" y="546"/>
                  </a:cubicBezTo>
                  <a:cubicBezTo>
                    <a:pt x="1113" y="545"/>
                    <a:pt x="1114" y="544"/>
                    <a:pt x="1116" y="544"/>
                  </a:cubicBezTo>
                  <a:cubicBezTo>
                    <a:pt x="1119" y="544"/>
                    <a:pt x="1122" y="542"/>
                    <a:pt x="1125" y="543"/>
                  </a:cubicBezTo>
                  <a:cubicBezTo>
                    <a:pt x="1125" y="543"/>
                    <a:pt x="1125" y="542"/>
                    <a:pt x="1125" y="542"/>
                  </a:cubicBezTo>
                  <a:cubicBezTo>
                    <a:pt x="1121" y="542"/>
                    <a:pt x="1117" y="542"/>
                    <a:pt x="1113" y="543"/>
                  </a:cubicBezTo>
                  <a:cubicBezTo>
                    <a:pt x="1112" y="543"/>
                    <a:pt x="1109" y="543"/>
                    <a:pt x="1108" y="544"/>
                  </a:cubicBezTo>
                  <a:cubicBezTo>
                    <a:pt x="1105" y="544"/>
                    <a:pt x="1102" y="543"/>
                    <a:pt x="1100" y="543"/>
                  </a:cubicBezTo>
                  <a:cubicBezTo>
                    <a:pt x="1101" y="543"/>
                    <a:pt x="1101" y="542"/>
                    <a:pt x="1102" y="542"/>
                  </a:cubicBezTo>
                  <a:cubicBezTo>
                    <a:pt x="1104" y="541"/>
                    <a:pt x="1106" y="540"/>
                    <a:pt x="1107" y="539"/>
                  </a:cubicBezTo>
                  <a:cubicBezTo>
                    <a:pt x="1107" y="539"/>
                    <a:pt x="1107" y="538"/>
                    <a:pt x="1107" y="538"/>
                  </a:cubicBezTo>
                  <a:cubicBezTo>
                    <a:pt x="1105" y="538"/>
                    <a:pt x="1103" y="539"/>
                    <a:pt x="1101" y="540"/>
                  </a:cubicBezTo>
                  <a:cubicBezTo>
                    <a:pt x="1100" y="540"/>
                    <a:pt x="1098" y="540"/>
                    <a:pt x="1098" y="541"/>
                  </a:cubicBezTo>
                  <a:cubicBezTo>
                    <a:pt x="1097" y="541"/>
                    <a:pt x="1097" y="540"/>
                    <a:pt x="1097" y="540"/>
                  </a:cubicBezTo>
                  <a:cubicBezTo>
                    <a:pt x="1102" y="538"/>
                    <a:pt x="1107" y="534"/>
                    <a:pt x="1109" y="533"/>
                  </a:cubicBezTo>
                  <a:cubicBezTo>
                    <a:pt x="1110" y="532"/>
                    <a:pt x="1109" y="531"/>
                    <a:pt x="1108" y="532"/>
                  </a:cubicBezTo>
                  <a:cubicBezTo>
                    <a:pt x="1105" y="534"/>
                    <a:pt x="1102" y="535"/>
                    <a:pt x="1098" y="537"/>
                  </a:cubicBezTo>
                  <a:cubicBezTo>
                    <a:pt x="1097" y="538"/>
                    <a:pt x="1095" y="539"/>
                    <a:pt x="1093" y="540"/>
                  </a:cubicBezTo>
                  <a:cubicBezTo>
                    <a:pt x="1092" y="540"/>
                    <a:pt x="1092" y="540"/>
                    <a:pt x="1091" y="540"/>
                  </a:cubicBezTo>
                  <a:cubicBezTo>
                    <a:pt x="1093" y="539"/>
                    <a:pt x="1094" y="538"/>
                    <a:pt x="1095" y="537"/>
                  </a:cubicBezTo>
                  <a:cubicBezTo>
                    <a:pt x="1099" y="533"/>
                    <a:pt x="1104" y="530"/>
                    <a:pt x="1108" y="526"/>
                  </a:cubicBezTo>
                  <a:cubicBezTo>
                    <a:pt x="1112" y="523"/>
                    <a:pt x="1119" y="521"/>
                    <a:pt x="1121" y="515"/>
                  </a:cubicBezTo>
                  <a:cubicBezTo>
                    <a:pt x="1122" y="515"/>
                    <a:pt x="1121" y="514"/>
                    <a:pt x="1121" y="515"/>
                  </a:cubicBezTo>
                  <a:cubicBezTo>
                    <a:pt x="1116" y="518"/>
                    <a:pt x="1111" y="523"/>
                    <a:pt x="1105" y="527"/>
                  </a:cubicBezTo>
                  <a:cubicBezTo>
                    <a:pt x="1105" y="527"/>
                    <a:pt x="1104" y="527"/>
                    <a:pt x="1104" y="527"/>
                  </a:cubicBezTo>
                  <a:cubicBezTo>
                    <a:pt x="1105" y="526"/>
                    <a:pt x="1107" y="524"/>
                    <a:pt x="1108" y="523"/>
                  </a:cubicBezTo>
                  <a:cubicBezTo>
                    <a:pt x="1113" y="518"/>
                    <a:pt x="1117" y="512"/>
                    <a:pt x="1121" y="506"/>
                  </a:cubicBezTo>
                  <a:cubicBezTo>
                    <a:pt x="1126" y="506"/>
                    <a:pt x="1134" y="509"/>
                    <a:pt x="1136" y="513"/>
                  </a:cubicBezTo>
                  <a:cubicBezTo>
                    <a:pt x="1138" y="514"/>
                    <a:pt x="1139" y="517"/>
                    <a:pt x="1141" y="518"/>
                  </a:cubicBezTo>
                  <a:cubicBezTo>
                    <a:pt x="1143" y="519"/>
                    <a:pt x="1145" y="520"/>
                    <a:pt x="1147" y="521"/>
                  </a:cubicBezTo>
                  <a:cubicBezTo>
                    <a:pt x="1150" y="524"/>
                    <a:pt x="1150" y="527"/>
                    <a:pt x="1152" y="530"/>
                  </a:cubicBezTo>
                  <a:cubicBezTo>
                    <a:pt x="1152" y="531"/>
                    <a:pt x="1153" y="532"/>
                    <a:pt x="1155" y="534"/>
                  </a:cubicBezTo>
                  <a:cubicBezTo>
                    <a:pt x="1159" y="539"/>
                    <a:pt x="1158" y="545"/>
                    <a:pt x="1156" y="551"/>
                  </a:cubicBezTo>
                  <a:close/>
                </a:path>
              </a:pathLst>
            </a:custGeom>
            <a:solidFill>
              <a:srgbClr val="574F1F">
                <a:alpha val="12157"/>
              </a:srgb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pic>
          <p:nvPicPr>
            <p:cNvPr id="4117" name="组合 133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286" y="3577805"/>
              <a:ext cx="4864118" cy="340786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118" name="组合 5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58114" y="267478"/>
              <a:ext cx="4413060" cy="3566374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4102" name="组合 4"/>
          <p:cNvGrpSpPr/>
          <p:nvPr/>
        </p:nvGrpSpPr>
        <p:grpSpPr>
          <a:xfrm>
            <a:off x="-3236912" y="-757237"/>
            <a:ext cx="15449550" cy="7615237"/>
            <a:chOff x="-547754" y="0"/>
            <a:chExt cx="15449696" cy="7615722"/>
          </a:xfrm>
        </p:grpSpPr>
        <p:grpSp>
          <p:nvGrpSpPr>
            <p:cNvPr id="4104" name="组合 1"/>
            <p:cNvGrpSpPr/>
            <p:nvPr/>
          </p:nvGrpSpPr>
          <p:grpSpPr>
            <a:xfrm>
              <a:off x="3124877" y="0"/>
              <a:ext cx="11777064" cy="7615722"/>
              <a:chExt cx="11777064" cy="7615722"/>
            </a:xfrm>
          </p:grpSpPr>
          <p:pic>
            <p:nvPicPr>
              <p:cNvPr id="4107" name="图片 1347"/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6424781">
                <a:off x="-587126" y="587126"/>
                <a:ext cx="4053491" cy="2879239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grpSp>
            <p:nvGrpSpPr>
              <p:cNvPr id="4108" name="组合 1340"/>
              <p:cNvGrpSpPr/>
              <p:nvPr/>
            </p:nvGrpSpPr>
            <p:grpSpPr>
              <a:xfrm>
                <a:off x="2025750" y="1095989"/>
                <a:ext cx="5818530" cy="5818530"/>
                <a:chExt cx="5818530" cy="5818530"/>
              </a:xfrm>
            </p:grpSpPr>
            <p:sp>
              <p:nvSpPr>
                <p:cNvPr id="4114" name="椭圆 1338"/>
                <p:cNvSpPr/>
                <p:nvPr/>
              </p:nvSpPr>
              <p:spPr>
                <a:xfrm>
                  <a:off x="118314" y="118527"/>
                  <a:ext cx="5581680" cy="5580418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anchor="ctr" anchorCtr="0"/>
                <a:lstStyle>
                  <a:defPPr>
                    <a:defRPr lang="zh-CN"/>
                  </a:defPPr>
                  <a:lvl1pPr marL="228600" lvl="0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10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8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lvl="1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4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lvl="2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0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lvl="3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lvl="4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lvl="0" indent="0" algn="ctr" eaLnBrk="1" hangingPunct="1">
                    <a:lnSpc>
                      <a:spcPct val="100000"/>
                    </a:lnSpc>
                    <a:spcBef>
                      <a:spcPct val="0"/>
                    </a:spcBef>
                    <a:buNone/>
                  </a:pPr>
                  <a:endParaRPr lang="zh-CN" altLang="en-US" sz="1800">
                    <a:solidFill>
                      <a:srgbClr val="FDFBE9"/>
                    </a:solidFill>
                  </a:endParaRPr>
                </a:p>
              </p:txBody>
            </p:sp>
            <p:sp>
              <p:nvSpPr>
                <p:cNvPr id="4115" name="椭圆 1339"/>
                <p:cNvSpPr/>
                <p:nvPr/>
              </p:nvSpPr>
              <p:spPr>
                <a:xfrm>
                  <a:off x="-750" y="-543"/>
                  <a:ext cx="5819806" cy="5818557"/>
                </a:xfrm>
                <a:prstGeom prst="ellipse">
                  <a:avLst/>
                </a:prstGeom>
                <a:noFill/>
                <a:ln w="19050" cap="flat" cmpd="sng">
                  <a:solidFill>
                    <a:schemeClr val="bg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 anchor="ctr" anchorCtr="0"/>
                <a:lstStyle>
                  <a:defPPr>
                    <a:defRPr lang="zh-CN"/>
                  </a:defPPr>
                  <a:lvl1pPr marL="228600" lvl="0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10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8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685800" lvl="1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4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1143000" lvl="2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sz="2000"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600200" lvl="3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2057400" lvl="4" indent="-228600" algn="l" defTabSz="914400" rtl="0" eaLnBrk="0" fontAlgn="base" latinLnBrk="0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itchFamily="34" charset="0"/>
                    <a:buChar char="•"/>
                    <a:defRPr b="0" i="0" u="none" kern="1200" baseline="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lvl="5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Calibri" panose="020f0502020204030204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marL="0" lvl="0" indent="0" algn="ctr" eaLnBrk="1" hangingPunct="1">
                    <a:lnSpc>
                      <a:spcPct val="100000"/>
                    </a:lnSpc>
                    <a:spcBef>
                      <a:spcPct val="0"/>
                    </a:spcBef>
                    <a:buNone/>
                  </a:pPr>
                  <a:endParaRPr lang="zh-CN" altLang="en-US" sz="1800">
                    <a:solidFill>
                      <a:srgbClr val="FDFBE9"/>
                    </a:solidFill>
                  </a:endParaRPr>
                </a:p>
              </p:txBody>
            </p:sp>
          </p:grpSp>
          <p:grpSp>
            <p:nvGrpSpPr>
              <p:cNvPr id="4109" name="组合 522"/>
              <p:cNvGrpSpPr>
                <a:grpSpLocks noChangeAspect="1"/>
              </p:cNvGrpSpPr>
              <p:nvPr/>
            </p:nvGrpSpPr>
            <p:grpSpPr>
              <a:xfrm>
                <a:off x="6359269" y="1521750"/>
                <a:ext cx="5417795" cy="6093972"/>
                <a:chExt cx="5417795" cy="6093972"/>
              </a:xfrm>
            </p:grpSpPr>
            <p:pic>
              <p:nvPicPr>
                <p:cNvPr id="4110" name="图片 10"/>
                <p:cNvPicPr>
                  <a:picLocks noChangeAspect="1"/>
                </p:cNvPicPr>
                <p:nvPr/>
              </p:nvPicPr>
              <p:blipFill>
                <a:blip r:embed="rId4"/>
                <a:srcRect l="10652"/>
                <a:stretch>
                  <a:fillRect/>
                </a:stretch>
              </p:blipFill>
              <p:spPr>
                <a:xfrm flipH="1">
                  <a:off x="953171" y="0"/>
                  <a:ext cx="4450110" cy="3537789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pic>
              <p:nvPicPr>
                <p:cNvPr id="4111" name="图片 11"/>
                <p:cNvPicPr>
                  <a:picLocks noChangeAspect="1"/>
                </p:cNvPicPr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 flipH="1">
                  <a:off x="1609213" y="1797290"/>
                  <a:ext cx="2602971" cy="3702576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pic>
              <p:nvPicPr>
                <p:cNvPr id="4112" name="图片 8"/>
                <p:cNvPicPr>
                  <a:picLocks noChangeAspect="1"/>
                </p:cNvPicPr>
                <p:nvPr/>
              </p:nvPicPr>
              <p:blipFill>
                <a:blip r:embed="rId6"/>
                <a:srcRect r="20937" b="-464"/>
                <a:stretch>
                  <a:fillRect/>
                </a:stretch>
              </p:blipFill>
              <p:spPr>
                <a:xfrm>
                  <a:off x="2095303" y="2693826"/>
                  <a:ext cx="3322492" cy="3389016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  <p:pic>
              <p:nvPicPr>
                <p:cNvPr id="4113" name="图片 12"/>
                <p:cNvPicPr>
                  <a:picLocks noChangeAspect="1"/>
                </p:cNvPicPr>
                <p:nvPr/>
              </p:nvPicPr>
              <p:blipFill>
                <a:blip r:embed="rId4"/>
                <a:srcRect b="12869"/>
                <a:stretch>
                  <a:fillRect/>
                </a:stretch>
              </p:blipFill>
              <p:spPr>
                <a:xfrm>
                  <a:off x="0" y="3648578"/>
                  <a:ext cx="3951185" cy="2445394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</p:grpSp>
        <p:pic>
          <p:nvPicPr>
            <p:cNvPr id="4105" name="图片 1140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-547754" y="2336250"/>
              <a:ext cx="6675155" cy="509048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4106" name="图片 1141"/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2646567" y="501238"/>
              <a:ext cx="2474989" cy="3023808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2" name="组合 1366"/>
          <p:cNvPicPr/>
          <p:nvPr/>
        </p:nvPicPr>
        <p:blipFill>
          <a:blip r:embed="rId9"/>
          <a:stretch>
            <a:fillRect/>
          </a:stretch>
        </p:blipFill>
        <p:spPr>
          <a:xfrm>
            <a:off x="2987675" y="1758950"/>
            <a:ext cx="4746625" cy="316547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" name="组合 1348"/>
          <p:cNvGrpSpPr/>
          <p:nvPr/>
        </p:nvGrpSpPr>
        <p:grpSpPr>
          <a:xfrm>
            <a:off x="3081338" y="2662238"/>
            <a:ext cx="4745037" cy="1712912"/>
            <a:chOff x="658825" y="449896"/>
            <a:chExt cx="3514422" cy="1399621"/>
          </a:xfrm>
        </p:grpSpPr>
        <p:sp>
          <p:nvSpPr>
            <p:cNvPr id="4" name="文本框 1341"/>
            <p:cNvSpPr txBox="1"/>
            <p:nvPr/>
          </p:nvSpPr>
          <p:spPr>
            <a:xfrm>
              <a:off x="658825" y="449896"/>
              <a:ext cx="3514422" cy="98153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7200">
                  <a:latin typeface="Freestyle Script" panose="030804020302050b0404" pitchFamily="66" charset="0"/>
                </a:rPr>
                <a:t>Romeo and Juliet</a:t>
              </a:r>
              <a:endParaRPr lang="zh-CN" altLang="en-US" sz="7200">
                <a:solidFill>
                  <a:srgbClr val="413B17"/>
                </a:solidFill>
                <a:latin typeface="Freestyle Script" panose="030804020302050b0404" pitchFamily="66" charset="0"/>
              </a:endParaRPr>
            </a:p>
          </p:txBody>
        </p:sp>
        <p:sp>
          <p:nvSpPr>
            <p:cNvPr id="4103" name="文本框 1345"/>
            <p:cNvSpPr txBox="1"/>
            <p:nvPr/>
          </p:nvSpPr>
          <p:spPr>
            <a:xfrm>
              <a:off x="3066645" y="1371683"/>
              <a:ext cx="1048595" cy="47783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CN" altLang="en-US" sz="1600">
                  <a:solidFill>
                    <a:srgbClr val="413B17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演讲人：刑志</a:t>
              </a:r>
              <a:endParaRPr lang="en-US" altLang="zh-CN" sz="1600">
                <a:solidFill>
                  <a:srgbClr val="413B17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CN" altLang="en-US" sz="1600">
                  <a:solidFill>
                    <a:srgbClr val="413B17"/>
                  </a:solidFill>
                  <a:latin typeface="幼圆" panose="02010509060101010101" pitchFamily="49" charset="-122"/>
                  <a:ea typeface="幼圆" panose="02010509060101010101" pitchFamily="49" charset="-122"/>
                </a:rPr>
                <a:t>表演：叶苏雄</a:t>
              </a:r>
              <a:endParaRPr lang="zh-CN" altLang="en-US" sz="1600">
                <a:solidFill>
                  <a:srgbClr val="413B17"/>
                </a:solidFill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</p:grpSp>
      <p:sp>
        <p:nvSpPr>
          <p:cNvPr id="4119" name="TextBox 4118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dur="10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6" name="组合 1"/>
          <p:cNvGrpSpPr/>
          <p:nvPr/>
        </p:nvGrpSpPr>
        <p:grpSpPr>
          <a:xfrm>
            <a:off x="573088" y="1463675"/>
            <a:ext cx="4262437" cy="3230563"/>
            <a:chExt cx="4263415" cy="3229415"/>
          </a:xfrm>
        </p:grpSpPr>
        <p:pic>
          <p:nvPicPr>
            <p:cNvPr id="5147" name="图片 655"/>
            <p:cNvPicPr>
              <a:picLocks noChangeAspect="1"/>
            </p:cNvPicPr>
            <p:nvPr/>
          </p:nvPicPr>
          <p:blipFill>
            <a:blip r:embed="rId2"/>
            <a:srcRect r="71849" b="39281"/>
            <a:stretch>
              <a:fillRect/>
            </a:stretch>
          </p:blipFill>
          <p:spPr>
            <a:xfrm rot="-1411897">
              <a:off x="0" y="1054121"/>
              <a:ext cx="1141077" cy="1748268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5148" name="图片 654"/>
            <p:cNvPicPr>
              <a:picLocks noChangeAspect="1"/>
            </p:cNvPicPr>
            <p:nvPr/>
          </p:nvPicPr>
          <p:blipFill>
            <a:blip r:embed="rId2"/>
            <a:srcRect r="28670"/>
            <a:stretch>
              <a:fillRect/>
            </a:stretch>
          </p:blipFill>
          <p:spPr>
            <a:xfrm rot="3855890" flipH="1">
              <a:off x="1378108" y="344108"/>
              <a:ext cx="2891375" cy="2879239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5149" name="组合 629"/>
            <p:cNvGrpSpPr/>
            <p:nvPr/>
          </p:nvGrpSpPr>
          <p:grpSpPr>
            <a:xfrm>
              <a:off x="386503" y="0"/>
              <a:ext cx="3096472" cy="3096470"/>
              <a:chExt cx="3096472" cy="3096470"/>
            </a:xfrm>
          </p:grpSpPr>
          <p:sp>
            <p:nvSpPr>
              <p:cNvPr id="5158" name="椭圆 627"/>
              <p:cNvSpPr/>
              <p:nvPr/>
            </p:nvSpPr>
            <p:spPr>
              <a:xfrm>
                <a:off x="132728" y="133303"/>
                <a:ext cx="2829575" cy="2829508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5159" name="椭圆 628"/>
              <p:cNvSpPr/>
              <p:nvPr/>
            </p:nvSpPr>
            <p:spPr>
              <a:xfrm>
                <a:off x="-652" y="0"/>
                <a:ext cx="3096336" cy="3096113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sp>
          <p:nvSpPr>
            <p:cNvPr id="5150" name="文本框 631"/>
            <p:cNvSpPr txBox="1"/>
            <p:nvPr/>
          </p:nvSpPr>
          <p:spPr>
            <a:xfrm>
              <a:off x="1276587" y="803372"/>
              <a:ext cx="1292339" cy="46150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2400">
                  <a:latin typeface="Vivaldi" panose="03020602050506090804" pitchFamily="66" charset="0"/>
                </a:rPr>
                <a:t>Contents</a:t>
              </a:r>
              <a:endParaRPr lang="zh-CN" altLang="en-US" sz="2400">
                <a:latin typeface="Vivaldi" panose="03020602050506090804" pitchFamily="66" charset="0"/>
              </a:endParaRPr>
            </a:p>
          </p:txBody>
        </p:sp>
        <p:sp>
          <p:nvSpPr>
            <p:cNvPr id="5151" name="文本框 632"/>
            <p:cNvSpPr txBox="1"/>
            <p:nvPr/>
          </p:nvSpPr>
          <p:spPr>
            <a:xfrm>
              <a:off x="1202013" y="1068009"/>
              <a:ext cx="1467187" cy="76966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zh-CN" altLang="en-US" sz="4400">
                  <a:latin typeface="宋体" panose="02010600030101010101" pitchFamily="2" charset="-122"/>
                </a:rPr>
                <a:t>目录</a:t>
              </a:r>
              <a:endParaRPr lang="zh-CN" altLang="en-US" sz="4400">
                <a:latin typeface="宋体" panose="02010600030101010101" pitchFamily="2" charset="-122"/>
              </a:endParaRPr>
            </a:p>
          </p:txBody>
        </p:sp>
        <p:grpSp>
          <p:nvGrpSpPr>
            <p:cNvPr id="5152" name="组合 646"/>
            <p:cNvGrpSpPr/>
            <p:nvPr/>
          </p:nvGrpSpPr>
          <p:grpSpPr>
            <a:xfrm flipV="1">
              <a:off x="1236163" y="1857287"/>
              <a:ext cx="1395412" cy="400050"/>
              <a:chExt cx="1395412" cy="400050"/>
            </a:xfrm>
          </p:grpSpPr>
          <p:sp>
            <p:nvSpPr>
              <p:cNvPr id="5153" name="Freeform 1332"/>
              <p:cNvSpPr>
                <a:spLocks noEditPoints="1"/>
              </p:cNvSpPr>
              <p:nvPr/>
            </p:nvSpPr>
            <p:spPr>
              <a:xfrm>
                <a:off x="919162" y="22225"/>
                <a:ext cx="476250" cy="355600"/>
              </a:xfrm>
              <a:custGeom>
                <a:cxnLst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0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</a:cxnLst>
                <a:rect l="l" t="t" r="r" b="b"/>
                <a:pathLst>
                  <a:path w="43" h="32">
                    <a:moveTo>
                      <a:pt x="0" y="20"/>
                    </a:moveTo>
                    <a:cubicBezTo>
                      <a:pt x="0" y="20"/>
                      <a:pt x="6" y="13"/>
                      <a:pt x="11" y="12"/>
                    </a:cubicBezTo>
                    <a:cubicBezTo>
                      <a:pt x="24" y="11"/>
                      <a:pt x="16" y="21"/>
                      <a:pt x="16" y="22"/>
                    </a:cubicBezTo>
                    <a:cubicBezTo>
                      <a:pt x="17" y="22"/>
                      <a:pt x="19" y="22"/>
                      <a:pt x="19" y="20"/>
                    </a:cubicBezTo>
                    <a:cubicBezTo>
                      <a:pt x="20" y="24"/>
                      <a:pt x="15" y="25"/>
                      <a:pt x="16" y="27"/>
                    </a:cubicBezTo>
                    <a:cubicBezTo>
                      <a:pt x="17" y="26"/>
                      <a:pt x="19" y="26"/>
                      <a:pt x="20" y="25"/>
                    </a:cubicBezTo>
                    <a:cubicBezTo>
                      <a:pt x="20" y="28"/>
                      <a:pt x="15" y="29"/>
                      <a:pt x="16" y="32"/>
                    </a:cubicBezTo>
                    <a:cubicBezTo>
                      <a:pt x="17" y="29"/>
                      <a:pt x="20" y="31"/>
                      <a:pt x="23" y="29"/>
                    </a:cubicBezTo>
                    <a:cubicBezTo>
                      <a:pt x="33" y="23"/>
                      <a:pt x="23" y="13"/>
                      <a:pt x="22" y="13"/>
                    </a:cubicBezTo>
                    <a:cubicBezTo>
                      <a:pt x="29" y="19"/>
                      <a:pt x="23" y="24"/>
                      <a:pt x="23" y="24"/>
                    </a:cubicBezTo>
                    <a:cubicBezTo>
                      <a:pt x="23" y="24"/>
                      <a:pt x="25" y="20"/>
                      <a:pt x="22" y="15"/>
                    </a:cubicBezTo>
                    <a:cubicBezTo>
                      <a:pt x="19" y="10"/>
                      <a:pt x="10" y="11"/>
                      <a:pt x="6" y="14"/>
                    </a:cubicBezTo>
                    <a:cubicBezTo>
                      <a:pt x="9" y="9"/>
                      <a:pt x="21" y="10"/>
                      <a:pt x="22" y="10"/>
                    </a:cubicBezTo>
                    <a:cubicBezTo>
                      <a:pt x="30" y="10"/>
                      <a:pt x="34" y="19"/>
                      <a:pt x="34" y="20"/>
                    </a:cubicBezTo>
                    <a:cubicBezTo>
                      <a:pt x="34" y="22"/>
                      <a:pt x="35" y="24"/>
                      <a:pt x="35" y="24"/>
                    </a:cubicBezTo>
                    <a:cubicBezTo>
                      <a:pt x="35" y="24"/>
                      <a:pt x="34" y="24"/>
                      <a:pt x="33" y="23"/>
                    </a:cubicBezTo>
                    <a:cubicBezTo>
                      <a:pt x="33" y="21"/>
                      <a:pt x="33" y="18"/>
                      <a:pt x="32" y="16"/>
                    </a:cubicBezTo>
                    <a:cubicBezTo>
                      <a:pt x="31" y="14"/>
                      <a:pt x="28" y="13"/>
                      <a:pt x="28" y="13"/>
                    </a:cubicBezTo>
                    <a:cubicBezTo>
                      <a:pt x="28" y="13"/>
                      <a:pt x="30" y="14"/>
                      <a:pt x="30" y="15"/>
                    </a:cubicBezTo>
                    <a:cubicBezTo>
                      <a:pt x="26" y="21"/>
                      <a:pt x="28" y="25"/>
                      <a:pt x="30" y="25"/>
                    </a:cubicBezTo>
                    <a:cubicBezTo>
                      <a:pt x="32" y="26"/>
                      <a:pt x="33" y="27"/>
                      <a:pt x="33" y="28"/>
                    </a:cubicBezTo>
                    <a:cubicBezTo>
                      <a:pt x="34" y="28"/>
                      <a:pt x="33" y="25"/>
                      <a:pt x="33" y="25"/>
                    </a:cubicBezTo>
                    <a:cubicBezTo>
                      <a:pt x="33" y="25"/>
                      <a:pt x="34" y="24"/>
                      <a:pt x="35" y="27"/>
                    </a:cubicBezTo>
                    <a:cubicBezTo>
                      <a:pt x="37" y="30"/>
                      <a:pt x="41" y="31"/>
                      <a:pt x="42" y="30"/>
                    </a:cubicBezTo>
                    <a:cubicBezTo>
                      <a:pt x="41" y="30"/>
                      <a:pt x="38" y="28"/>
                      <a:pt x="38" y="26"/>
                    </a:cubicBezTo>
                    <a:cubicBezTo>
                      <a:pt x="39" y="23"/>
                      <a:pt x="38" y="22"/>
                      <a:pt x="38" y="21"/>
                    </a:cubicBezTo>
                    <a:cubicBezTo>
                      <a:pt x="39" y="21"/>
                      <a:pt x="42" y="21"/>
                      <a:pt x="42" y="22"/>
                    </a:cubicBezTo>
                    <a:cubicBezTo>
                      <a:pt x="43" y="21"/>
                      <a:pt x="41" y="18"/>
                      <a:pt x="40" y="18"/>
                    </a:cubicBezTo>
                    <a:cubicBezTo>
                      <a:pt x="41" y="18"/>
                      <a:pt x="43" y="16"/>
                      <a:pt x="42" y="15"/>
                    </a:cubicBezTo>
                    <a:cubicBezTo>
                      <a:pt x="41" y="17"/>
                      <a:pt x="40" y="14"/>
                      <a:pt x="39" y="14"/>
                    </a:cubicBezTo>
                    <a:cubicBezTo>
                      <a:pt x="37" y="13"/>
                      <a:pt x="35" y="13"/>
                      <a:pt x="34" y="14"/>
                    </a:cubicBezTo>
                    <a:cubicBezTo>
                      <a:pt x="33" y="13"/>
                      <a:pt x="32" y="13"/>
                      <a:pt x="31" y="13"/>
                    </a:cubicBezTo>
                    <a:cubicBezTo>
                      <a:pt x="28" y="11"/>
                      <a:pt x="24" y="10"/>
                      <a:pt x="24" y="10"/>
                    </a:cubicBezTo>
                    <a:cubicBezTo>
                      <a:pt x="25" y="9"/>
                      <a:pt x="25" y="9"/>
                      <a:pt x="25" y="9"/>
                    </a:cubicBezTo>
                    <a:cubicBezTo>
                      <a:pt x="25" y="9"/>
                      <a:pt x="27" y="11"/>
                      <a:pt x="29" y="10"/>
                    </a:cubicBezTo>
                    <a:cubicBezTo>
                      <a:pt x="31" y="10"/>
                      <a:pt x="35" y="7"/>
                      <a:pt x="36" y="9"/>
                    </a:cubicBezTo>
                    <a:cubicBezTo>
                      <a:pt x="36" y="8"/>
                      <a:pt x="35" y="7"/>
                      <a:pt x="34" y="7"/>
                    </a:cubicBezTo>
                    <a:cubicBezTo>
                      <a:pt x="36" y="3"/>
                      <a:pt x="39" y="2"/>
                      <a:pt x="40" y="3"/>
                    </a:cubicBezTo>
                    <a:cubicBezTo>
                      <a:pt x="39" y="0"/>
                      <a:pt x="34" y="2"/>
                      <a:pt x="31" y="2"/>
                    </a:cubicBezTo>
                    <a:cubicBezTo>
                      <a:pt x="32" y="1"/>
                      <a:pt x="30" y="0"/>
                      <a:pt x="30" y="0"/>
                    </a:cubicBezTo>
                    <a:cubicBezTo>
                      <a:pt x="30" y="0"/>
                      <a:pt x="30" y="2"/>
                      <a:pt x="27" y="3"/>
                    </a:cubicBezTo>
                    <a:cubicBezTo>
                      <a:pt x="25" y="4"/>
                      <a:pt x="24" y="7"/>
                      <a:pt x="25" y="8"/>
                    </a:cubicBezTo>
                    <a:cubicBezTo>
                      <a:pt x="21" y="10"/>
                      <a:pt x="14" y="9"/>
                      <a:pt x="9" y="11"/>
                    </a:cubicBezTo>
                    <a:cubicBezTo>
                      <a:pt x="5" y="13"/>
                      <a:pt x="0" y="20"/>
                      <a:pt x="0" y="20"/>
                    </a:cubicBezTo>
                    <a:close/>
                    <a:moveTo>
                      <a:pt x="33" y="5"/>
                    </a:moveTo>
                    <a:cubicBezTo>
                      <a:pt x="34" y="7"/>
                      <a:pt x="26" y="8"/>
                      <a:pt x="26" y="8"/>
                    </a:cubicBezTo>
                    <a:cubicBezTo>
                      <a:pt x="26" y="8"/>
                      <a:pt x="32" y="2"/>
                      <a:pt x="33" y="5"/>
                    </a:cubicBezTo>
                    <a:close/>
                  </a:path>
                </a:pathLst>
              </a:custGeom>
              <a:solidFill>
                <a:schemeClr val="tx1">
                  <a:alpha val="8392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4" name="Freeform 1333"/>
              <p:cNvSpPr>
                <a:spLocks noEditPoints="1"/>
              </p:cNvSpPr>
              <p:nvPr/>
            </p:nvSpPr>
            <p:spPr>
              <a:xfrm>
                <a:off x="0" y="22225"/>
                <a:ext cx="476250" cy="355600"/>
              </a:xfrm>
              <a:custGeom>
                <a:cxnLst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0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</a:cxnLst>
                <a:rect l="l" t="t" r="r" b="b"/>
                <a:pathLst>
                  <a:path w="43" h="32">
                    <a:moveTo>
                      <a:pt x="33" y="11"/>
                    </a:moveTo>
                    <a:cubicBezTo>
                      <a:pt x="28" y="9"/>
                      <a:pt x="21" y="10"/>
                      <a:pt x="18" y="8"/>
                    </a:cubicBezTo>
                    <a:cubicBezTo>
                      <a:pt x="18" y="7"/>
                      <a:pt x="17" y="4"/>
                      <a:pt x="15" y="3"/>
                    </a:cubicBezTo>
                    <a:cubicBezTo>
                      <a:pt x="12" y="2"/>
                      <a:pt x="13" y="0"/>
                      <a:pt x="13" y="0"/>
                    </a:cubicBezTo>
                    <a:cubicBezTo>
                      <a:pt x="13" y="0"/>
                      <a:pt x="10" y="1"/>
                      <a:pt x="11" y="2"/>
                    </a:cubicBezTo>
                    <a:cubicBezTo>
                      <a:pt x="9" y="2"/>
                      <a:pt x="4" y="0"/>
                      <a:pt x="2" y="3"/>
                    </a:cubicBezTo>
                    <a:cubicBezTo>
                      <a:pt x="3" y="2"/>
                      <a:pt x="6" y="3"/>
                      <a:pt x="8" y="7"/>
                    </a:cubicBezTo>
                    <a:cubicBezTo>
                      <a:pt x="7" y="7"/>
                      <a:pt x="6" y="8"/>
                      <a:pt x="7" y="9"/>
                    </a:cubicBezTo>
                    <a:cubicBezTo>
                      <a:pt x="8" y="7"/>
                      <a:pt x="11" y="10"/>
                      <a:pt x="13" y="10"/>
                    </a:cubicBezTo>
                    <a:cubicBezTo>
                      <a:pt x="16" y="11"/>
                      <a:pt x="17" y="9"/>
                      <a:pt x="17" y="9"/>
                    </a:cubicBezTo>
                    <a:cubicBezTo>
                      <a:pt x="19" y="10"/>
                      <a:pt x="19" y="10"/>
                      <a:pt x="19" y="10"/>
                    </a:cubicBezTo>
                    <a:cubicBezTo>
                      <a:pt x="19" y="10"/>
                      <a:pt x="14" y="11"/>
                      <a:pt x="11" y="13"/>
                    </a:cubicBezTo>
                    <a:cubicBezTo>
                      <a:pt x="11" y="13"/>
                      <a:pt x="10" y="13"/>
                      <a:pt x="9" y="14"/>
                    </a:cubicBezTo>
                    <a:cubicBezTo>
                      <a:pt x="7" y="13"/>
                      <a:pt x="5" y="13"/>
                      <a:pt x="4" y="14"/>
                    </a:cubicBezTo>
                    <a:cubicBezTo>
                      <a:pt x="2" y="14"/>
                      <a:pt x="1" y="17"/>
                      <a:pt x="0" y="15"/>
                    </a:cubicBezTo>
                    <a:cubicBezTo>
                      <a:pt x="0" y="16"/>
                      <a:pt x="1" y="18"/>
                      <a:pt x="3" y="18"/>
                    </a:cubicBezTo>
                    <a:cubicBezTo>
                      <a:pt x="2" y="18"/>
                      <a:pt x="0" y="21"/>
                      <a:pt x="1" y="22"/>
                    </a:cubicBezTo>
                    <a:cubicBezTo>
                      <a:pt x="1" y="21"/>
                      <a:pt x="3" y="21"/>
                      <a:pt x="5" y="21"/>
                    </a:cubicBezTo>
                    <a:cubicBezTo>
                      <a:pt x="4" y="22"/>
                      <a:pt x="3" y="23"/>
                      <a:pt x="4" y="26"/>
                    </a:cubicBezTo>
                    <a:cubicBezTo>
                      <a:pt x="5" y="28"/>
                      <a:pt x="1" y="30"/>
                      <a:pt x="0" y="30"/>
                    </a:cubicBezTo>
                    <a:cubicBezTo>
                      <a:pt x="2" y="31"/>
                      <a:pt x="5" y="30"/>
                      <a:pt x="7" y="27"/>
                    </a:cubicBezTo>
                    <a:cubicBezTo>
                      <a:pt x="9" y="24"/>
                      <a:pt x="9" y="25"/>
                      <a:pt x="9" y="25"/>
                    </a:cubicBezTo>
                    <a:cubicBezTo>
                      <a:pt x="9" y="25"/>
                      <a:pt x="8" y="28"/>
                      <a:pt x="9" y="28"/>
                    </a:cubicBezTo>
                    <a:cubicBezTo>
                      <a:pt x="10" y="27"/>
                      <a:pt x="11" y="26"/>
                      <a:pt x="12" y="25"/>
                    </a:cubicBezTo>
                    <a:cubicBezTo>
                      <a:pt x="14" y="25"/>
                      <a:pt x="16" y="21"/>
                      <a:pt x="13" y="15"/>
                    </a:cubicBezTo>
                    <a:cubicBezTo>
                      <a:pt x="12" y="14"/>
                      <a:pt x="14" y="13"/>
                      <a:pt x="14" y="13"/>
                    </a:cubicBezTo>
                    <a:cubicBezTo>
                      <a:pt x="14" y="13"/>
                      <a:pt x="12" y="14"/>
                      <a:pt x="11" y="16"/>
                    </a:cubicBezTo>
                    <a:cubicBezTo>
                      <a:pt x="10" y="18"/>
                      <a:pt x="10" y="21"/>
                      <a:pt x="9" y="23"/>
                    </a:cubicBezTo>
                    <a:cubicBezTo>
                      <a:pt x="8" y="24"/>
                      <a:pt x="7" y="24"/>
                      <a:pt x="7" y="24"/>
                    </a:cubicBezTo>
                    <a:cubicBezTo>
                      <a:pt x="7" y="24"/>
                      <a:pt x="9" y="22"/>
                      <a:pt x="8" y="20"/>
                    </a:cubicBezTo>
                    <a:cubicBezTo>
                      <a:pt x="8" y="19"/>
                      <a:pt x="12" y="10"/>
                      <a:pt x="20" y="10"/>
                    </a:cubicBezTo>
                    <a:cubicBezTo>
                      <a:pt x="21" y="10"/>
                      <a:pt x="33" y="9"/>
                      <a:pt x="36" y="14"/>
                    </a:cubicBezTo>
                    <a:cubicBezTo>
                      <a:pt x="33" y="11"/>
                      <a:pt x="23" y="10"/>
                      <a:pt x="20" y="15"/>
                    </a:cubicBezTo>
                    <a:cubicBezTo>
                      <a:pt x="17" y="20"/>
                      <a:pt x="19" y="24"/>
                      <a:pt x="19" y="24"/>
                    </a:cubicBezTo>
                    <a:cubicBezTo>
                      <a:pt x="19" y="24"/>
                      <a:pt x="14" y="19"/>
                      <a:pt x="21" y="13"/>
                    </a:cubicBezTo>
                    <a:cubicBezTo>
                      <a:pt x="20" y="13"/>
                      <a:pt x="9" y="23"/>
                      <a:pt x="20" y="29"/>
                    </a:cubicBezTo>
                    <a:cubicBezTo>
                      <a:pt x="23" y="31"/>
                      <a:pt x="26" y="29"/>
                      <a:pt x="27" y="32"/>
                    </a:cubicBezTo>
                    <a:cubicBezTo>
                      <a:pt x="27" y="29"/>
                      <a:pt x="23" y="28"/>
                      <a:pt x="22" y="25"/>
                    </a:cubicBezTo>
                    <a:cubicBezTo>
                      <a:pt x="23" y="26"/>
                      <a:pt x="25" y="26"/>
                      <a:pt x="27" y="27"/>
                    </a:cubicBezTo>
                    <a:cubicBezTo>
                      <a:pt x="27" y="25"/>
                      <a:pt x="22" y="24"/>
                      <a:pt x="23" y="20"/>
                    </a:cubicBezTo>
                    <a:cubicBezTo>
                      <a:pt x="23" y="22"/>
                      <a:pt x="25" y="22"/>
                      <a:pt x="26" y="22"/>
                    </a:cubicBezTo>
                    <a:cubicBezTo>
                      <a:pt x="26" y="21"/>
                      <a:pt x="19" y="11"/>
                      <a:pt x="31" y="12"/>
                    </a:cubicBezTo>
                    <a:cubicBezTo>
                      <a:pt x="37" y="13"/>
                      <a:pt x="43" y="20"/>
                      <a:pt x="43" y="20"/>
                    </a:cubicBezTo>
                    <a:cubicBezTo>
                      <a:pt x="43" y="20"/>
                      <a:pt x="38" y="13"/>
                      <a:pt x="33" y="11"/>
                    </a:cubicBezTo>
                    <a:close/>
                    <a:moveTo>
                      <a:pt x="16" y="8"/>
                    </a:moveTo>
                    <a:cubicBezTo>
                      <a:pt x="16" y="8"/>
                      <a:pt x="9" y="7"/>
                      <a:pt x="9" y="5"/>
                    </a:cubicBezTo>
                    <a:cubicBezTo>
                      <a:pt x="10" y="2"/>
                      <a:pt x="16" y="8"/>
                      <a:pt x="16" y="8"/>
                    </a:cubicBezTo>
                    <a:close/>
                  </a:path>
                </a:pathLst>
              </a:custGeom>
              <a:solidFill>
                <a:schemeClr val="tx1">
                  <a:alpha val="8392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5" name="Freeform 1334"/>
              <p:cNvSpPr/>
              <p:nvPr/>
            </p:nvSpPr>
            <p:spPr>
              <a:xfrm>
                <a:off x="298450" y="177800"/>
                <a:ext cx="366713" cy="222250"/>
              </a:xfrm>
              <a:custGeom>
                <a:cxnLst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0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</a:cxnLst>
                <a:rect l="l" t="t" r="r" b="b"/>
                <a:pathLst>
                  <a:path w="33" h="20">
                    <a:moveTo>
                      <a:pt x="33" y="11"/>
                    </a:moveTo>
                    <a:cubicBezTo>
                      <a:pt x="33" y="12"/>
                      <a:pt x="33" y="12"/>
                      <a:pt x="33" y="12"/>
                    </a:cubicBezTo>
                    <a:cubicBezTo>
                      <a:pt x="33" y="12"/>
                      <a:pt x="28" y="7"/>
                      <a:pt x="23" y="11"/>
                    </a:cubicBezTo>
                    <a:cubicBezTo>
                      <a:pt x="23" y="12"/>
                      <a:pt x="23" y="15"/>
                      <a:pt x="18" y="15"/>
                    </a:cubicBezTo>
                    <a:cubicBezTo>
                      <a:pt x="19" y="15"/>
                      <a:pt x="19" y="12"/>
                      <a:pt x="22" y="11"/>
                    </a:cubicBezTo>
                    <a:cubicBezTo>
                      <a:pt x="23" y="10"/>
                      <a:pt x="23" y="10"/>
                      <a:pt x="23" y="10"/>
                    </a:cubicBezTo>
                    <a:cubicBezTo>
                      <a:pt x="23" y="10"/>
                      <a:pt x="14" y="15"/>
                      <a:pt x="12" y="13"/>
                    </a:cubicBezTo>
                    <a:cubicBezTo>
                      <a:pt x="11" y="14"/>
                      <a:pt x="11" y="15"/>
                      <a:pt x="10" y="16"/>
                    </a:cubicBezTo>
                    <a:cubicBezTo>
                      <a:pt x="8" y="17"/>
                      <a:pt x="6" y="18"/>
                      <a:pt x="6" y="20"/>
                    </a:cubicBezTo>
                    <a:cubicBezTo>
                      <a:pt x="5" y="19"/>
                      <a:pt x="5" y="14"/>
                      <a:pt x="11" y="13"/>
                    </a:cubicBezTo>
                    <a:cubicBezTo>
                      <a:pt x="10" y="13"/>
                      <a:pt x="8" y="13"/>
                      <a:pt x="8" y="13"/>
                    </a:cubicBezTo>
                    <a:cubicBezTo>
                      <a:pt x="8" y="13"/>
                      <a:pt x="4" y="16"/>
                      <a:pt x="0" y="13"/>
                    </a:cubicBezTo>
                    <a:cubicBezTo>
                      <a:pt x="1" y="12"/>
                      <a:pt x="4" y="9"/>
                      <a:pt x="8" y="12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5" y="11"/>
                      <a:pt x="6" y="6"/>
                    </a:cubicBezTo>
                    <a:cubicBezTo>
                      <a:pt x="7" y="7"/>
                      <a:pt x="10" y="7"/>
                      <a:pt x="10" y="9"/>
                    </a:cubicBezTo>
                    <a:cubicBezTo>
                      <a:pt x="11" y="11"/>
                      <a:pt x="10" y="12"/>
                      <a:pt x="12" y="13"/>
                    </a:cubicBezTo>
                    <a:cubicBezTo>
                      <a:pt x="14" y="14"/>
                      <a:pt x="22" y="10"/>
                      <a:pt x="22" y="10"/>
                    </a:cubicBezTo>
                    <a:cubicBezTo>
                      <a:pt x="22" y="10"/>
                      <a:pt x="21" y="9"/>
                      <a:pt x="20" y="9"/>
                    </a:cubicBezTo>
                    <a:cubicBezTo>
                      <a:pt x="19" y="9"/>
                      <a:pt x="17" y="8"/>
                      <a:pt x="16" y="7"/>
                    </a:cubicBezTo>
                    <a:cubicBezTo>
                      <a:pt x="14" y="5"/>
                      <a:pt x="15" y="3"/>
                      <a:pt x="15" y="3"/>
                    </a:cubicBezTo>
                    <a:cubicBezTo>
                      <a:pt x="15" y="3"/>
                      <a:pt x="16" y="3"/>
                      <a:pt x="19" y="5"/>
                    </a:cubicBezTo>
                    <a:cubicBezTo>
                      <a:pt x="22" y="7"/>
                      <a:pt x="19" y="8"/>
                      <a:pt x="23" y="9"/>
                    </a:cubicBezTo>
                    <a:cubicBezTo>
                      <a:pt x="25" y="9"/>
                      <a:pt x="28" y="8"/>
                      <a:pt x="28" y="9"/>
                    </a:cubicBezTo>
                    <a:cubicBezTo>
                      <a:pt x="27" y="8"/>
                      <a:pt x="24" y="6"/>
                      <a:pt x="25" y="4"/>
                    </a:cubicBezTo>
                    <a:cubicBezTo>
                      <a:pt x="25" y="1"/>
                      <a:pt x="26" y="1"/>
                      <a:pt x="26" y="0"/>
                    </a:cubicBezTo>
                    <a:cubicBezTo>
                      <a:pt x="27" y="0"/>
                      <a:pt x="29" y="2"/>
                      <a:pt x="28" y="4"/>
                    </a:cubicBezTo>
                    <a:cubicBezTo>
                      <a:pt x="28" y="6"/>
                      <a:pt x="28" y="8"/>
                      <a:pt x="29" y="9"/>
                    </a:cubicBezTo>
                    <a:cubicBezTo>
                      <a:pt x="31" y="10"/>
                      <a:pt x="33" y="11"/>
                      <a:pt x="33" y="11"/>
                    </a:cubicBezTo>
                    <a:close/>
                  </a:path>
                </a:pathLst>
              </a:custGeom>
              <a:solidFill>
                <a:schemeClr val="tx1">
                  <a:alpha val="8392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6" name="Freeform 1335"/>
              <p:cNvSpPr/>
              <p:nvPr/>
            </p:nvSpPr>
            <p:spPr>
              <a:xfrm>
                <a:off x="720725" y="177800"/>
                <a:ext cx="365125" cy="222250"/>
              </a:xfrm>
              <a:custGeom>
                <a:cxnLst>
                  <a:cxn ang="0">
                    <a:pos x="0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0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</a:cxnLst>
                <a:rect l="l" t="t" r="r" b="b"/>
                <a:pathLst>
                  <a:path w="33" h="20">
                    <a:moveTo>
                      <a:pt x="0" y="11"/>
                    </a:moveTo>
                    <a:cubicBezTo>
                      <a:pt x="0" y="12"/>
                      <a:pt x="0" y="12"/>
                      <a:pt x="0" y="12"/>
                    </a:cubicBezTo>
                    <a:cubicBezTo>
                      <a:pt x="0" y="12"/>
                      <a:pt x="5" y="7"/>
                      <a:pt x="11" y="11"/>
                    </a:cubicBezTo>
                    <a:cubicBezTo>
                      <a:pt x="10" y="12"/>
                      <a:pt x="10" y="15"/>
                      <a:pt x="15" y="15"/>
                    </a:cubicBezTo>
                    <a:cubicBezTo>
                      <a:pt x="15" y="15"/>
                      <a:pt x="15" y="12"/>
                      <a:pt x="11" y="11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10" y="10"/>
                      <a:pt x="20" y="15"/>
                      <a:pt x="22" y="13"/>
                    </a:cubicBezTo>
                    <a:cubicBezTo>
                      <a:pt x="22" y="14"/>
                      <a:pt x="22" y="15"/>
                      <a:pt x="24" y="16"/>
                    </a:cubicBezTo>
                    <a:cubicBezTo>
                      <a:pt x="25" y="17"/>
                      <a:pt x="27" y="18"/>
                      <a:pt x="27" y="20"/>
                    </a:cubicBezTo>
                    <a:cubicBezTo>
                      <a:pt x="28" y="19"/>
                      <a:pt x="29" y="14"/>
                      <a:pt x="22" y="13"/>
                    </a:cubicBezTo>
                    <a:cubicBezTo>
                      <a:pt x="23" y="13"/>
                      <a:pt x="26" y="13"/>
                      <a:pt x="26" y="13"/>
                    </a:cubicBezTo>
                    <a:cubicBezTo>
                      <a:pt x="26" y="13"/>
                      <a:pt x="29" y="16"/>
                      <a:pt x="33" y="13"/>
                    </a:cubicBezTo>
                    <a:cubicBezTo>
                      <a:pt x="32" y="12"/>
                      <a:pt x="29" y="9"/>
                      <a:pt x="26" y="12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23" y="13"/>
                      <a:pt x="28" y="11"/>
                      <a:pt x="27" y="6"/>
                    </a:cubicBezTo>
                    <a:cubicBezTo>
                      <a:pt x="26" y="7"/>
                      <a:pt x="23" y="7"/>
                      <a:pt x="23" y="9"/>
                    </a:cubicBezTo>
                    <a:cubicBezTo>
                      <a:pt x="22" y="11"/>
                      <a:pt x="23" y="12"/>
                      <a:pt x="21" y="13"/>
                    </a:cubicBezTo>
                    <a:cubicBezTo>
                      <a:pt x="19" y="14"/>
                      <a:pt x="11" y="10"/>
                      <a:pt x="11" y="10"/>
                    </a:cubicBezTo>
                    <a:cubicBezTo>
                      <a:pt x="12" y="10"/>
                      <a:pt x="12" y="9"/>
                      <a:pt x="13" y="9"/>
                    </a:cubicBezTo>
                    <a:cubicBezTo>
                      <a:pt x="14" y="9"/>
                      <a:pt x="16" y="8"/>
                      <a:pt x="18" y="7"/>
                    </a:cubicBezTo>
                    <a:cubicBezTo>
                      <a:pt x="19" y="5"/>
                      <a:pt x="19" y="3"/>
                      <a:pt x="19" y="3"/>
                    </a:cubicBezTo>
                    <a:cubicBezTo>
                      <a:pt x="19" y="3"/>
                      <a:pt x="17" y="3"/>
                      <a:pt x="14" y="5"/>
                    </a:cubicBezTo>
                    <a:cubicBezTo>
                      <a:pt x="12" y="7"/>
                      <a:pt x="14" y="8"/>
                      <a:pt x="11" y="9"/>
                    </a:cubicBezTo>
                    <a:cubicBezTo>
                      <a:pt x="8" y="9"/>
                      <a:pt x="6" y="8"/>
                      <a:pt x="5" y="9"/>
                    </a:cubicBezTo>
                    <a:cubicBezTo>
                      <a:pt x="6" y="8"/>
                      <a:pt x="9" y="6"/>
                      <a:pt x="9" y="4"/>
                    </a:cubicBezTo>
                    <a:cubicBezTo>
                      <a:pt x="8" y="1"/>
                      <a:pt x="7" y="1"/>
                      <a:pt x="8" y="0"/>
                    </a:cubicBezTo>
                    <a:cubicBezTo>
                      <a:pt x="7" y="0"/>
                      <a:pt x="5" y="2"/>
                      <a:pt x="5" y="4"/>
                    </a:cubicBezTo>
                    <a:cubicBezTo>
                      <a:pt x="5" y="6"/>
                      <a:pt x="5" y="8"/>
                      <a:pt x="4" y="9"/>
                    </a:cubicBezTo>
                    <a:cubicBezTo>
                      <a:pt x="2" y="10"/>
                      <a:pt x="0" y="11"/>
                      <a:pt x="0" y="11"/>
                    </a:cubicBezTo>
                    <a:close/>
                  </a:path>
                </a:pathLst>
              </a:custGeom>
              <a:solidFill>
                <a:schemeClr val="tx1">
                  <a:alpha val="8392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57" name="Freeform 1336"/>
              <p:cNvSpPr>
                <a:spLocks noEditPoints="1"/>
              </p:cNvSpPr>
              <p:nvPr/>
            </p:nvSpPr>
            <p:spPr>
              <a:xfrm>
                <a:off x="565150" y="0"/>
                <a:ext cx="242888" cy="255588"/>
              </a:xfrm>
              <a:custGeom>
                <a:cxnLst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0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0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  <a:cxn ang="0">
                    <a:pos x="2147483646" y="2147483646"/>
                  </a:cxn>
                </a:cxnLst>
                <a:rect l="l" t="t" r="r" b="b"/>
                <a:pathLst>
                  <a:path w="22" h="23">
                    <a:moveTo>
                      <a:pt x="13" y="13"/>
                    </a:moveTo>
                    <a:cubicBezTo>
                      <a:pt x="12" y="16"/>
                      <a:pt x="17" y="16"/>
                      <a:pt x="17" y="17"/>
                    </a:cubicBezTo>
                    <a:cubicBezTo>
                      <a:pt x="18" y="16"/>
                      <a:pt x="17" y="15"/>
                      <a:pt x="17" y="15"/>
                    </a:cubicBezTo>
                    <a:cubicBezTo>
                      <a:pt x="17" y="15"/>
                      <a:pt x="18" y="15"/>
                      <a:pt x="19" y="14"/>
                    </a:cubicBezTo>
                    <a:cubicBezTo>
                      <a:pt x="20" y="14"/>
                      <a:pt x="21" y="14"/>
                      <a:pt x="22" y="15"/>
                    </a:cubicBezTo>
                    <a:cubicBezTo>
                      <a:pt x="22" y="12"/>
                      <a:pt x="18" y="11"/>
                      <a:pt x="18" y="11"/>
                    </a:cubicBezTo>
                    <a:cubicBezTo>
                      <a:pt x="18" y="10"/>
                      <a:pt x="18" y="10"/>
                      <a:pt x="18" y="10"/>
                    </a:cubicBezTo>
                    <a:cubicBezTo>
                      <a:pt x="18" y="10"/>
                      <a:pt x="16" y="8"/>
                      <a:pt x="13" y="11"/>
                    </a:cubicBezTo>
                    <a:cubicBezTo>
                      <a:pt x="15" y="8"/>
                      <a:pt x="13" y="3"/>
                      <a:pt x="13" y="3"/>
                    </a:cubicBezTo>
                    <a:cubicBezTo>
                      <a:pt x="13" y="3"/>
                      <a:pt x="13" y="4"/>
                      <a:pt x="12" y="5"/>
                    </a:cubicBezTo>
                    <a:cubicBezTo>
                      <a:pt x="12" y="2"/>
                      <a:pt x="7" y="0"/>
                      <a:pt x="6" y="0"/>
                    </a:cubicBezTo>
                    <a:cubicBezTo>
                      <a:pt x="7" y="0"/>
                      <a:pt x="7" y="2"/>
                      <a:pt x="7" y="3"/>
                    </a:cubicBezTo>
                    <a:cubicBezTo>
                      <a:pt x="8" y="5"/>
                      <a:pt x="8" y="6"/>
                      <a:pt x="8" y="6"/>
                    </a:cubicBezTo>
                    <a:cubicBezTo>
                      <a:pt x="8" y="6"/>
                      <a:pt x="7" y="6"/>
                      <a:pt x="6" y="6"/>
                    </a:cubicBezTo>
                    <a:cubicBezTo>
                      <a:pt x="7" y="7"/>
                      <a:pt x="8" y="9"/>
                      <a:pt x="9" y="9"/>
                    </a:cubicBezTo>
                    <a:cubicBezTo>
                      <a:pt x="11" y="10"/>
                      <a:pt x="10" y="12"/>
                      <a:pt x="12" y="13"/>
                    </a:cubicBezTo>
                    <a:cubicBezTo>
                      <a:pt x="11" y="13"/>
                      <a:pt x="9" y="13"/>
                      <a:pt x="9" y="11"/>
                    </a:cubicBezTo>
                    <a:cubicBezTo>
                      <a:pt x="8" y="9"/>
                      <a:pt x="6" y="9"/>
                      <a:pt x="6" y="9"/>
                    </a:cubicBezTo>
                    <a:cubicBezTo>
                      <a:pt x="6" y="9"/>
                      <a:pt x="6" y="9"/>
                      <a:pt x="7" y="10"/>
                    </a:cubicBezTo>
                    <a:cubicBezTo>
                      <a:pt x="4" y="8"/>
                      <a:pt x="0" y="11"/>
                      <a:pt x="0" y="12"/>
                    </a:cubicBezTo>
                    <a:cubicBezTo>
                      <a:pt x="1" y="11"/>
                      <a:pt x="3" y="14"/>
                      <a:pt x="5" y="14"/>
                    </a:cubicBezTo>
                    <a:cubicBezTo>
                      <a:pt x="4" y="15"/>
                      <a:pt x="4" y="16"/>
                      <a:pt x="5" y="17"/>
                    </a:cubicBezTo>
                    <a:cubicBezTo>
                      <a:pt x="5" y="15"/>
                      <a:pt x="6" y="15"/>
                      <a:pt x="7" y="16"/>
                    </a:cubicBezTo>
                    <a:cubicBezTo>
                      <a:pt x="9" y="16"/>
                      <a:pt x="10" y="14"/>
                      <a:pt x="10" y="13"/>
                    </a:cubicBezTo>
                    <a:cubicBezTo>
                      <a:pt x="10" y="13"/>
                      <a:pt x="12" y="13"/>
                      <a:pt x="12" y="13"/>
                    </a:cubicBezTo>
                    <a:cubicBezTo>
                      <a:pt x="12" y="13"/>
                      <a:pt x="10" y="15"/>
                      <a:pt x="10" y="18"/>
                    </a:cubicBezTo>
                    <a:cubicBezTo>
                      <a:pt x="9" y="22"/>
                      <a:pt x="13" y="23"/>
                      <a:pt x="13" y="23"/>
                    </a:cubicBezTo>
                    <a:cubicBezTo>
                      <a:pt x="7" y="20"/>
                      <a:pt x="12" y="14"/>
                      <a:pt x="13" y="13"/>
                    </a:cubicBezTo>
                    <a:close/>
                    <a:moveTo>
                      <a:pt x="10" y="5"/>
                    </a:moveTo>
                    <a:cubicBezTo>
                      <a:pt x="11" y="4"/>
                      <a:pt x="12" y="7"/>
                      <a:pt x="12" y="11"/>
                    </a:cubicBezTo>
                    <a:cubicBezTo>
                      <a:pt x="12" y="11"/>
                      <a:pt x="9" y="5"/>
                      <a:pt x="10" y="5"/>
                    </a:cubicBezTo>
                    <a:close/>
                    <a:moveTo>
                      <a:pt x="13" y="12"/>
                    </a:moveTo>
                    <a:cubicBezTo>
                      <a:pt x="13" y="12"/>
                      <a:pt x="18" y="11"/>
                      <a:pt x="19" y="13"/>
                    </a:cubicBezTo>
                    <a:cubicBezTo>
                      <a:pt x="19" y="14"/>
                      <a:pt x="13" y="12"/>
                      <a:pt x="13" y="12"/>
                    </a:cubicBezTo>
                    <a:close/>
                    <a:moveTo>
                      <a:pt x="9" y="13"/>
                    </a:moveTo>
                    <a:cubicBezTo>
                      <a:pt x="9" y="13"/>
                      <a:pt x="3" y="13"/>
                      <a:pt x="3" y="11"/>
                    </a:cubicBezTo>
                    <a:cubicBezTo>
                      <a:pt x="4" y="10"/>
                      <a:pt x="9" y="13"/>
                      <a:pt x="9" y="13"/>
                    </a:cubicBezTo>
                    <a:close/>
                  </a:path>
                </a:pathLst>
              </a:custGeom>
              <a:solidFill>
                <a:schemeClr val="tx1">
                  <a:alpha val="83920"/>
                </a:schemeClr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160" name="组合 2"/>
          <p:cNvGrpSpPr/>
          <p:nvPr/>
        </p:nvGrpSpPr>
        <p:grpSpPr>
          <a:xfrm>
            <a:off x="5505450" y="898525"/>
            <a:ext cx="5972175" cy="1281113"/>
            <a:chExt cx="5972119" cy="1280271"/>
          </a:xfrm>
        </p:grpSpPr>
        <p:sp>
          <p:nvSpPr>
            <p:cNvPr id="5142" name="文本框 647"/>
            <p:cNvSpPr txBox="1"/>
            <p:nvPr/>
          </p:nvSpPr>
          <p:spPr>
            <a:xfrm>
              <a:off x="0" y="156662"/>
              <a:ext cx="710451" cy="8309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4800">
                  <a:latin typeface="Vivaldi" panose="03020602050506090804" pitchFamily="66" charset="0"/>
                </a:rPr>
                <a:t>01</a:t>
              </a:r>
              <a:endParaRPr lang="zh-CN" altLang="en-US" sz="4800">
                <a:latin typeface="Vivaldi" panose="03020602050506090804" pitchFamily="66" charset="0"/>
              </a:endParaRPr>
            </a:p>
          </p:txBody>
        </p:sp>
        <p:grpSp>
          <p:nvGrpSpPr>
            <p:cNvPr id="5143" name="组合 659"/>
            <p:cNvGrpSpPr/>
            <p:nvPr/>
          </p:nvGrpSpPr>
          <p:grpSpPr>
            <a:xfrm>
              <a:off x="355225" y="0"/>
              <a:ext cx="5616894" cy="1280271"/>
              <a:chExt cx="5616894" cy="1280271"/>
            </a:xfrm>
          </p:grpSpPr>
          <p:pic>
            <p:nvPicPr>
              <p:cNvPr id="5144" name="图片 65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5145" name="图片 653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4592677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146" name="文本框 656"/>
              <p:cNvSpPr txBox="1"/>
              <p:nvPr/>
            </p:nvSpPr>
            <p:spPr>
              <a:xfrm>
                <a:off x="660070" y="369179"/>
                <a:ext cx="4415641" cy="58439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r>
                  <a:rPr lang="en-US" altLang="zh-CN" sz="3200">
                    <a:latin typeface="Segoe Print" panose="02000600000000000000" pitchFamily="2" charset="0"/>
                  </a:rPr>
                  <a:t>The Writer</a:t>
                </a:r>
                <a:endParaRPr lang="en-US" altLang="zh-CN" sz="3200">
                  <a:latin typeface="Segoe Print" panose="02000600000000000000" pitchFamily="2" charset="0"/>
                </a:endParaRPr>
              </a:p>
            </p:txBody>
          </p:sp>
        </p:grpSp>
      </p:grpSp>
      <p:grpSp>
        <p:nvGrpSpPr>
          <p:cNvPr id="6170" name="组合 3"/>
          <p:cNvGrpSpPr/>
          <p:nvPr/>
        </p:nvGrpSpPr>
        <p:grpSpPr>
          <a:xfrm>
            <a:off x="5505450" y="2160588"/>
            <a:ext cx="5972175" cy="1281112"/>
            <a:chExt cx="5972119" cy="1280271"/>
          </a:xfrm>
        </p:grpSpPr>
        <p:sp>
          <p:nvSpPr>
            <p:cNvPr id="5137" name="文本框 648"/>
            <p:cNvSpPr txBox="1"/>
            <p:nvPr/>
          </p:nvSpPr>
          <p:spPr>
            <a:xfrm>
              <a:off x="0" y="208176"/>
              <a:ext cx="710451" cy="8309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4800">
                  <a:latin typeface="Vivaldi" panose="03020602050506090804" pitchFamily="66" charset="0"/>
                </a:rPr>
                <a:t>02</a:t>
              </a:r>
              <a:endParaRPr lang="zh-CN" altLang="en-US" sz="4800">
                <a:latin typeface="Vivaldi" panose="03020602050506090804" pitchFamily="66" charset="0"/>
              </a:endParaRPr>
            </a:p>
          </p:txBody>
        </p:sp>
        <p:grpSp>
          <p:nvGrpSpPr>
            <p:cNvPr id="5138" name="组合 669"/>
            <p:cNvGrpSpPr/>
            <p:nvPr/>
          </p:nvGrpSpPr>
          <p:grpSpPr>
            <a:xfrm>
              <a:off x="355225" y="0"/>
              <a:ext cx="5616894" cy="1280271"/>
              <a:chExt cx="5616894" cy="1280271"/>
            </a:xfrm>
          </p:grpSpPr>
          <p:pic>
            <p:nvPicPr>
              <p:cNvPr id="5139" name="图片 671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5140" name="图片 67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4592677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141" name="文本框 674"/>
              <p:cNvSpPr txBox="1"/>
              <p:nvPr/>
            </p:nvSpPr>
            <p:spPr>
              <a:xfrm>
                <a:off x="660070" y="412913"/>
                <a:ext cx="3973487" cy="54748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en-US" altLang="zh-CN" sz="3200">
                    <a:latin typeface="Segoe Print" panose="02000600000000000000" pitchFamily="2" charset="0"/>
                  </a:rPr>
                  <a:t>Plot Summary</a:t>
                </a:r>
                <a:endParaRPr lang="zh-CN" altLang="en-US" sz="3200">
                  <a:latin typeface="Segoe Print" panose="02000600000000000000" pitchFamily="2" charset="0"/>
                </a:endParaRPr>
              </a:p>
            </p:txBody>
          </p:sp>
        </p:grpSp>
      </p:grpSp>
      <p:grpSp>
        <p:nvGrpSpPr>
          <p:cNvPr id="6180" name="组合 4"/>
          <p:cNvGrpSpPr/>
          <p:nvPr/>
        </p:nvGrpSpPr>
        <p:grpSpPr>
          <a:xfrm>
            <a:off x="5505450" y="3475038"/>
            <a:ext cx="5972175" cy="1279525"/>
            <a:chExt cx="5972119" cy="1280271"/>
          </a:xfrm>
        </p:grpSpPr>
        <p:sp>
          <p:nvSpPr>
            <p:cNvPr id="5132" name="文本框 649"/>
            <p:cNvSpPr txBox="1"/>
            <p:nvPr/>
          </p:nvSpPr>
          <p:spPr>
            <a:xfrm>
              <a:off x="0" y="207340"/>
              <a:ext cx="710451" cy="8309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4800">
                  <a:latin typeface="Vivaldi" panose="03020602050506090804" pitchFamily="66" charset="0"/>
                </a:rPr>
                <a:t>03</a:t>
              </a:r>
              <a:endParaRPr lang="zh-CN" altLang="en-US" sz="4800">
                <a:latin typeface="Vivaldi" panose="03020602050506090804" pitchFamily="66" charset="0"/>
              </a:endParaRPr>
            </a:p>
          </p:txBody>
        </p:sp>
        <p:grpSp>
          <p:nvGrpSpPr>
            <p:cNvPr id="5133" name="组合 992"/>
            <p:cNvGrpSpPr/>
            <p:nvPr/>
          </p:nvGrpSpPr>
          <p:grpSpPr>
            <a:xfrm>
              <a:off x="355225" y="0"/>
              <a:ext cx="5616894" cy="1280271"/>
              <a:chExt cx="5616894" cy="1280271"/>
            </a:xfrm>
          </p:grpSpPr>
          <p:pic>
            <p:nvPicPr>
              <p:cNvPr id="5134" name="图片 994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5135" name="图片 995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4592677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136" name="文本框 997"/>
              <p:cNvSpPr txBox="1"/>
              <p:nvPr/>
            </p:nvSpPr>
            <p:spPr>
              <a:xfrm>
                <a:off x="660600" y="372425"/>
                <a:ext cx="3973487" cy="58511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r>
                  <a:rPr lang="en-US" altLang="zh-CN" sz="3200">
                    <a:latin typeface="Segoe Print" panose="02000600000000000000" pitchFamily="2" charset="0"/>
                  </a:rPr>
                  <a:t>Hope</a:t>
                </a:r>
                <a:endParaRPr lang="zh-CN" altLang="zh-CN" sz="3200">
                  <a:latin typeface="Segoe Print" panose="02000600000000000000" pitchFamily="2" charset="0"/>
                </a:endParaRPr>
              </a:p>
            </p:txBody>
          </p:sp>
        </p:grpSp>
      </p:grpSp>
      <p:grpSp>
        <p:nvGrpSpPr>
          <p:cNvPr id="6190" name="组合 5"/>
          <p:cNvGrpSpPr/>
          <p:nvPr/>
        </p:nvGrpSpPr>
        <p:grpSpPr>
          <a:xfrm>
            <a:off x="5505450" y="4791075"/>
            <a:ext cx="5972175" cy="1279525"/>
            <a:chExt cx="5972119" cy="1280271"/>
          </a:xfrm>
        </p:grpSpPr>
        <p:sp>
          <p:nvSpPr>
            <p:cNvPr id="5127" name="文本框 650"/>
            <p:cNvSpPr txBox="1"/>
            <p:nvPr/>
          </p:nvSpPr>
          <p:spPr>
            <a:xfrm>
              <a:off x="0" y="204998"/>
              <a:ext cx="710451" cy="8309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4800">
                  <a:latin typeface="Vivaldi" panose="03020602050506090804" pitchFamily="66" charset="0"/>
                </a:rPr>
                <a:t>04</a:t>
              </a:r>
              <a:endParaRPr lang="zh-CN" altLang="en-US" sz="4800">
                <a:latin typeface="Vivaldi" panose="03020602050506090804" pitchFamily="66" charset="0"/>
              </a:endParaRPr>
            </a:p>
          </p:txBody>
        </p:sp>
        <p:grpSp>
          <p:nvGrpSpPr>
            <p:cNvPr id="5128" name="组合 1000"/>
            <p:cNvGrpSpPr/>
            <p:nvPr/>
          </p:nvGrpSpPr>
          <p:grpSpPr>
            <a:xfrm>
              <a:off x="355225" y="0"/>
              <a:ext cx="5616894" cy="1280271"/>
              <a:chExt cx="5616894" cy="1280271"/>
            </a:xfrm>
          </p:grpSpPr>
          <p:pic>
            <p:nvPicPr>
              <p:cNvPr id="5129" name="图片 1002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0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5130" name="图片 1003"/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 flipH="1">
                <a:off x="4592677" y="0"/>
                <a:ext cx="1024217" cy="128027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sp>
            <p:nvSpPr>
              <p:cNvPr id="5131" name="文本框 1005"/>
              <p:cNvSpPr txBox="1"/>
              <p:nvPr/>
            </p:nvSpPr>
            <p:spPr>
              <a:xfrm>
                <a:off x="660070" y="384321"/>
                <a:ext cx="2706164" cy="58511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r>
                  <a:rPr lang="en-US" altLang="zh-CN" sz="3200">
                    <a:latin typeface="Segoe Print" panose="02000600000000000000" pitchFamily="2" charset="0"/>
                  </a:rPr>
                  <a:t>Classic Lines</a:t>
                </a:r>
                <a:endParaRPr lang="zh-CN" altLang="zh-CN" sz="3200">
                  <a:latin typeface="Segoe Print" panose="02000600000000000000" pitchFamily="2" charset="0"/>
                </a:endParaRPr>
              </a:p>
            </p:txBody>
          </p:sp>
        </p:grpSp>
      </p:grp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2" presetClass="entr" presetSubtype="0" dur="500" fill="hold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1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1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1"/>
          <p:cNvPicPr>
            <a:picLocks noChangeAspect="1"/>
          </p:cNvPicPr>
          <p:nvPr/>
        </p:nvPicPr>
        <p:blipFill>
          <a:blip r:embed="rId2"/>
          <a:srcRect r="46722" b="35516"/>
          <a:stretch>
            <a:fillRect/>
          </a:stretch>
        </p:blipFill>
        <p:spPr>
          <a:xfrm rot="-2949285">
            <a:off x="2711450" y="2695575"/>
            <a:ext cx="3286125" cy="282416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147" name="图片 2"/>
          <p:cNvPicPr>
            <a:picLocks noChangeAspect="1"/>
          </p:cNvPicPr>
          <p:nvPr/>
        </p:nvPicPr>
        <p:blipFill>
          <a:blip r:embed="rId2"/>
          <a:srcRect l="-2" r="-568"/>
          <a:stretch>
            <a:fillRect/>
          </a:stretch>
        </p:blipFill>
        <p:spPr>
          <a:xfrm rot="2831111" flipH="1">
            <a:off x="2805113" y="569913"/>
            <a:ext cx="6202362" cy="4381500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6148" name="组合 3"/>
          <p:cNvGrpSpPr/>
          <p:nvPr/>
        </p:nvGrpSpPr>
        <p:grpSpPr>
          <a:xfrm>
            <a:off x="3740150" y="1044575"/>
            <a:ext cx="4711700" cy="4711700"/>
            <a:chExt cx="3096472" cy="3096470"/>
          </a:xfrm>
        </p:grpSpPr>
        <p:sp>
          <p:nvSpPr>
            <p:cNvPr id="6157" name="椭圆 4"/>
            <p:cNvSpPr/>
            <p:nvPr/>
          </p:nvSpPr>
          <p:spPr>
            <a:xfrm>
              <a:off x="133541" y="133540"/>
              <a:ext cx="2829391" cy="2829389"/>
            </a:xfrm>
            <a:prstGeom prst="ellipse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/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endParaRPr lang="zh-CN" altLang="en-US" sz="1800">
                <a:solidFill>
                  <a:srgbClr val="FDFBE9"/>
                </a:solidFill>
              </a:endParaRPr>
            </a:p>
          </p:txBody>
        </p:sp>
        <p:sp>
          <p:nvSpPr>
            <p:cNvPr id="6158" name="椭圆 5"/>
            <p:cNvSpPr/>
            <p:nvPr/>
          </p:nvSpPr>
          <p:spPr>
            <a:xfrm>
              <a:off x="0" y="0"/>
              <a:ext cx="3096472" cy="3096470"/>
            </a:xfrm>
            <a:prstGeom prst="ellipse">
              <a:avLst/>
            </a:prstGeom>
            <a:noFill/>
            <a:ln w="12700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endParaRPr lang="zh-CN" altLang="en-US" sz="1800">
                <a:solidFill>
                  <a:srgbClr val="FDFBE9"/>
                </a:solidFill>
              </a:endParaRPr>
            </a:p>
          </p:txBody>
        </p:sp>
      </p:grpSp>
      <p:sp>
        <p:nvSpPr>
          <p:cNvPr id="6149" name="文本框 6"/>
          <p:cNvSpPr txBox="1"/>
          <p:nvPr/>
        </p:nvSpPr>
        <p:spPr>
          <a:xfrm>
            <a:off x="4600575" y="2611438"/>
            <a:ext cx="2990850" cy="6080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000">
                <a:latin typeface="Vivaldi" panose="03020602050506090804" pitchFamily="66" charset="0"/>
              </a:rPr>
              <a:t>Small Title Here</a:t>
            </a:r>
            <a:endParaRPr lang="zh-CN" altLang="en-US" sz="2000">
              <a:latin typeface="Vivaldi" panose="03020602050506090804" pitchFamily="66" charset="0"/>
            </a:endParaRPr>
          </a:p>
        </p:txBody>
      </p:sp>
      <p:sp>
        <p:nvSpPr>
          <p:cNvPr id="6150" name="文本框 7"/>
          <p:cNvSpPr txBox="1"/>
          <p:nvPr/>
        </p:nvSpPr>
        <p:spPr>
          <a:xfrm>
            <a:off x="4483100" y="3111500"/>
            <a:ext cx="3254375" cy="584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3200">
                <a:latin typeface="宋体" panose="02010600030101010101" pitchFamily="2" charset="-122"/>
              </a:rPr>
              <a:t>{ </a:t>
            </a:r>
            <a:r>
              <a:rPr lang="en-US" altLang="zh-CN" sz="3200">
                <a:latin typeface="Lucida Handwriting" panose="03010101010101010101" pitchFamily="66" charset="0"/>
              </a:rPr>
              <a:t>The  Writer </a:t>
            </a:r>
            <a:r>
              <a:rPr lang="en-US" altLang="zh-CN" sz="3200">
                <a:latin typeface="宋体" panose="02010600030101010101" pitchFamily="2" charset="-122"/>
              </a:rPr>
              <a:t>}</a:t>
            </a:r>
            <a:endParaRPr lang="zh-CN" altLang="en-US" sz="3200">
              <a:latin typeface="宋体" panose="02010600030101010101" pitchFamily="2" charset="-122"/>
            </a:endParaRPr>
          </a:p>
        </p:txBody>
      </p:sp>
      <p:grpSp>
        <p:nvGrpSpPr>
          <p:cNvPr id="6151" name="组合 8"/>
          <p:cNvGrpSpPr/>
          <p:nvPr/>
        </p:nvGrpSpPr>
        <p:grpSpPr>
          <a:xfrm flipV="1">
            <a:off x="5445125" y="3844925"/>
            <a:ext cx="1352550" cy="387350"/>
            <a:chExt cx="1395412" cy="400050"/>
          </a:xfrm>
        </p:grpSpPr>
        <p:sp>
          <p:nvSpPr>
            <p:cNvPr id="6152" name="Freeform 1332"/>
            <p:cNvSpPr>
              <a:spLocks noEditPoints="1"/>
            </p:cNvSpPr>
            <p:nvPr/>
          </p:nvSpPr>
          <p:spPr>
            <a:xfrm>
              <a:off x="919162" y="22225"/>
              <a:ext cx="476250" cy="355600"/>
            </a:xfrm>
            <a:custGeom>
              <a:cxnLst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43" h="32">
                  <a:moveTo>
                    <a:pt x="0" y="20"/>
                  </a:moveTo>
                  <a:cubicBezTo>
                    <a:pt x="0" y="20"/>
                    <a:pt x="6" y="13"/>
                    <a:pt x="11" y="12"/>
                  </a:cubicBezTo>
                  <a:cubicBezTo>
                    <a:pt x="24" y="11"/>
                    <a:pt x="16" y="21"/>
                    <a:pt x="16" y="22"/>
                  </a:cubicBezTo>
                  <a:cubicBezTo>
                    <a:pt x="17" y="22"/>
                    <a:pt x="19" y="22"/>
                    <a:pt x="19" y="20"/>
                  </a:cubicBezTo>
                  <a:cubicBezTo>
                    <a:pt x="20" y="24"/>
                    <a:pt x="15" y="25"/>
                    <a:pt x="16" y="27"/>
                  </a:cubicBezTo>
                  <a:cubicBezTo>
                    <a:pt x="17" y="26"/>
                    <a:pt x="19" y="26"/>
                    <a:pt x="20" y="25"/>
                  </a:cubicBezTo>
                  <a:cubicBezTo>
                    <a:pt x="20" y="28"/>
                    <a:pt x="15" y="29"/>
                    <a:pt x="16" y="32"/>
                  </a:cubicBezTo>
                  <a:cubicBezTo>
                    <a:pt x="17" y="29"/>
                    <a:pt x="20" y="31"/>
                    <a:pt x="23" y="29"/>
                  </a:cubicBezTo>
                  <a:cubicBezTo>
                    <a:pt x="33" y="23"/>
                    <a:pt x="23" y="13"/>
                    <a:pt x="22" y="13"/>
                  </a:cubicBezTo>
                  <a:cubicBezTo>
                    <a:pt x="29" y="19"/>
                    <a:pt x="23" y="24"/>
                    <a:pt x="23" y="24"/>
                  </a:cubicBezTo>
                  <a:cubicBezTo>
                    <a:pt x="23" y="24"/>
                    <a:pt x="25" y="20"/>
                    <a:pt x="22" y="15"/>
                  </a:cubicBezTo>
                  <a:cubicBezTo>
                    <a:pt x="19" y="10"/>
                    <a:pt x="10" y="11"/>
                    <a:pt x="6" y="14"/>
                  </a:cubicBezTo>
                  <a:cubicBezTo>
                    <a:pt x="9" y="9"/>
                    <a:pt x="21" y="10"/>
                    <a:pt x="22" y="10"/>
                  </a:cubicBezTo>
                  <a:cubicBezTo>
                    <a:pt x="30" y="10"/>
                    <a:pt x="34" y="19"/>
                    <a:pt x="34" y="20"/>
                  </a:cubicBezTo>
                  <a:cubicBezTo>
                    <a:pt x="34" y="22"/>
                    <a:pt x="35" y="24"/>
                    <a:pt x="35" y="24"/>
                  </a:cubicBezTo>
                  <a:cubicBezTo>
                    <a:pt x="35" y="24"/>
                    <a:pt x="34" y="24"/>
                    <a:pt x="33" y="23"/>
                  </a:cubicBezTo>
                  <a:cubicBezTo>
                    <a:pt x="33" y="21"/>
                    <a:pt x="33" y="18"/>
                    <a:pt x="32" y="16"/>
                  </a:cubicBezTo>
                  <a:cubicBezTo>
                    <a:pt x="31" y="14"/>
                    <a:pt x="28" y="13"/>
                    <a:pt x="28" y="13"/>
                  </a:cubicBezTo>
                  <a:cubicBezTo>
                    <a:pt x="28" y="13"/>
                    <a:pt x="30" y="14"/>
                    <a:pt x="30" y="15"/>
                  </a:cubicBezTo>
                  <a:cubicBezTo>
                    <a:pt x="26" y="21"/>
                    <a:pt x="28" y="25"/>
                    <a:pt x="30" y="25"/>
                  </a:cubicBezTo>
                  <a:cubicBezTo>
                    <a:pt x="32" y="26"/>
                    <a:pt x="33" y="27"/>
                    <a:pt x="33" y="28"/>
                  </a:cubicBezTo>
                  <a:cubicBezTo>
                    <a:pt x="34" y="28"/>
                    <a:pt x="33" y="25"/>
                    <a:pt x="33" y="25"/>
                  </a:cubicBezTo>
                  <a:cubicBezTo>
                    <a:pt x="33" y="25"/>
                    <a:pt x="34" y="24"/>
                    <a:pt x="35" y="27"/>
                  </a:cubicBezTo>
                  <a:cubicBezTo>
                    <a:pt x="37" y="30"/>
                    <a:pt x="41" y="31"/>
                    <a:pt x="42" y="30"/>
                  </a:cubicBezTo>
                  <a:cubicBezTo>
                    <a:pt x="41" y="30"/>
                    <a:pt x="38" y="28"/>
                    <a:pt x="38" y="26"/>
                  </a:cubicBezTo>
                  <a:cubicBezTo>
                    <a:pt x="39" y="23"/>
                    <a:pt x="38" y="22"/>
                    <a:pt x="38" y="21"/>
                  </a:cubicBezTo>
                  <a:cubicBezTo>
                    <a:pt x="39" y="21"/>
                    <a:pt x="42" y="21"/>
                    <a:pt x="42" y="22"/>
                  </a:cubicBezTo>
                  <a:cubicBezTo>
                    <a:pt x="43" y="21"/>
                    <a:pt x="41" y="18"/>
                    <a:pt x="40" y="18"/>
                  </a:cubicBezTo>
                  <a:cubicBezTo>
                    <a:pt x="41" y="18"/>
                    <a:pt x="43" y="16"/>
                    <a:pt x="42" y="15"/>
                  </a:cubicBezTo>
                  <a:cubicBezTo>
                    <a:pt x="41" y="17"/>
                    <a:pt x="40" y="14"/>
                    <a:pt x="39" y="14"/>
                  </a:cubicBezTo>
                  <a:cubicBezTo>
                    <a:pt x="37" y="13"/>
                    <a:pt x="35" y="13"/>
                    <a:pt x="34" y="14"/>
                  </a:cubicBezTo>
                  <a:cubicBezTo>
                    <a:pt x="33" y="13"/>
                    <a:pt x="32" y="13"/>
                    <a:pt x="31" y="13"/>
                  </a:cubicBezTo>
                  <a:cubicBezTo>
                    <a:pt x="28" y="11"/>
                    <a:pt x="24" y="10"/>
                    <a:pt x="24" y="10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7" y="11"/>
                    <a:pt x="29" y="10"/>
                  </a:cubicBezTo>
                  <a:cubicBezTo>
                    <a:pt x="31" y="10"/>
                    <a:pt x="35" y="7"/>
                    <a:pt x="36" y="9"/>
                  </a:cubicBezTo>
                  <a:cubicBezTo>
                    <a:pt x="36" y="8"/>
                    <a:pt x="35" y="7"/>
                    <a:pt x="34" y="7"/>
                  </a:cubicBezTo>
                  <a:cubicBezTo>
                    <a:pt x="36" y="3"/>
                    <a:pt x="39" y="2"/>
                    <a:pt x="40" y="3"/>
                  </a:cubicBezTo>
                  <a:cubicBezTo>
                    <a:pt x="39" y="0"/>
                    <a:pt x="34" y="2"/>
                    <a:pt x="31" y="2"/>
                  </a:cubicBezTo>
                  <a:cubicBezTo>
                    <a:pt x="32" y="1"/>
                    <a:pt x="30" y="0"/>
                    <a:pt x="30" y="0"/>
                  </a:cubicBezTo>
                  <a:cubicBezTo>
                    <a:pt x="30" y="0"/>
                    <a:pt x="30" y="2"/>
                    <a:pt x="27" y="3"/>
                  </a:cubicBezTo>
                  <a:cubicBezTo>
                    <a:pt x="25" y="4"/>
                    <a:pt x="24" y="7"/>
                    <a:pt x="25" y="8"/>
                  </a:cubicBezTo>
                  <a:cubicBezTo>
                    <a:pt x="21" y="10"/>
                    <a:pt x="14" y="9"/>
                    <a:pt x="9" y="11"/>
                  </a:cubicBezTo>
                  <a:cubicBezTo>
                    <a:pt x="5" y="13"/>
                    <a:pt x="0" y="20"/>
                    <a:pt x="0" y="20"/>
                  </a:cubicBezTo>
                  <a:close/>
                  <a:moveTo>
                    <a:pt x="33" y="5"/>
                  </a:moveTo>
                  <a:cubicBezTo>
                    <a:pt x="34" y="7"/>
                    <a:pt x="26" y="8"/>
                    <a:pt x="26" y="8"/>
                  </a:cubicBezTo>
                  <a:cubicBezTo>
                    <a:pt x="26" y="8"/>
                    <a:pt x="32" y="2"/>
                    <a:pt x="33" y="5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3" name="Freeform 1333"/>
            <p:cNvSpPr>
              <a:spLocks noEditPoints="1"/>
            </p:cNvSpPr>
            <p:nvPr/>
          </p:nvSpPr>
          <p:spPr>
            <a:xfrm>
              <a:off x="0" y="22225"/>
              <a:ext cx="476250" cy="35560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43" h="32">
                  <a:moveTo>
                    <a:pt x="33" y="11"/>
                  </a:moveTo>
                  <a:cubicBezTo>
                    <a:pt x="28" y="9"/>
                    <a:pt x="21" y="10"/>
                    <a:pt x="18" y="8"/>
                  </a:cubicBezTo>
                  <a:cubicBezTo>
                    <a:pt x="18" y="7"/>
                    <a:pt x="17" y="4"/>
                    <a:pt x="15" y="3"/>
                  </a:cubicBezTo>
                  <a:cubicBezTo>
                    <a:pt x="12" y="2"/>
                    <a:pt x="13" y="0"/>
                    <a:pt x="13" y="0"/>
                  </a:cubicBezTo>
                  <a:cubicBezTo>
                    <a:pt x="13" y="0"/>
                    <a:pt x="10" y="1"/>
                    <a:pt x="11" y="2"/>
                  </a:cubicBezTo>
                  <a:cubicBezTo>
                    <a:pt x="9" y="2"/>
                    <a:pt x="4" y="0"/>
                    <a:pt x="2" y="3"/>
                  </a:cubicBezTo>
                  <a:cubicBezTo>
                    <a:pt x="3" y="2"/>
                    <a:pt x="6" y="3"/>
                    <a:pt x="8" y="7"/>
                  </a:cubicBezTo>
                  <a:cubicBezTo>
                    <a:pt x="7" y="7"/>
                    <a:pt x="6" y="8"/>
                    <a:pt x="7" y="9"/>
                  </a:cubicBezTo>
                  <a:cubicBezTo>
                    <a:pt x="8" y="7"/>
                    <a:pt x="11" y="10"/>
                    <a:pt x="13" y="10"/>
                  </a:cubicBezTo>
                  <a:cubicBezTo>
                    <a:pt x="16" y="11"/>
                    <a:pt x="17" y="9"/>
                    <a:pt x="17" y="9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4" y="11"/>
                    <a:pt x="11" y="13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7" y="13"/>
                    <a:pt x="5" y="13"/>
                    <a:pt x="4" y="14"/>
                  </a:cubicBezTo>
                  <a:cubicBezTo>
                    <a:pt x="2" y="14"/>
                    <a:pt x="1" y="17"/>
                    <a:pt x="0" y="15"/>
                  </a:cubicBezTo>
                  <a:cubicBezTo>
                    <a:pt x="0" y="16"/>
                    <a:pt x="1" y="18"/>
                    <a:pt x="3" y="18"/>
                  </a:cubicBezTo>
                  <a:cubicBezTo>
                    <a:pt x="2" y="18"/>
                    <a:pt x="0" y="21"/>
                    <a:pt x="1" y="22"/>
                  </a:cubicBezTo>
                  <a:cubicBezTo>
                    <a:pt x="1" y="21"/>
                    <a:pt x="3" y="21"/>
                    <a:pt x="5" y="21"/>
                  </a:cubicBezTo>
                  <a:cubicBezTo>
                    <a:pt x="4" y="22"/>
                    <a:pt x="3" y="23"/>
                    <a:pt x="4" y="26"/>
                  </a:cubicBezTo>
                  <a:cubicBezTo>
                    <a:pt x="5" y="28"/>
                    <a:pt x="1" y="30"/>
                    <a:pt x="0" y="30"/>
                  </a:cubicBezTo>
                  <a:cubicBezTo>
                    <a:pt x="2" y="31"/>
                    <a:pt x="5" y="30"/>
                    <a:pt x="7" y="27"/>
                  </a:cubicBezTo>
                  <a:cubicBezTo>
                    <a:pt x="9" y="24"/>
                    <a:pt x="9" y="25"/>
                    <a:pt x="9" y="25"/>
                  </a:cubicBezTo>
                  <a:cubicBezTo>
                    <a:pt x="9" y="25"/>
                    <a:pt x="8" y="28"/>
                    <a:pt x="9" y="28"/>
                  </a:cubicBezTo>
                  <a:cubicBezTo>
                    <a:pt x="10" y="27"/>
                    <a:pt x="11" y="26"/>
                    <a:pt x="12" y="25"/>
                  </a:cubicBezTo>
                  <a:cubicBezTo>
                    <a:pt x="14" y="25"/>
                    <a:pt x="16" y="21"/>
                    <a:pt x="13" y="15"/>
                  </a:cubicBezTo>
                  <a:cubicBezTo>
                    <a:pt x="12" y="14"/>
                    <a:pt x="14" y="13"/>
                    <a:pt x="14" y="13"/>
                  </a:cubicBezTo>
                  <a:cubicBezTo>
                    <a:pt x="14" y="13"/>
                    <a:pt x="12" y="14"/>
                    <a:pt x="11" y="16"/>
                  </a:cubicBezTo>
                  <a:cubicBezTo>
                    <a:pt x="10" y="18"/>
                    <a:pt x="10" y="21"/>
                    <a:pt x="9" y="23"/>
                  </a:cubicBezTo>
                  <a:cubicBezTo>
                    <a:pt x="8" y="24"/>
                    <a:pt x="7" y="24"/>
                    <a:pt x="7" y="24"/>
                  </a:cubicBezTo>
                  <a:cubicBezTo>
                    <a:pt x="7" y="24"/>
                    <a:pt x="9" y="22"/>
                    <a:pt x="8" y="20"/>
                  </a:cubicBezTo>
                  <a:cubicBezTo>
                    <a:pt x="8" y="19"/>
                    <a:pt x="12" y="10"/>
                    <a:pt x="20" y="10"/>
                  </a:cubicBezTo>
                  <a:cubicBezTo>
                    <a:pt x="21" y="10"/>
                    <a:pt x="33" y="9"/>
                    <a:pt x="36" y="14"/>
                  </a:cubicBezTo>
                  <a:cubicBezTo>
                    <a:pt x="33" y="11"/>
                    <a:pt x="23" y="10"/>
                    <a:pt x="20" y="15"/>
                  </a:cubicBezTo>
                  <a:cubicBezTo>
                    <a:pt x="17" y="20"/>
                    <a:pt x="19" y="24"/>
                    <a:pt x="19" y="24"/>
                  </a:cubicBezTo>
                  <a:cubicBezTo>
                    <a:pt x="19" y="24"/>
                    <a:pt x="14" y="19"/>
                    <a:pt x="21" y="13"/>
                  </a:cubicBezTo>
                  <a:cubicBezTo>
                    <a:pt x="20" y="13"/>
                    <a:pt x="9" y="23"/>
                    <a:pt x="20" y="29"/>
                  </a:cubicBezTo>
                  <a:cubicBezTo>
                    <a:pt x="23" y="31"/>
                    <a:pt x="26" y="29"/>
                    <a:pt x="27" y="32"/>
                  </a:cubicBezTo>
                  <a:cubicBezTo>
                    <a:pt x="27" y="29"/>
                    <a:pt x="23" y="28"/>
                    <a:pt x="22" y="25"/>
                  </a:cubicBezTo>
                  <a:cubicBezTo>
                    <a:pt x="23" y="26"/>
                    <a:pt x="25" y="26"/>
                    <a:pt x="27" y="27"/>
                  </a:cubicBezTo>
                  <a:cubicBezTo>
                    <a:pt x="27" y="25"/>
                    <a:pt x="22" y="24"/>
                    <a:pt x="23" y="20"/>
                  </a:cubicBezTo>
                  <a:cubicBezTo>
                    <a:pt x="23" y="22"/>
                    <a:pt x="25" y="22"/>
                    <a:pt x="26" y="22"/>
                  </a:cubicBezTo>
                  <a:cubicBezTo>
                    <a:pt x="26" y="21"/>
                    <a:pt x="19" y="11"/>
                    <a:pt x="31" y="12"/>
                  </a:cubicBezTo>
                  <a:cubicBezTo>
                    <a:pt x="37" y="13"/>
                    <a:pt x="43" y="20"/>
                    <a:pt x="43" y="20"/>
                  </a:cubicBezTo>
                  <a:cubicBezTo>
                    <a:pt x="43" y="20"/>
                    <a:pt x="38" y="13"/>
                    <a:pt x="33" y="11"/>
                  </a:cubicBezTo>
                  <a:close/>
                  <a:moveTo>
                    <a:pt x="16" y="8"/>
                  </a:moveTo>
                  <a:cubicBezTo>
                    <a:pt x="16" y="8"/>
                    <a:pt x="9" y="7"/>
                    <a:pt x="9" y="5"/>
                  </a:cubicBezTo>
                  <a:cubicBezTo>
                    <a:pt x="10" y="2"/>
                    <a:pt x="16" y="8"/>
                    <a:pt x="16" y="8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4" name="Freeform 1334"/>
            <p:cNvSpPr/>
            <p:nvPr/>
          </p:nvSpPr>
          <p:spPr>
            <a:xfrm>
              <a:off x="298450" y="177800"/>
              <a:ext cx="366713" cy="22225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33" h="20">
                  <a:moveTo>
                    <a:pt x="33" y="11"/>
                  </a:move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28" y="7"/>
                    <a:pt x="23" y="11"/>
                  </a:cubicBezTo>
                  <a:cubicBezTo>
                    <a:pt x="23" y="12"/>
                    <a:pt x="23" y="15"/>
                    <a:pt x="18" y="15"/>
                  </a:cubicBezTo>
                  <a:cubicBezTo>
                    <a:pt x="19" y="15"/>
                    <a:pt x="19" y="12"/>
                    <a:pt x="22" y="11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14" y="15"/>
                    <a:pt x="12" y="13"/>
                  </a:cubicBezTo>
                  <a:cubicBezTo>
                    <a:pt x="11" y="14"/>
                    <a:pt x="11" y="15"/>
                    <a:pt x="10" y="16"/>
                  </a:cubicBezTo>
                  <a:cubicBezTo>
                    <a:pt x="8" y="17"/>
                    <a:pt x="6" y="18"/>
                    <a:pt x="6" y="20"/>
                  </a:cubicBezTo>
                  <a:cubicBezTo>
                    <a:pt x="5" y="19"/>
                    <a:pt x="5" y="14"/>
                    <a:pt x="11" y="13"/>
                  </a:cubicBezTo>
                  <a:cubicBezTo>
                    <a:pt x="10" y="13"/>
                    <a:pt x="8" y="13"/>
                    <a:pt x="8" y="13"/>
                  </a:cubicBezTo>
                  <a:cubicBezTo>
                    <a:pt x="8" y="13"/>
                    <a:pt x="4" y="16"/>
                    <a:pt x="0" y="13"/>
                  </a:cubicBezTo>
                  <a:cubicBezTo>
                    <a:pt x="1" y="12"/>
                    <a:pt x="4" y="9"/>
                    <a:pt x="8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5" y="11"/>
                    <a:pt x="6" y="6"/>
                  </a:cubicBezTo>
                  <a:cubicBezTo>
                    <a:pt x="7" y="7"/>
                    <a:pt x="10" y="7"/>
                    <a:pt x="10" y="9"/>
                  </a:cubicBezTo>
                  <a:cubicBezTo>
                    <a:pt x="11" y="11"/>
                    <a:pt x="10" y="12"/>
                    <a:pt x="12" y="13"/>
                  </a:cubicBezTo>
                  <a:cubicBezTo>
                    <a:pt x="14" y="14"/>
                    <a:pt x="22" y="10"/>
                    <a:pt x="22" y="10"/>
                  </a:cubicBezTo>
                  <a:cubicBezTo>
                    <a:pt x="22" y="10"/>
                    <a:pt x="21" y="9"/>
                    <a:pt x="20" y="9"/>
                  </a:cubicBezTo>
                  <a:cubicBezTo>
                    <a:pt x="19" y="9"/>
                    <a:pt x="17" y="8"/>
                    <a:pt x="16" y="7"/>
                  </a:cubicBezTo>
                  <a:cubicBezTo>
                    <a:pt x="14" y="5"/>
                    <a:pt x="15" y="3"/>
                    <a:pt x="15" y="3"/>
                  </a:cubicBezTo>
                  <a:cubicBezTo>
                    <a:pt x="15" y="3"/>
                    <a:pt x="16" y="3"/>
                    <a:pt x="19" y="5"/>
                  </a:cubicBezTo>
                  <a:cubicBezTo>
                    <a:pt x="22" y="7"/>
                    <a:pt x="19" y="8"/>
                    <a:pt x="23" y="9"/>
                  </a:cubicBezTo>
                  <a:cubicBezTo>
                    <a:pt x="25" y="9"/>
                    <a:pt x="28" y="8"/>
                    <a:pt x="28" y="9"/>
                  </a:cubicBezTo>
                  <a:cubicBezTo>
                    <a:pt x="27" y="8"/>
                    <a:pt x="24" y="6"/>
                    <a:pt x="25" y="4"/>
                  </a:cubicBezTo>
                  <a:cubicBezTo>
                    <a:pt x="25" y="1"/>
                    <a:pt x="26" y="1"/>
                    <a:pt x="26" y="0"/>
                  </a:cubicBezTo>
                  <a:cubicBezTo>
                    <a:pt x="27" y="0"/>
                    <a:pt x="29" y="2"/>
                    <a:pt x="28" y="4"/>
                  </a:cubicBezTo>
                  <a:cubicBezTo>
                    <a:pt x="28" y="6"/>
                    <a:pt x="28" y="8"/>
                    <a:pt x="29" y="9"/>
                  </a:cubicBezTo>
                  <a:cubicBezTo>
                    <a:pt x="31" y="10"/>
                    <a:pt x="33" y="11"/>
                    <a:pt x="33" y="11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5" name="Freeform 1335"/>
            <p:cNvSpPr/>
            <p:nvPr/>
          </p:nvSpPr>
          <p:spPr>
            <a:xfrm>
              <a:off x="720725" y="177800"/>
              <a:ext cx="365125" cy="222250"/>
            </a:xfrm>
            <a:custGeom>
              <a:cxnLst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l" t="t" r="r" b="b"/>
              <a:pathLst>
                <a:path w="33" h="20">
                  <a:moveTo>
                    <a:pt x="0" y="11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5" y="7"/>
                    <a:pt x="11" y="11"/>
                  </a:cubicBezTo>
                  <a:cubicBezTo>
                    <a:pt x="10" y="12"/>
                    <a:pt x="10" y="15"/>
                    <a:pt x="15" y="15"/>
                  </a:cubicBezTo>
                  <a:cubicBezTo>
                    <a:pt x="15" y="15"/>
                    <a:pt x="15" y="12"/>
                    <a:pt x="11" y="11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20" y="15"/>
                    <a:pt x="22" y="13"/>
                  </a:cubicBezTo>
                  <a:cubicBezTo>
                    <a:pt x="22" y="14"/>
                    <a:pt x="22" y="15"/>
                    <a:pt x="24" y="16"/>
                  </a:cubicBezTo>
                  <a:cubicBezTo>
                    <a:pt x="25" y="17"/>
                    <a:pt x="27" y="18"/>
                    <a:pt x="27" y="20"/>
                  </a:cubicBezTo>
                  <a:cubicBezTo>
                    <a:pt x="28" y="19"/>
                    <a:pt x="29" y="14"/>
                    <a:pt x="22" y="13"/>
                  </a:cubicBezTo>
                  <a:cubicBezTo>
                    <a:pt x="23" y="13"/>
                    <a:pt x="26" y="13"/>
                    <a:pt x="26" y="13"/>
                  </a:cubicBezTo>
                  <a:cubicBezTo>
                    <a:pt x="26" y="13"/>
                    <a:pt x="29" y="16"/>
                    <a:pt x="33" y="13"/>
                  </a:cubicBezTo>
                  <a:cubicBezTo>
                    <a:pt x="32" y="12"/>
                    <a:pt x="29" y="9"/>
                    <a:pt x="26" y="12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8" y="11"/>
                    <a:pt x="27" y="6"/>
                  </a:cubicBezTo>
                  <a:cubicBezTo>
                    <a:pt x="26" y="7"/>
                    <a:pt x="23" y="7"/>
                    <a:pt x="23" y="9"/>
                  </a:cubicBezTo>
                  <a:cubicBezTo>
                    <a:pt x="22" y="11"/>
                    <a:pt x="23" y="12"/>
                    <a:pt x="21" y="13"/>
                  </a:cubicBezTo>
                  <a:cubicBezTo>
                    <a:pt x="19" y="14"/>
                    <a:pt x="11" y="10"/>
                    <a:pt x="11" y="10"/>
                  </a:cubicBezTo>
                  <a:cubicBezTo>
                    <a:pt x="12" y="10"/>
                    <a:pt x="12" y="9"/>
                    <a:pt x="13" y="9"/>
                  </a:cubicBezTo>
                  <a:cubicBezTo>
                    <a:pt x="14" y="9"/>
                    <a:pt x="16" y="8"/>
                    <a:pt x="18" y="7"/>
                  </a:cubicBezTo>
                  <a:cubicBezTo>
                    <a:pt x="19" y="5"/>
                    <a:pt x="19" y="3"/>
                    <a:pt x="19" y="3"/>
                  </a:cubicBezTo>
                  <a:cubicBezTo>
                    <a:pt x="19" y="3"/>
                    <a:pt x="17" y="3"/>
                    <a:pt x="14" y="5"/>
                  </a:cubicBezTo>
                  <a:cubicBezTo>
                    <a:pt x="12" y="7"/>
                    <a:pt x="14" y="8"/>
                    <a:pt x="11" y="9"/>
                  </a:cubicBezTo>
                  <a:cubicBezTo>
                    <a:pt x="8" y="9"/>
                    <a:pt x="6" y="8"/>
                    <a:pt x="5" y="9"/>
                  </a:cubicBezTo>
                  <a:cubicBezTo>
                    <a:pt x="6" y="8"/>
                    <a:pt x="9" y="6"/>
                    <a:pt x="9" y="4"/>
                  </a:cubicBezTo>
                  <a:cubicBezTo>
                    <a:pt x="8" y="1"/>
                    <a:pt x="7" y="1"/>
                    <a:pt x="8" y="0"/>
                  </a:cubicBezTo>
                  <a:cubicBezTo>
                    <a:pt x="7" y="0"/>
                    <a:pt x="5" y="2"/>
                    <a:pt x="5" y="4"/>
                  </a:cubicBezTo>
                  <a:cubicBezTo>
                    <a:pt x="5" y="6"/>
                    <a:pt x="5" y="8"/>
                    <a:pt x="4" y="9"/>
                  </a:cubicBezTo>
                  <a:cubicBezTo>
                    <a:pt x="2" y="10"/>
                    <a:pt x="0" y="11"/>
                    <a:pt x="0" y="11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6156" name="Freeform 1336"/>
            <p:cNvSpPr>
              <a:spLocks noEditPoints="1"/>
            </p:cNvSpPr>
            <p:nvPr/>
          </p:nvSpPr>
          <p:spPr>
            <a:xfrm>
              <a:off x="565150" y="0"/>
              <a:ext cx="242888" cy="25558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22" h="23">
                  <a:moveTo>
                    <a:pt x="13" y="13"/>
                  </a:moveTo>
                  <a:cubicBezTo>
                    <a:pt x="12" y="16"/>
                    <a:pt x="17" y="16"/>
                    <a:pt x="17" y="17"/>
                  </a:cubicBezTo>
                  <a:cubicBezTo>
                    <a:pt x="18" y="16"/>
                    <a:pt x="17" y="15"/>
                    <a:pt x="17" y="15"/>
                  </a:cubicBezTo>
                  <a:cubicBezTo>
                    <a:pt x="17" y="15"/>
                    <a:pt x="18" y="15"/>
                    <a:pt x="19" y="14"/>
                  </a:cubicBezTo>
                  <a:cubicBezTo>
                    <a:pt x="20" y="14"/>
                    <a:pt x="21" y="14"/>
                    <a:pt x="22" y="15"/>
                  </a:cubicBezTo>
                  <a:cubicBezTo>
                    <a:pt x="22" y="12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6" y="8"/>
                    <a:pt x="13" y="11"/>
                  </a:cubicBezTo>
                  <a:cubicBezTo>
                    <a:pt x="15" y="8"/>
                    <a:pt x="13" y="3"/>
                    <a:pt x="13" y="3"/>
                  </a:cubicBezTo>
                  <a:cubicBezTo>
                    <a:pt x="13" y="3"/>
                    <a:pt x="13" y="4"/>
                    <a:pt x="12" y="5"/>
                  </a:cubicBezTo>
                  <a:cubicBezTo>
                    <a:pt x="12" y="2"/>
                    <a:pt x="7" y="0"/>
                    <a:pt x="6" y="0"/>
                  </a:cubicBezTo>
                  <a:cubicBezTo>
                    <a:pt x="7" y="0"/>
                    <a:pt x="7" y="2"/>
                    <a:pt x="7" y="3"/>
                  </a:cubicBezTo>
                  <a:cubicBezTo>
                    <a:pt x="8" y="5"/>
                    <a:pt x="8" y="6"/>
                    <a:pt x="8" y="6"/>
                  </a:cubicBezTo>
                  <a:cubicBezTo>
                    <a:pt x="8" y="6"/>
                    <a:pt x="7" y="6"/>
                    <a:pt x="6" y="6"/>
                  </a:cubicBezTo>
                  <a:cubicBezTo>
                    <a:pt x="7" y="7"/>
                    <a:pt x="8" y="9"/>
                    <a:pt x="9" y="9"/>
                  </a:cubicBezTo>
                  <a:cubicBezTo>
                    <a:pt x="11" y="10"/>
                    <a:pt x="10" y="12"/>
                    <a:pt x="12" y="13"/>
                  </a:cubicBezTo>
                  <a:cubicBezTo>
                    <a:pt x="11" y="13"/>
                    <a:pt x="9" y="13"/>
                    <a:pt x="9" y="11"/>
                  </a:cubicBezTo>
                  <a:cubicBezTo>
                    <a:pt x="8" y="9"/>
                    <a:pt x="6" y="9"/>
                    <a:pt x="6" y="9"/>
                  </a:cubicBezTo>
                  <a:cubicBezTo>
                    <a:pt x="6" y="9"/>
                    <a:pt x="6" y="9"/>
                    <a:pt x="7" y="10"/>
                  </a:cubicBezTo>
                  <a:cubicBezTo>
                    <a:pt x="4" y="8"/>
                    <a:pt x="0" y="11"/>
                    <a:pt x="0" y="12"/>
                  </a:cubicBezTo>
                  <a:cubicBezTo>
                    <a:pt x="1" y="11"/>
                    <a:pt x="3" y="14"/>
                    <a:pt x="5" y="14"/>
                  </a:cubicBezTo>
                  <a:cubicBezTo>
                    <a:pt x="4" y="15"/>
                    <a:pt x="4" y="16"/>
                    <a:pt x="5" y="17"/>
                  </a:cubicBezTo>
                  <a:cubicBezTo>
                    <a:pt x="5" y="15"/>
                    <a:pt x="6" y="15"/>
                    <a:pt x="7" y="16"/>
                  </a:cubicBezTo>
                  <a:cubicBezTo>
                    <a:pt x="9" y="16"/>
                    <a:pt x="10" y="14"/>
                    <a:pt x="10" y="13"/>
                  </a:cubicBezTo>
                  <a:cubicBezTo>
                    <a:pt x="10" y="13"/>
                    <a:pt x="12" y="13"/>
                    <a:pt x="12" y="13"/>
                  </a:cubicBezTo>
                  <a:cubicBezTo>
                    <a:pt x="12" y="13"/>
                    <a:pt x="10" y="15"/>
                    <a:pt x="10" y="18"/>
                  </a:cubicBezTo>
                  <a:cubicBezTo>
                    <a:pt x="9" y="22"/>
                    <a:pt x="13" y="23"/>
                    <a:pt x="13" y="23"/>
                  </a:cubicBezTo>
                  <a:cubicBezTo>
                    <a:pt x="7" y="20"/>
                    <a:pt x="12" y="14"/>
                    <a:pt x="13" y="13"/>
                  </a:cubicBezTo>
                  <a:close/>
                  <a:moveTo>
                    <a:pt x="10" y="5"/>
                  </a:moveTo>
                  <a:cubicBezTo>
                    <a:pt x="11" y="4"/>
                    <a:pt x="12" y="7"/>
                    <a:pt x="12" y="11"/>
                  </a:cubicBezTo>
                  <a:cubicBezTo>
                    <a:pt x="12" y="11"/>
                    <a:pt x="9" y="5"/>
                    <a:pt x="10" y="5"/>
                  </a:cubicBezTo>
                  <a:close/>
                  <a:moveTo>
                    <a:pt x="13" y="12"/>
                  </a:moveTo>
                  <a:cubicBezTo>
                    <a:pt x="13" y="12"/>
                    <a:pt x="18" y="11"/>
                    <a:pt x="19" y="13"/>
                  </a:cubicBezTo>
                  <a:cubicBezTo>
                    <a:pt x="19" y="14"/>
                    <a:pt x="13" y="12"/>
                    <a:pt x="13" y="12"/>
                  </a:cubicBezTo>
                  <a:close/>
                  <a:moveTo>
                    <a:pt x="9" y="13"/>
                  </a:moveTo>
                  <a:cubicBezTo>
                    <a:pt x="9" y="13"/>
                    <a:pt x="3" y="13"/>
                    <a:pt x="3" y="11"/>
                  </a:cubicBezTo>
                  <a:cubicBezTo>
                    <a:pt x="4" y="10"/>
                    <a:pt x="9" y="13"/>
                    <a:pt x="9" y="13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194" name="组合 373"/>
          <p:cNvGrpSpPr/>
          <p:nvPr/>
        </p:nvGrpSpPr>
        <p:grpSpPr>
          <a:xfrm>
            <a:off x="276225" y="2087563"/>
            <a:ext cx="9278938" cy="3840162"/>
            <a:chExt cx="9278367" cy="3839317"/>
          </a:xfrm>
        </p:grpSpPr>
        <p:grpSp>
          <p:nvGrpSpPr>
            <p:cNvPr id="7180" name="组合 356"/>
            <p:cNvGrpSpPr>
              <a:grpSpLocks noChangeAspect="1"/>
            </p:cNvGrpSpPr>
            <p:nvPr/>
          </p:nvGrpSpPr>
          <p:grpSpPr>
            <a:xfrm>
              <a:off x="0" y="637187"/>
              <a:ext cx="3174582" cy="2431230"/>
              <a:chExt cx="6829621" cy="5230414"/>
            </a:xfrm>
          </p:grpSpPr>
          <p:pic>
            <p:nvPicPr>
              <p:cNvPr id="7186" name="图片 357"/>
              <p:cNvPicPr>
                <a:picLocks noChangeAspect="1"/>
              </p:cNvPicPr>
              <p:nvPr/>
            </p:nvPicPr>
            <p:blipFill>
              <a:blip r:embed="rId2"/>
              <a:srcRect r="46722" b="35516"/>
              <a:stretch>
                <a:fillRect/>
              </a:stretch>
            </p:blipFill>
            <p:spPr>
              <a:xfrm rot="3973013" flipH="1">
                <a:off x="4248829" y="1541997"/>
                <a:ext cx="2775454" cy="238612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7187" name="图片 358"/>
              <p:cNvPicPr>
                <a:picLocks noChangeAspect="1"/>
              </p:cNvPicPr>
              <p:nvPr/>
            </p:nvPicPr>
            <p:blipFill>
              <a:blip r:embed="rId2"/>
              <a:srcRect r="46722" b="35516"/>
              <a:stretch>
                <a:fillRect/>
              </a:stretch>
            </p:blipFill>
            <p:spPr>
              <a:xfrm rot="-635907">
                <a:off x="0" y="85535"/>
                <a:ext cx="3285494" cy="2824621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7188" name="图片 359"/>
              <p:cNvPicPr>
                <a:picLocks noChangeAspect="1"/>
              </p:cNvPicPr>
              <p:nvPr/>
            </p:nvPicPr>
            <p:blipFill>
              <a:blip r:embed="rId2"/>
              <a:srcRect l="-2" r="-568"/>
              <a:stretch>
                <a:fillRect/>
              </a:stretch>
            </p:blipFill>
            <p:spPr>
              <a:xfrm rot="-5400000">
                <a:off x="227432" y="768068"/>
                <a:ext cx="5230414" cy="3694278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grpSp>
          <p:nvGrpSpPr>
            <p:cNvPr id="7181" name="组合 355"/>
            <p:cNvGrpSpPr/>
            <p:nvPr/>
          </p:nvGrpSpPr>
          <p:grpSpPr>
            <a:xfrm>
              <a:off x="1120152" y="0"/>
              <a:ext cx="8158215" cy="3839317"/>
              <a:chExt cx="8158215" cy="3839317"/>
            </a:xfrm>
          </p:grpSpPr>
          <p:sp>
            <p:nvSpPr>
              <p:cNvPr id="7184" name="任意多边形 48"/>
              <p:cNvSpPr/>
              <p:nvPr/>
            </p:nvSpPr>
            <p:spPr>
              <a:xfrm rot="157902">
                <a:off x="554" y="0"/>
                <a:ext cx="7244904" cy="3839317"/>
              </a:xfrm>
              <a:custGeom>
                <a:cxnLst>
                  <a:cxn ang="0">
                    <a:pos x="862938" y="5965"/>
                  </a:cxn>
                  <a:cxn ang="0">
                    <a:pos x="1033504" y="47085"/>
                  </a:cxn>
                  <a:cxn ang="0">
                    <a:pos x="1391495" y="17230"/>
                  </a:cxn>
                  <a:cxn ang="0">
                    <a:pos x="1929573" y="5965"/>
                  </a:cxn>
                  <a:cxn ang="0">
                    <a:pos x="2672403" y="213123"/>
                  </a:cxn>
                  <a:cxn ang="0">
                    <a:pos x="3072393" y="5965"/>
                  </a:cxn>
                  <a:cxn ang="0">
                    <a:pos x="4307597" y="14632"/>
                  </a:cxn>
                  <a:cxn ang="0">
                    <a:pos x="4634248" y="247649"/>
                  </a:cxn>
                  <a:cxn ang="0">
                    <a:pos x="4919953" y="75016"/>
                  </a:cxn>
                  <a:cxn ang="0">
                    <a:pos x="5510408" y="109543"/>
                  </a:cxn>
                  <a:cxn ang="0">
                    <a:pos x="5853258" y="40490"/>
                  </a:cxn>
                  <a:cxn ang="0">
                    <a:pos x="6692546" y="0"/>
                  </a:cxn>
                  <a:cxn ang="0">
                    <a:pos x="7129408" y="109543"/>
                  </a:cxn>
                  <a:cxn ang="0">
                    <a:pos x="7243996" y="211520"/>
                  </a:cxn>
                  <a:cxn ang="0">
                    <a:pos x="7181736" y="2110464"/>
                  </a:cxn>
                  <a:cxn ang="0">
                    <a:pos x="7143641" y="2766464"/>
                  </a:cxn>
                  <a:cxn ang="0">
                    <a:pos x="7200781" y="3353410"/>
                  </a:cxn>
                  <a:cxn ang="0">
                    <a:pos x="7067456" y="4043934"/>
                  </a:cxn>
                  <a:cxn ang="0">
                    <a:pos x="7238876" y="4492777"/>
                  </a:cxn>
                  <a:cxn ang="0">
                    <a:pos x="7238876" y="5321407"/>
                  </a:cxn>
                  <a:cxn ang="0">
                    <a:pos x="7181736" y="5873828"/>
                  </a:cxn>
                  <a:cxn ang="0">
                    <a:pos x="7243996" y="6178139"/>
                  </a:cxn>
                  <a:cxn ang="0">
                    <a:pos x="6549616" y="5977610"/>
                  </a:cxn>
                  <a:cxn ang="0">
                    <a:pos x="6206771" y="6012137"/>
                  </a:cxn>
                  <a:cxn ang="0">
                    <a:pos x="5559171" y="6046664"/>
                  </a:cxn>
                  <a:cxn ang="0">
                    <a:pos x="5140136" y="6115715"/>
                  </a:cxn>
                  <a:cxn ang="0">
                    <a:pos x="4644911" y="6081188"/>
                  </a:cxn>
                  <a:cxn ang="0">
                    <a:pos x="4054456" y="6081188"/>
                  </a:cxn>
                  <a:cxn ang="0">
                    <a:pos x="3689165" y="6174724"/>
                  </a:cxn>
                  <a:cxn ang="0">
                    <a:pos x="3109809" y="6154312"/>
                  </a:cxn>
                  <a:cxn ang="0">
                    <a:pos x="2702116" y="6046664"/>
                  </a:cxn>
                  <a:cxn ang="0">
                    <a:pos x="2400264" y="6178139"/>
                  </a:cxn>
                  <a:cxn ang="0">
                    <a:pos x="949791" y="6081188"/>
                  </a:cxn>
                  <a:cxn ang="0">
                    <a:pos x="187911" y="6150243"/>
                  </a:cxn>
                  <a:cxn ang="0">
                    <a:pos x="16647" y="6177605"/>
                  </a:cxn>
                  <a:cxn ang="0">
                    <a:pos x="96436" y="5668704"/>
                  </a:cxn>
                  <a:cxn ang="0">
                    <a:pos x="0" y="4809367"/>
                  </a:cxn>
                  <a:cxn ang="0">
                    <a:pos x="172626" y="4632917"/>
                  </a:cxn>
                  <a:cxn ang="0">
                    <a:pos x="153576" y="4322179"/>
                  </a:cxn>
                  <a:cxn ang="0">
                    <a:pos x="1201" y="3942391"/>
                  </a:cxn>
                  <a:cxn ang="0">
                    <a:pos x="96436" y="3251865"/>
                  </a:cxn>
                  <a:cxn ang="0">
                    <a:pos x="0" y="2936406"/>
                  </a:cxn>
                  <a:cxn ang="0">
                    <a:pos x="39296" y="2077971"/>
                  </a:cxn>
                  <a:cxn ang="0">
                    <a:pos x="0" y="0"/>
                  </a:cxn>
                </a:cxnLst>
                <a:rect l="l" t="t" r="r" b="b"/>
                <a:pathLst>
                  <a:path w="7245131" h="3408811">
                    <a:moveTo>
                      <a:pt x="0" y="0"/>
                    </a:moveTo>
                    <a:lnTo>
                      <a:pt x="861412" y="0"/>
                    </a:lnTo>
                    <a:lnTo>
                      <a:pt x="863073" y="3291"/>
                    </a:lnTo>
                    <a:lnTo>
                      <a:pt x="864719" y="0"/>
                    </a:lnTo>
                    <a:lnTo>
                      <a:pt x="944475" y="0"/>
                    </a:lnTo>
                    <a:lnTo>
                      <a:pt x="1033664" y="25979"/>
                    </a:lnTo>
                    <a:cubicBezTo>
                      <a:pt x="1103228" y="46242"/>
                      <a:pt x="1173078" y="65292"/>
                      <a:pt x="1244073" y="79491"/>
                    </a:cubicBezTo>
                    <a:cubicBezTo>
                      <a:pt x="1280008" y="86678"/>
                      <a:pt x="1333468" y="33410"/>
                      <a:pt x="1358373" y="22341"/>
                    </a:cubicBezTo>
                    <a:cubicBezTo>
                      <a:pt x="1367548" y="18263"/>
                      <a:pt x="1379279" y="13843"/>
                      <a:pt x="1391715" y="9507"/>
                    </a:cubicBezTo>
                    <a:lnTo>
                      <a:pt x="1420677" y="0"/>
                    </a:lnTo>
                    <a:lnTo>
                      <a:pt x="1889061" y="0"/>
                    </a:lnTo>
                    <a:lnTo>
                      <a:pt x="1929873" y="3291"/>
                    </a:lnTo>
                    <a:cubicBezTo>
                      <a:pt x="1952628" y="5819"/>
                      <a:pt x="1966545" y="31152"/>
                      <a:pt x="1987023" y="41391"/>
                    </a:cubicBezTo>
                    <a:cubicBezTo>
                      <a:pt x="2004984" y="50371"/>
                      <a:pt x="2024315" y="57462"/>
                      <a:pt x="2044173" y="60441"/>
                    </a:cubicBezTo>
                    <a:cubicBezTo>
                      <a:pt x="2311999" y="100615"/>
                      <a:pt x="2406696" y="100958"/>
                      <a:pt x="2672823" y="117591"/>
                    </a:cubicBezTo>
                    <a:cubicBezTo>
                      <a:pt x="2749023" y="111241"/>
                      <a:pt x="2827748" y="119006"/>
                      <a:pt x="2901423" y="98541"/>
                    </a:cubicBezTo>
                    <a:cubicBezTo>
                      <a:pt x="2945543" y="86285"/>
                      <a:pt x="2972282" y="36821"/>
                      <a:pt x="3015723" y="22341"/>
                    </a:cubicBezTo>
                    <a:lnTo>
                      <a:pt x="3072873" y="3291"/>
                    </a:lnTo>
                    <a:lnTo>
                      <a:pt x="3074843" y="0"/>
                    </a:lnTo>
                    <a:lnTo>
                      <a:pt x="4296332" y="0"/>
                    </a:lnTo>
                    <a:lnTo>
                      <a:pt x="4308272" y="8073"/>
                    </a:lnTo>
                    <a:cubicBezTo>
                      <a:pt x="4368319" y="49048"/>
                      <a:pt x="4292937" y="-3328"/>
                      <a:pt x="4501623" y="41391"/>
                    </a:cubicBezTo>
                    <a:cubicBezTo>
                      <a:pt x="4535060" y="48556"/>
                      <a:pt x="4565123" y="66791"/>
                      <a:pt x="4596873" y="79491"/>
                    </a:cubicBezTo>
                    <a:cubicBezTo>
                      <a:pt x="4609573" y="98541"/>
                      <a:pt x="4615923" y="123941"/>
                      <a:pt x="4634973" y="136641"/>
                    </a:cubicBezTo>
                    <a:cubicBezTo>
                      <a:pt x="4691809" y="174532"/>
                      <a:pt x="4769197" y="146020"/>
                      <a:pt x="4825473" y="136641"/>
                    </a:cubicBezTo>
                    <a:cubicBezTo>
                      <a:pt x="4844523" y="123941"/>
                      <a:pt x="4866434" y="114730"/>
                      <a:pt x="4882623" y="98541"/>
                    </a:cubicBezTo>
                    <a:cubicBezTo>
                      <a:pt x="4898812" y="82352"/>
                      <a:pt x="4902845" y="55694"/>
                      <a:pt x="4920723" y="41391"/>
                    </a:cubicBezTo>
                    <a:cubicBezTo>
                      <a:pt x="4936403" y="28847"/>
                      <a:pt x="4958823" y="28691"/>
                      <a:pt x="4977873" y="22341"/>
                    </a:cubicBezTo>
                    <a:cubicBezTo>
                      <a:pt x="5136623" y="28691"/>
                      <a:pt x="5295650" y="30071"/>
                      <a:pt x="5454123" y="41391"/>
                    </a:cubicBezTo>
                    <a:cubicBezTo>
                      <a:pt x="5474152" y="42822"/>
                      <a:pt x="5493312" y="51461"/>
                      <a:pt x="5511273" y="60441"/>
                    </a:cubicBezTo>
                    <a:cubicBezTo>
                      <a:pt x="5531751" y="70680"/>
                      <a:pt x="5549373" y="85841"/>
                      <a:pt x="5568423" y="98541"/>
                    </a:cubicBezTo>
                    <a:cubicBezTo>
                      <a:pt x="5619223" y="92191"/>
                      <a:pt x="5671156" y="91908"/>
                      <a:pt x="5720823" y="79491"/>
                    </a:cubicBezTo>
                    <a:cubicBezTo>
                      <a:pt x="5968660" y="17532"/>
                      <a:pt x="5661417" y="60892"/>
                      <a:pt x="5854173" y="22341"/>
                    </a:cubicBezTo>
                    <a:cubicBezTo>
                      <a:pt x="5886186" y="15939"/>
                      <a:pt x="5914295" y="10510"/>
                      <a:pt x="5939540" y="5880"/>
                    </a:cubicBezTo>
                    <a:lnTo>
                      <a:pt x="5973877" y="0"/>
                    </a:lnTo>
                    <a:lnTo>
                      <a:pt x="6693596" y="0"/>
                    </a:lnTo>
                    <a:lnTo>
                      <a:pt x="6711423" y="3291"/>
                    </a:lnTo>
                    <a:cubicBezTo>
                      <a:pt x="6750555" y="12322"/>
                      <a:pt x="6785640" y="38886"/>
                      <a:pt x="6825723" y="41391"/>
                    </a:cubicBezTo>
                    <a:lnTo>
                      <a:pt x="7130523" y="60441"/>
                    </a:lnTo>
                    <a:cubicBezTo>
                      <a:pt x="7203032" y="84611"/>
                      <a:pt x="7221761" y="96105"/>
                      <a:pt x="7239193" y="98191"/>
                    </a:cubicBezTo>
                    <a:lnTo>
                      <a:pt x="7245131" y="97532"/>
                    </a:lnTo>
                    <a:lnTo>
                      <a:pt x="7245131" y="116707"/>
                    </a:lnTo>
                    <a:lnTo>
                      <a:pt x="7245131" y="1034797"/>
                    </a:lnTo>
                    <a:lnTo>
                      <a:pt x="7240011" y="1050157"/>
                    </a:lnTo>
                    <a:cubicBezTo>
                      <a:pt x="7166153" y="1197873"/>
                      <a:pt x="7230744" y="1020809"/>
                      <a:pt x="7182861" y="1164457"/>
                    </a:cubicBezTo>
                    <a:cubicBezTo>
                      <a:pt x="7176511" y="1227957"/>
                      <a:pt x="7175572" y="1292233"/>
                      <a:pt x="7163811" y="1354957"/>
                    </a:cubicBezTo>
                    <a:cubicBezTo>
                      <a:pt x="7156410" y="1394430"/>
                      <a:pt x="7125711" y="1469257"/>
                      <a:pt x="7125711" y="1469257"/>
                    </a:cubicBezTo>
                    <a:cubicBezTo>
                      <a:pt x="7132061" y="1488307"/>
                      <a:pt x="7139477" y="1507034"/>
                      <a:pt x="7144761" y="1526407"/>
                    </a:cubicBezTo>
                    <a:cubicBezTo>
                      <a:pt x="7158539" y="1576925"/>
                      <a:pt x="7166302" y="1629131"/>
                      <a:pt x="7182861" y="1678807"/>
                    </a:cubicBezTo>
                    <a:lnTo>
                      <a:pt x="7220961" y="1793107"/>
                    </a:lnTo>
                    <a:cubicBezTo>
                      <a:pt x="7214611" y="1812157"/>
                      <a:pt x="7214455" y="1834577"/>
                      <a:pt x="7201911" y="1850257"/>
                    </a:cubicBezTo>
                    <a:cubicBezTo>
                      <a:pt x="7187608" y="1868135"/>
                      <a:pt x="7162144" y="1873457"/>
                      <a:pt x="7144761" y="1888357"/>
                    </a:cubicBezTo>
                    <a:cubicBezTo>
                      <a:pt x="7117488" y="1911734"/>
                      <a:pt x="7093961" y="1939157"/>
                      <a:pt x="7068561" y="1964557"/>
                    </a:cubicBezTo>
                    <a:cubicBezTo>
                      <a:pt x="7032267" y="2073439"/>
                      <a:pt x="7030454" y="2053425"/>
                      <a:pt x="7068561" y="2231257"/>
                    </a:cubicBezTo>
                    <a:cubicBezTo>
                      <a:pt x="7073358" y="2253644"/>
                      <a:pt x="7093353" y="2269776"/>
                      <a:pt x="7106661" y="2288407"/>
                    </a:cubicBezTo>
                    <a:cubicBezTo>
                      <a:pt x="7125115" y="2314243"/>
                      <a:pt x="7145604" y="2338596"/>
                      <a:pt x="7163811" y="2364607"/>
                    </a:cubicBezTo>
                    <a:cubicBezTo>
                      <a:pt x="7190070" y="2402120"/>
                      <a:pt x="7214611" y="2440807"/>
                      <a:pt x="7240011" y="2478907"/>
                    </a:cubicBezTo>
                    <a:lnTo>
                      <a:pt x="7245131" y="2486587"/>
                    </a:lnTo>
                    <a:lnTo>
                      <a:pt x="7245131" y="2921644"/>
                    </a:lnTo>
                    <a:lnTo>
                      <a:pt x="7240011" y="2936107"/>
                    </a:lnTo>
                    <a:cubicBezTo>
                      <a:pt x="7229772" y="2956585"/>
                      <a:pt x="7214611" y="2974207"/>
                      <a:pt x="7201911" y="2993257"/>
                    </a:cubicBezTo>
                    <a:cubicBezTo>
                      <a:pt x="7189211" y="3044057"/>
                      <a:pt x="7153542" y="3094310"/>
                      <a:pt x="7163811" y="3145657"/>
                    </a:cubicBezTo>
                    <a:cubicBezTo>
                      <a:pt x="7170161" y="3177407"/>
                      <a:pt x="7169463" y="3211430"/>
                      <a:pt x="7182861" y="3240907"/>
                    </a:cubicBezTo>
                    <a:cubicBezTo>
                      <a:pt x="7195813" y="3269401"/>
                      <a:pt x="7216364" y="3301608"/>
                      <a:pt x="7240071" y="3332020"/>
                    </a:cubicBezTo>
                    <a:lnTo>
                      <a:pt x="7245131" y="3337921"/>
                    </a:lnTo>
                    <a:lnTo>
                      <a:pt x="7245131" y="3408812"/>
                    </a:lnTo>
                    <a:lnTo>
                      <a:pt x="6643452" y="3408812"/>
                    </a:lnTo>
                    <a:lnTo>
                      <a:pt x="6607791" y="3355320"/>
                    </a:lnTo>
                    <a:cubicBezTo>
                      <a:pt x="6590544" y="3334624"/>
                      <a:pt x="6569691" y="3317220"/>
                      <a:pt x="6550641" y="3298170"/>
                    </a:cubicBezTo>
                    <a:cubicBezTo>
                      <a:pt x="6340791" y="3245707"/>
                      <a:pt x="6586414" y="3281698"/>
                      <a:pt x="6436341" y="3336270"/>
                    </a:cubicBezTo>
                    <a:cubicBezTo>
                      <a:pt x="6382301" y="3355921"/>
                      <a:pt x="6322041" y="3348970"/>
                      <a:pt x="6264891" y="3355320"/>
                    </a:cubicBezTo>
                    <a:cubicBezTo>
                      <a:pt x="6245841" y="3342620"/>
                      <a:pt x="6228219" y="3327459"/>
                      <a:pt x="6207741" y="3317220"/>
                    </a:cubicBezTo>
                    <a:cubicBezTo>
                      <a:pt x="6133477" y="3280088"/>
                      <a:pt x="5959545" y="3276616"/>
                      <a:pt x="5921991" y="3279120"/>
                    </a:cubicBezTo>
                    <a:cubicBezTo>
                      <a:pt x="5899146" y="3280643"/>
                      <a:pt x="5883891" y="3304520"/>
                      <a:pt x="5864841" y="3317220"/>
                    </a:cubicBezTo>
                    <a:lnTo>
                      <a:pt x="5560041" y="3336270"/>
                    </a:lnTo>
                    <a:cubicBezTo>
                      <a:pt x="5519958" y="3338775"/>
                      <a:pt x="5485355" y="3367768"/>
                      <a:pt x="5445741" y="3374370"/>
                    </a:cubicBezTo>
                    <a:cubicBezTo>
                      <a:pt x="5370317" y="3386941"/>
                      <a:pt x="5293341" y="3387070"/>
                      <a:pt x="5217141" y="3393420"/>
                    </a:cubicBezTo>
                    <a:cubicBezTo>
                      <a:pt x="5191741" y="3387070"/>
                      <a:pt x="5166499" y="3380050"/>
                      <a:pt x="5140941" y="3374370"/>
                    </a:cubicBezTo>
                    <a:cubicBezTo>
                      <a:pt x="4923279" y="3326001"/>
                      <a:pt x="5155327" y="3382729"/>
                      <a:pt x="4969491" y="3336270"/>
                    </a:cubicBezTo>
                    <a:cubicBezTo>
                      <a:pt x="4880591" y="3329920"/>
                      <a:pt x="4791764" y="3311986"/>
                      <a:pt x="4702791" y="3317220"/>
                    </a:cubicBezTo>
                    <a:cubicBezTo>
                      <a:pt x="4679935" y="3318564"/>
                      <a:pt x="4667361" y="3348080"/>
                      <a:pt x="4645641" y="3355320"/>
                    </a:cubicBezTo>
                    <a:cubicBezTo>
                      <a:pt x="4608998" y="3367534"/>
                      <a:pt x="4569441" y="3368020"/>
                      <a:pt x="4531341" y="3374370"/>
                    </a:cubicBezTo>
                    <a:lnTo>
                      <a:pt x="4112241" y="3393420"/>
                    </a:lnTo>
                    <a:cubicBezTo>
                      <a:pt x="4089364" y="3392505"/>
                      <a:pt x="4077542" y="3359810"/>
                      <a:pt x="4055091" y="3355320"/>
                    </a:cubicBezTo>
                    <a:cubicBezTo>
                      <a:pt x="3980112" y="3340324"/>
                      <a:pt x="3902691" y="3342620"/>
                      <a:pt x="3826491" y="3336270"/>
                    </a:cubicBezTo>
                    <a:cubicBezTo>
                      <a:pt x="3794741" y="3348970"/>
                      <a:pt x="3761827" y="3359077"/>
                      <a:pt x="3731241" y="3374370"/>
                    </a:cubicBezTo>
                    <a:cubicBezTo>
                      <a:pt x="3715883" y="3382050"/>
                      <a:pt x="3704220" y="3398269"/>
                      <a:pt x="3689745" y="3406928"/>
                    </a:cubicBezTo>
                    <a:lnTo>
                      <a:pt x="3684423" y="3408812"/>
                    </a:lnTo>
                    <a:lnTo>
                      <a:pt x="3134075" y="3408812"/>
                    </a:lnTo>
                    <a:lnTo>
                      <a:pt x="3110294" y="3395665"/>
                    </a:lnTo>
                    <a:cubicBezTo>
                      <a:pt x="3056296" y="3361754"/>
                      <a:pt x="3106853" y="3362072"/>
                      <a:pt x="2969241" y="3336270"/>
                    </a:cubicBezTo>
                    <a:cubicBezTo>
                      <a:pt x="2906517" y="3324509"/>
                      <a:pt x="2842241" y="3323570"/>
                      <a:pt x="2778741" y="3317220"/>
                    </a:cubicBezTo>
                    <a:lnTo>
                      <a:pt x="2702541" y="3336270"/>
                    </a:lnTo>
                    <a:cubicBezTo>
                      <a:pt x="2651741" y="3348970"/>
                      <a:pt x="2600659" y="3360592"/>
                      <a:pt x="2550141" y="3374370"/>
                    </a:cubicBezTo>
                    <a:cubicBezTo>
                      <a:pt x="2530768" y="3379654"/>
                      <a:pt x="2512593" y="3389064"/>
                      <a:pt x="2492991" y="3393420"/>
                    </a:cubicBezTo>
                    <a:lnTo>
                      <a:pt x="2400639" y="3408812"/>
                    </a:lnTo>
                    <a:lnTo>
                      <a:pt x="1015784" y="3408812"/>
                    </a:lnTo>
                    <a:lnTo>
                      <a:pt x="1004964" y="3400688"/>
                    </a:lnTo>
                    <a:cubicBezTo>
                      <a:pt x="987105" y="3384775"/>
                      <a:pt x="969955" y="3366439"/>
                      <a:pt x="949941" y="3355320"/>
                    </a:cubicBezTo>
                    <a:cubicBezTo>
                      <a:pt x="932388" y="3345568"/>
                      <a:pt x="912598" y="3332969"/>
                      <a:pt x="892791" y="3336270"/>
                    </a:cubicBezTo>
                    <a:cubicBezTo>
                      <a:pt x="870207" y="3340034"/>
                      <a:pt x="858461" y="3372520"/>
                      <a:pt x="835641" y="3374370"/>
                    </a:cubicBezTo>
                    <a:cubicBezTo>
                      <a:pt x="620354" y="3391826"/>
                      <a:pt x="403841" y="3387070"/>
                      <a:pt x="187941" y="3393420"/>
                    </a:cubicBezTo>
                    <a:lnTo>
                      <a:pt x="218725" y="3408812"/>
                    </a:lnTo>
                    <a:lnTo>
                      <a:pt x="16442" y="3408812"/>
                    </a:lnTo>
                    <a:lnTo>
                      <a:pt x="16652" y="3408517"/>
                    </a:lnTo>
                    <a:cubicBezTo>
                      <a:pt x="23282" y="3399069"/>
                      <a:pt x="30773" y="3388171"/>
                      <a:pt x="39301" y="3375379"/>
                    </a:cubicBezTo>
                    <a:cubicBezTo>
                      <a:pt x="64701" y="3362679"/>
                      <a:pt x="98995" y="3360387"/>
                      <a:pt x="115501" y="3337279"/>
                    </a:cubicBezTo>
                    <a:cubicBezTo>
                      <a:pt x="164458" y="3268740"/>
                      <a:pt x="117465" y="3190770"/>
                      <a:pt x="96451" y="3127729"/>
                    </a:cubicBezTo>
                    <a:cubicBezTo>
                      <a:pt x="64701" y="3121379"/>
                      <a:pt x="32809" y="3115703"/>
                      <a:pt x="1201" y="3108679"/>
                    </a:cubicBezTo>
                    <a:lnTo>
                      <a:pt x="0" y="3108514"/>
                    </a:lnTo>
                    <a:lnTo>
                      <a:pt x="0" y="2653587"/>
                    </a:lnTo>
                    <a:lnTo>
                      <a:pt x="18193" y="2637287"/>
                    </a:lnTo>
                    <a:cubicBezTo>
                      <a:pt x="48044" y="2613292"/>
                      <a:pt x="20165" y="2656971"/>
                      <a:pt x="96451" y="2613379"/>
                    </a:cubicBezTo>
                    <a:cubicBezTo>
                      <a:pt x="124018" y="2597627"/>
                      <a:pt x="147251" y="2575279"/>
                      <a:pt x="172651" y="2556229"/>
                    </a:cubicBezTo>
                    <a:cubicBezTo>
                      <a:pt x="210299" y="2543680"/>
                      <a:pt x="260094" y="2532651"/>
                      <a:pt x="286951" y="2499079"/>
                    </a:cubicBezTo>
                    <a:cubicBezTo>
                      <a:pt x="299495" y="2483399"/>
                      <a:pt x="299651" y="2460979"/>
                      <a:pt x="306001" y="2441929"/>
                    </a:cubicBezTo>
                    <a:cubicBezTo>
                      <a:pt x="243162" y="2420983"/>
                      <a:pt x="221938" y="2415151"/>
                      <a:pt x="153601" y="2384779"/>
                    </a:cubicBezTo>
                    <a:cubicBezTo>
                      <a:pt x="127651" y="2373245"/>
                      <a:pt x="103503" y="2357866"/>
                      <a:pt x="77401" y="2346679"/>
                    </a:cubicBezTo>
                    <a:cubicBezTo>
                      <a:pt x="58944" y="2338769"/>
                      <a:pt x="28406" y="2345979"/>
                      <a:pt x="20251" y="2327629"/>
                    </a:cubicBezTo>
                    <a:cubicBezTo>
                      <a:pt x="-541" y="2280846"/>
                      <a:pt x="7551" y="2226029"/>
                      <a:pt x="1201" y="2175229"/>
                    </a:cubicBezTo>
                    <a:cubicBezTo>
                      <a:pt x="20251" y="2156179"/>
                      <a:pt x="43407" y="2140495"/>
                      <a:pt x="58351" y="2118079"/>
                    </a:cubicBezTo>
                    <a:cubicBezTo>
                      <a:pt x="69490" y="2101371"/>
                      <a:pt x="75055" y="2080872"/>
                      <a:pt x="77401" y="2060929"/>
                    </a:cubicBezTo>
                    <a:cubicBezTo>
                      <a:pt x="87815" y="1972413"/>
                      <a:pt x="90101" y="1883129"/>
                      <a:pt x="96451" y="1794229"/>
                    </a:cubicBezTo>
                    <a:cubicBezTo>
                      <a:pt x="80905" y="1747590"/>
                      <a:pt x="68726" y="1702074"/>
                      <a:pt x="39301" y="1660879"/>
                    </a:cubicBezTo>
                    <a:cubicBezTo>
                      <a:pt x="31472" y="1649918"/>
                      <a:pt x="21947" y="1640393"/>
                      <a:pt x="11998" y="1631227"/>
                    </a:cubicBezTo>
                    <a:lnTo>
                      <a:pt x="0" y="1620173"/>
                    </a:lnTo>
                    <a:lnTo>
                      <a:pt x="0" y="1162856"/>
                    </a:lnTo>
                    <a:lnTo>
                      <a:pt x="17311" y="1160215"/>
                    </a:lnTo>
                    <a:cubicBezTo>
                      <a:pt x="29303" y="1159085"/>
                      <a:pt x="39100" y="1156567"/>
                      <a:pt x="39301" y="1146529"/>
                    </a:cubicBezTo>
                    <a:cubicBezTo>
                      <a:pt x="45528" y="835182"/>
                      <a:pt x="13901" y="524229"/>
                      <a:pt x="1201" y="213079"/>
                    </a:cubicBezTo>
                    <a:lnTo>
                      <a:pt x="0" y="225673"/>
                    </a:lnTo>
                    <a:lnTo>
                      <a:pt x="0" y="0"/>
                    </a:lnTo>
                    <a:close/>
                  </a:path>
                </a:pathLst>
              </a:custGeom>
              <a:blipFill rotWithShape="1">
                <a:blip r:embed="rId3"/>
                <a:stretch>
                  <a:fillRect/>
                </a:stretch>
              </a:blipFill>
              <a:ln w="9525">
                <a:noFill/>
              </a:ln>
              <a:effectLst>
                <a:outerShdw sx="98000" sy="98000" algn="ctr" rotWithShape="0">
                  <a:schemeClr val="tx1">
                    <a:alpha val="39000"/>
                  </a:schemeClr>
                </a:outerShdw>
              </a:effectLst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pic>
            <p:nvPicPr>
              <p:cNvPr id="7185" name="组合 49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33369" y="972415"/>
                <a:ext cx="3322116" cy="2687744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7182" name="图片 353"/>
            <p:cNvPicPr>
              <a:picLocks noChangeAspect="1"/>
            </p:cNvPicPr>
            <p:nvPr/>
          </p:nvPicPr>
          <p:blipFill>
            <a:blip r:embed="rId5"/>
            <a:srcRect b="-464"/>
            <a:stretch>
              <a:fillRect/>
            </a:stretch>
          </p:blipFill>
          <p:spPr>
            <a:xfrm rot="-2429276" flipH="1">
              <a:off x="254545" y="1969222"/>
              <a:ext cx="2206287" cy="1779303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183" name="Freeform 5"/>
            <p:cNvSpPr>
              <a:spLocks noEditPoints="1"/>
            </p:cNvSpPr>
            <p:nvPr/>
          </p:nvSpPr>
          <p:spPr>
            <a:xfrm>
              <a:off x="1339721" y="194793"/>
              <a:ext cx="1701800" cy="159385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184" h="172">
                  <a:moveTo>
                    <a:pt x="87" y="3"/>
                  </a:moveTo>
                  <a:cubicBezTo>
                    <a:pt x="86" y="3"/>
                    <a:pt x="86" y="6"/>
                    <a:pt x="84" y="6"/>
                  </a:cubicBezTo>
                  <a:cubicBezTo>
                    <a:pt x="84" y="6"/>
                    <a:pt x="84" y="6"/>
                    <a:pt x="84" y="6"/>
                  </a:cubicBezTo>
                  <a:cubicBezTo>
                    <a:pt x="84" y="5"/>
                    <a:pt x="86" y="6"/>
                    <a:pt x="85" y="4"/>
                  </a:cubicBezTo>
                  <a:cubicBezTo>
                    <a:pt x="76" y="5"/>
                    <a:pt x="66" y="7"/>
                    <a:pt x="60" y="12"/>
                  </a:cubicBezTo>
                  <a:cubicBezTo>
                    <a:pt x="59" y="12"/>
                    <a:pt x="59" y="12"/>
                    <a:pt x="59" y="12"/>
                  </a:cubicBezTo>
                  <a:cubicBezTo>
                    <a:pt x="55" y="12"/>
                    <a:pt x="52" y="16"/>
                    <a:pt x="52" y="18"/>
                  </a:cubicBezTo>
                  <a:cubicBezTo>
                    <a:pt x="50" y="17"/>
                    <a:pt x="53" y="16"/>
                    <a:pt x="51" y="15"/>
                  </a:cubicBezTo>
                  <a:cubicBezTo>
                    <a:pt x="50" y="16"/>
                    <a:pt x="49" y="17"/>
                    <a:pt x="49" y="18"/>
                  </a:cubicBezTo>
                  <a:cubicBezTo>
                    <a:pt x="33" y="21"/>
                    <a:pt x="27" y="39"/>
                    <a:pt x="17" y="51"/>
                  </a:cubicBezTo>
                  <a:cubicBezTo>
                    <a:pt x="18" y="54"/>
                    <a:pt x="17" y="54"/>
                    <a:pt x="17" y="57"/>
                  </a:cubicBezTo>
                  <a:cubicBezTo>
                    <a:pt x="0" y="80"/>
                    <a:pt x="14" y="126"/>
                    <a:pt x="28" y="144"/>
                  </a:cubicBezTo>
                  <a:cubicBezTo>
                    <a:pt x="43" y="163"/>
                    <a:pt x="66" y="172"/>
                    <a:pt x="90" y="172"/>
                  </a:cubicBezTo>
                  <a:cubicBezTo>
                    <a:pt x="136" y="172"/>
                    <a:pt x="184" y="139"/>
                    <a:pt x="178" y="88"/>
                  </a:cubicBezTo>
                  <a:cubicBezTo>
                    <a:pt x="179" y="88"/>
                    <a:pt x="179" y="87"/>
                    <a:pt x="180" y="87"/>
                  </a:cubicBezTo>
                  <a:cubicBezTo>
                    <a:pt x="180" y="87"/>
                    <a:pt x="181" y="87"/>
                    <a:pt x="181" y="87"/>
                  </a:cubicBezTo>
                  <a:cubicBezTo>
                    <a:pt x="179" y="84"/>
                    <a:pt x="180" y="80"/>
                    <a:pt x="179" y="77"/>
                  </a:cubicBezTo>
                  <a:cubicBezTo>
                    <a:pt x="180" y="77"/>
                    <a:pt x="179" y="80"/>
                    <a:pt x="181" y="80"/>
                  </a:cubicBezTo>
                  <a:cubicBezTo>
                    <a:pt x="181" y="80"/>
                    <a:pt x="181" y="80"/>
                    <a:pt x="181" y="80"/>
                  </a:cubicBezTo>
                  <a:cubicBezTo>
                    <a:pt x="181" y="77"/>
                    <a:pt x="182" y="75"/>
                    <a:pt x="180" y="73"/>
                  </a:cubicBezTo>
                  <a:cubicBezTo>
                    <a:pt x="181" y="72"/>
                    <a:pt x="182" y="71"/>
                    <a:pt x="182" y="70"/>
                  </a:cubicBezTo>
                  <a:cubicBezTo>
                    <a:pt x="181" y="69"/>
                    <a:pt x="181" y="67"/>
                    <a:pt x="180" y="66"/>
                  </a:cubicBezTo>
                  <a:cubicBezTo>
                    <a:pt x="180" y="66"/>
                    <a:pt x="180" y="66"/>
                    <a:pt x="180" y="66"/>
                  </a:cubicBezTo>
                  <a:cubicBezTo>
                    <a:pt x="182" y="66"/>
                    <a:pt x="181" y="64"/>
                    <a:pt x="182" y="63"/>
                  </a:cubicBezTo>
                  <a:cubicBezTo>
                    <a:pt x="176" y="58"/>
                    <a:pt x="169" y="51"/>
                    <a:pt x="168" y="44"/>
                  </a:cubicBezTo>
                  <a:cubicBezTo>
                    <a:pt x="160" y="37"/>
                    <a:pt x="152" y="21"/>
                    <a:pt x="138" y="18"/>
                  </a:cubicBezTo>
                  <a:cubicBezTo>
                    <a:pt x="135" y="12"/>
                    <a:pt x="124" y="8"/>
                    <a:pt x="119" y="8"/>
                  </a:cubicBezTo>
                  <a:cubicBezTo>
                    <a:pt x="115" y="4"/>
                    <a:pt x="107" y="3"/>
                    <a:pt x="100" y="3"/>
                  </a:cubicBezTo>
                  <a:cubicBezTo>
                    <a:pt x="99" y="3"/>
                    <a:pt x="98" y="3"/>
                    <a:pt x="97" y="3"/>
                  </a:cubicBezTo>
                  <a:cubicBezTo>
                    <a:pt x="95" y="3"/>
                    <a:pt x="94" y="3"/>
                    <a:pt x="93" y="3"/>
                  </a:cubicBezTo>
                  <a:cubicBezTo>
                    <a:pt x="91" y="3"/>
                    <a:pt x="89" y="3"/>
                    <a:pt x="87" y="3"/>
                  </a:cubicBezTo>
                  <a:moveTo>
                    <a:pt x="87" y="13"/>
                  </a:moveTo>
                  <a:cubicBezTo>
                    <a:pt x="87" y="17"/>
                    <a:pt x="81" y="15"/>
                    <a:pt x="79" y="18"/>
                  </a:cubicBezTo>
                  <a:cubicBezTo>
                    <a:pt x="83" y="20"/>
                    <a:pt x="79" y="27"/>
                    <a:pt x="83" y="28"/>
                  </a:cubicBezTo>
                  <a:cubicBezTo>
                    <a:pt x="80" y="31"/>
                    <a:pt x="83" y="35"/>
                    <a:pt x="85" y="35"/>
                  </a:cubicBezTo>
                  <a:cubicBezTo>
                    <a:pt x="85" y="35"/>
                    <a:pt x="86" y="35"/>
                    <a:pt x="86" y="34"/>
                  </a:cubicBezTo>
                  <a:cubicBezTo>
                    <a:pt x="86" y="34"/>
                    <a:pt x="86" y="34"/>
                    <a:pt x="86" y="34"/>
                  </a:cubicBezTo>
                  <a:cubicBezTo>
                    <a:pt x="85" y="34"/>
                    <a:pt x="85" y="34"/>
                    <a:pt x="85" y="34"/>
                  </a:cubicBezTo>
                  <a:cubicBezTo>
                    <a:pt x="85" y="34"/>
                    <a:pt x="85" y="34"/>
                    <a:pt x="85" y="34"/>
                  </a:cubicBezTo>
                  <a:cubicBezTo>
                    <a:pt x="84" y="34"/>
                    <a:pt x="84" y="34"/>
                    <a:pt x="84" y="34"/>
                  </a:cubicBezTo>
                  <a:cubicBezTo>
                    <a:pt x="85" y="28"/>
                    <a:pt x="81" y="23"/>
                    <a:pt x="84" y="19"/>
                  </a:cubicBezTo>
                  <a:cubicBezTo>
                    <a:pt x="87" y="21"/>
                    <a:pt x="87" y="30"/>
                    <a:pt x="86" y="33"/>
                  </a:cubicBezTo>
                  <a:cubicBezTo>
                    <a:pt x="87" y="33"/>
                    <a:pt x="86" y="35"/>
                    <a:pt x="88" y="36"/>
                  </a:cubicBezTo>
                  <a:cubicBezTo>
                    <a:pt x="91" y="32"/>
                    <a:pt x="86" y="25"/>
                    <a:pt x="90" y="21"/>
                  </a:cubicBezTo>
                  <a:cubicBezTo>
                    <a:pt x="86" y="19"/>
                    <a:pt x="90" y="14"/>
                    <a:pt x="87" y="13"/>
                  </a:cubicBezTo>
                  <a:moveTo>
                    <a:pt x="96" y="14"/>
                  </a:moveTo>
                  <a:cubicBezTo>
                    <a:pt x="91" y="14"/>
                    <a:pt x="90" y="31"/>
                    <a:pt x="93" y="35"/>
                  </a:cubicBezTo>
                  <a:cubicBezTo>
                    <a:pt x="94" y="32"/>
                    <a:pt x="92" y="28"/>
                    <a:pt x="96" y="26"/>
                  </a:cubicBezTo>
                  <a:cubicBezTo>
                    <a:pt x="95" y="23"/>
                    <a:pt x="96" y="20"/>
                    <a:pt x="98" y="20"/>
                  </a:cubicBezTo>
                  <a:cubicBezTo>
                    <a:pt x="98" y="20"/>
                    <a:pt x="98" y="20"/>
                    <a:pt x="99" y="20"/>
                  </a:cubicBezTo>
                  <a:cubicBezTo>
                    <a:pt x="99" y="19"/>
                    <a:pt x="99" y="17"/>
                    <a:pt x="99" y="15"/>
                  </a:cubicBezTo>
                  <a:cubicBezTo>
                    <a:pt x="98" y="14"/>
                    <a:pt x="97" y="14"/>
                    <a:pt x="96" y="14"/>
                  </a:cubicBezTo>
                  <a:moveTo>
                    <a:pt x="115" y="15"/>
                  </a:moveTo>
                  <a:cubicBezTo>
                    <a:pt x="105" y="15"/>
                    <a:pt x="105" y="29"/>
                    <a:pt x="107" y="36"/>
                  </a:cubicBezTo>
                  <a:cubicBezTo>
                    <a:pt x="109" y="36"/>
                    <a:pt x="112" y="36"/>
                    <a:pt x="111" y="33"/>
                  </a:cubicBezTo>
                  <a:cubicBezTo>
                    <a:pt x="111" y="32"/>
                    <a:pt x="111" y="32"/>
                    <a:pt x="111" y="32"/>
                  </a:cubicBezTo>
                  <a:cubicBezTo>
                    <a:pt x="110" y="32"/>
                    <a:pt x="110" y="33"/>
                    <a:pt x="110" y="33"/>
                  </a:cubicBezTo>
                  <a:cubicBezTo>
                    <a:pt x="109" y="33"/>
                    <a:pt x="109" y="33"/>
                    <a:pt x="109" y="33"/>
                  </a:cubicBezTo>
                  <a:cubicBezTo>
                    <a:pt x="108" y="33"/>
                    <a:pt x="108" y="33"/>
                    <a:pt x="108" y="33"/>
                  </a:cubicBezTo>
                  <a:cubicBezTo>
                    <a:pt x="110" y="30"/>
                    <a:pt x="108" y="22"/>
                    <a:pt x="112" y="20"/>
                  </a:cubicBezTo>
                  <a:cubicBezTo>
                    <a:pt x="112" y="20"/>
                    <a:pt x="113" y="21"/>
                    <a:pt x="113" y="21"/>
                  </a:cubicBezTo>
                  <a:cubicBezTo>
                    <a:pt x="114" y="23"/>
                    <a:pt x="113" y="26"/>
                    <a:pt x="114" y="26"/>
                  </a:cubicBezTo>
                  <a:cubicBezTo>
                    <a:pt x="115" y="23"/>
                    <a:pt x="117" y="22"/>
                    <a:pt x="118" y="21"/>
                  </a:cubicBezTo>
                  <a:cubicBezTo>
                    <a:pt x="117" y="19"/>
                    <a:pt x="117" y="17"/>
                    <a:pt x="115" y="15"/>
                  </a:cubicBezTo>
                  <a:cubicBezTo>
                    <a:pt x="115" y="15"/>
                    <a:pt x="115" y="15"/>
                    <a:pt x="115" y="15"/>
                  </a:cubicBezTo>
                  <a:moveTo>
                    <a:pt x="74" y="17"/>
                  </a:moveTo>
                  <a:cubicBezTo>
                    <a:pt x="71" y="18"/>
                    <a:pt x="70" y="19"/>
                    <a:pt x="68" y="20"/>
                  </a:cubicBezTo>
                  <a:cubicBezTo>
                    <a:pt x="70" y="24"/>
                    <a:pt x="71" y="34"/>
                    <a:pt x="76" y="38"/>
                  </a:cubicBezTo>
                  <a:cubicBezTo>
                    <a:pt x="75" y="35"/>
                    <a:pt x="76" y="32"/>
                    <a:pt x="73" y="31"/>
                  </a:cubicBezTo>
                  <a:cubicBezTo>
                    <a:pt x="73" y="30"/>
                    <a:pt x="73" y="28"/>
                    <a:pt x="74" y="28"/>
                  </a:cubicBezTo>
                  <a:cubicBezTo>
                    <a:pt x="74" y="28"/>
                    <a:pt x="74" y="28"/>
                    <a:pt x="74" y="28"/>
                  </a:cubicBezTo>
                  <a:cubicBezTo>
                    <a:pt x="75" y="29"/>
                    <a:pt x="77" y="29"/>
                    <a:pt x="78" y="29"/>
                  </a:cubicBezTo>
                  <a:cubicBezTo>
                    <a:pt x="78" y="32"/>
                    <a:pt x="78" y="34"/>
                    <a:pt x="77" y="36"/>
                  </a:cubicBezTo>
                  <a:cubicBezTo>
                    <a:pt x="77" y="36"/>
                    <a:pt x="78" y="37"/>
                    <a:pt x="79" y="37"/>
                  </a:cubicBezTo>
                  <a:cubicBezTo>
                    <a:pt x="79" y="37"/>
                    <a:pt x="79" y="37"/>
                    <a:pt x="79" y="37"/>
                  </a:cubicBezTo>
                  <a:cubicBezTo>
                    <a:pt x="81" y="32"/>
                    <a:pt x="80" y="30"/>
                    <a:pt x="78" y="27"/>
                  </a:cubicBezTo>
                  <a:cubicBezTo>
                    <a:pt x="79" y="25"/>
                    <a:pt x="78" y="22"/>
                    <a:pt x="78" y="20"/>
                  </a:cubicBezTo>
                  <a:cubicBezTo>
                    <a:pt x="78" y="20"/>
                    <a:pt x="78" y="20"/>
                    <a:pt x="78" y="20"/>
                  </a:cubicBezTo>
                  <a:cubicBezTo>
                    <a:pt x="76" y="20"/>
                    <a:pt x="75" y="18"/>
                    <a:pt x="74" y="17"/>
                  </a:cubicBezTo>
                  <a:moveTo>
                    <a:pt x="121" y="20"/>
                  </a:moveTo>
                  <a:cubicBezTo>
                    <a:pt x="120" y="21"/>
                    <a:pt x="120" y="23"/>
                    <a:pt x="121" y="25"/>
                  </a:cubicBezTo>
                  <a:cubicBezTo>
                    <a:pt x="120" y="25"/>
                    <a:pt x="120" y="24"/>
                    <a:pt x="119" y="24"/>
                  </a:cubicBezTo>
                  <a:cubicBezTo>
                    <a:pt x="117" y="29"/>
                    <a:pt x="115" y="32"/>
                    <a:pt x="113" y="38"/>
                  </a:cubicBezTo>
                  <a:cubicBezTo>
                    <a:pt x="116" y="38"/>
                    <a:pt x="117" y="40"/>
                    <a:pt x="120" y="40"/>
                  </a:cubicBezTo>
                  <a:cubicBezTo>
                    <a:pt x="120" y="40"/>
                    <a:pt x="120" y="40"/>
                    <a:pt x="120" y="40"/>
                  </a:cubicBezTo>
                  <a:cubicBezTo>
                    <a:pt x="120" y="39"/>
                    <a:pt x="121" y="37"/>
                    <a:pt x="119" y="37"/>
                  </a:cubicBezTo>
                  <a:cubicBezTo>
                    <a:pt x="119" y="37"/>
                    <a:pt x="118" y="38"/>
                    <a:pt x="117" y="38"/>
                  </a:cubicBezTo>
                  <a:cubicBezTo>
                    <a:pt x="117" y="38"/>
                    <a:pt x="117" y="38"/>
                    <a:pt x="117" y="38"/>
                  </a:cubicBezTo>
                  <a:cubicBezTo>
                    <a:pt x="118" y="35"/>
                    <a:pt x="118" y="33"/>
                    <a:pt x="119" y="31"/>
                  </a:cubicBezTo>
                  <a:cubicBezTo>
                    <a:pt x="119" y="31"/>
                    <a:pt x="119" y="31"/>
                    <a:pt x="119" y="31"/>
                  </a:cubicBezTo>
                  <a:cubicBezTo>
                    <a:pt x="120" y="31"/>
                    <a:pt x="121" y="31"/>
                    <a:pt x="121" y="32"/>
                  </a:cubicBezTo>
                  <a:cubicBezTo>
                    <a:pt x="121" y="32"/>
                    <a:pt x="122" y="32"/>
                    <a:pt x="123" y="32"/>
                  </a:cubicBezTo>
                  <a:cubicBezTo>
                    <a:pt x="123" y="32"/>
                    <a:pt x="123" y="32"/>
                    <a:pt x="124" y="32"/>
                  </a:cubicBezTo>
                  <a:cubicBezTo>
                    <a:pt x="125" y="31"/>
                    <a:pt x="122" y="29"/>
                    <a:pt x="124" y="28"/>
                  </a:cubicBezTo>
                  <a:cubicBezTo>
                    <a:pt x="123" y="28"/>
                    <a:pt x="123" y="28"/>
                    <a:pt x="123" y="28"/>
                  </a:cubicBezTo>
                  <a:cubicBezTo>
                    <a:pt x="122" y="28"/>
                    <a:pt x="122" y="28"/>
                    <a:pt x="122" y="29"/>
                  </a:cubicBezTo>
                  <a:cubicBezTo>
                    <a:pt x="121" y="29"/>
                    <a:pt x="121" y="29"/>
                    <a:pt x="121" y="29"/>
                  </a:cubicBezTo>
                  <a:cubicBezTo>
                    <a:pt x="121" y="29"/>
                    <a:pt x="121" y="29"/>
                    <a:pt x="121" y="29"/>
                  </a:cubicBezTo>
                  <a:cubicBezTo>
                    <a:pt x="121" y="25"/>
                    <a:pt x="123" y="25"/>
                    <a:pt x="123" y="22"/>
                  </a:cubicBezTo>
                  <a:cubicBezTo>
                    <a:pt x="124" y="22"/>
                    <a:pt x="124" y="23"/>
                    <a:pt x="125" y="23"/>
                  </a:cubicBezTo>
                  <a:cubicBezTo>
                    <a:pt x="125" y="23"/>
                    <a:pt x="126" y="22"/>
                    <a:pt x="126" y="22"/>
                  </a:cubicBezTo>
                  <a:cubicBezTo>
                    <a:pt x="124" y="21"/>
                    <a:pt x="123" y="20"/>
                    <a:pt x="121" y="20"/>
                  </a:cubicBezTo>
                  <a:moveTo>
                    <a:pt x="128" y="21"/>
                  </a:moveTo>
                  <a:cubicBezTo>
                    <a:pt x="126" y="21"/>
                    <a:pt x="126" y="25"/>
                    <a:pt x="128" y="25"/>
                  </a:cubicBezTo>
                  <a:cubicBezTo>
                    <a:pt x="128" y="24"/>
                    <a:pt x="130" y="23"/>
                    <a:pt x="129" y="21"/>
                  </a:cubicBezTo>
                  <a:cubicBezTo>
                    <a:pt x="129" y="21"/>
                    <a:pt x="129" y="21"/>
                    <a:pt x="128" y="21"/>
                  </a:cubicBezTo>
                  <a:moveTo>
                    <a:pt x="65" y="22"/>
                  </a:moveTo>
                  <a:cubicBezTo>
                    <a:pt x="64" y="22"/>
                    <a:pt x="64" y="22"/>
                    <a:pt x="63" y="22"/>
                  </a:cubicBezTo>
                  <a:cubicBezTo>
                    <a:pt x="62" y="22"/>
                    <a:pt x="61" y="22"/>
                    <a:pt x="60" y="22"/>
                  </a:cubicBezTo>
                  <a:cubicBezTo>
                    <a:pt x="60" y="22"/>
                    <a:pt x="60" y="22"/>
                    <a:pt x="59" y="22"/>
                  </a:cubicBezTo>
                  <a:cubicBezTo>
                    <a:pt x="58" y="24"/>
                    <a:pt x="58" y="25"/>
                    <a:pt x="59" y="27"/>
                  </a:cubicBezTo>
                  <a:cubicBezTo>
                    <a:pt x="59" y="27"/>
                    <a:pt x="59" y="27"/>
                    <a:pt x="59" y="27"/>
                  </a:cubicBezTo>
                  <a:cubicBezTo>
                    <a:pt x="60" y="27"/>
                    <a:pt x="60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6"/>
                    <a:pt x="61" y="26"/>
                    <a:pt x="61" y="26"/>
                  </a:cubicBezTo>
                  <a:cubicBezTo>
                    <a:pt x="61" y="27"/>
                    <a:pt x="62" y="28"/>
                    <a:pt x="61" y="28"/>
                  </a:cubicBezTo>
                  <a:cubicBezTo>
                    <a:pt x="60" y="28"/>
                    <a:pt x="60" y="28"/>
                    <a:pt x="60" y="27"/>
                  </a:cubicBezTo>
                  <a:cubicBezTo>
                    <a:pt x="58" y="31"/>
                    <a:pt x="61" y="33"/>
                    <a:pt x="64" y="33"/>
                  </a:cubicBezTo>
                  <a:cubicBezTo>
                    <a:pt x="65" y="33"/>
                    <a:pt x="66" y="33"/>
                    <a:pt x="67" y="32"/>
                  </a:cubicBezTo>
                  <a:cubicBezTo>
                    <a:pt x="68" y="35"/>
                    <a:pt x="68" y="35"/>
                    <a:pt x="68" y="38"/>
                  </a:cubicBezTo>
                  <a:cubicBezTo>
                    <a:pt x="68" y="38"/>
                    <a:pt x="68" y="38"/>
                    <a:pt x="68" y="38"/>
                  </a:cubicBezTo>
                  <a:cubicBezTo>
                    <a:pt x="68" y="38"/>
                    <a:pt x="68" y="39"/>
                    <a:pt x="67" y="39"/>
                  </a:cubicBezTo>
                  <a:cubicBezTo>
                    <a:pt x="66" y="38"/>
                    <a:pt x="67" y="35"/>
                    <a:pt x="65" y="35"/>
                  </a:cubicBezTo>
                  <a:cubicBezTo>
                    <a:pt x="64" y="35"/>
                    <a:pt x="64" y="36"/>
                    <a:pt x="64" y="36"/>
                  </a:cubicBezTo>
                  <a:cubicBezTo>
                    <a:pt x="63" y="38"/>
                    <a:pt x="66" y="40"/>
                    <a:pt x="68" y="40"/>
                  </a:cubicBezTo>
                  <a:cubicBezTo>
                    <a:pt x="70" y="40"/>
                    <a:pt x="72" y="38"/>
                    <a:pt x="71" y="33"/>
                  </a:cubicBezTo>
                  <a:cubicBezTo>
                    <a:pt x="69" y="33"/>
                    <a:pt x="69" y="30"/>
                    <a:pt x="67" y="29"/>
                  </a:cubicBezTo>
                  <a:cubicBezTo>
                    <a:pt x="67" y="30"/>
                    <a:pt x="66" y="30"/>
                    <a:pt x="66" y="30"/>
                  </a:cubicBezTo>
                  <a:cubicBezTo>
                    <a:pt x="65" y="30"/>
                    <a:pt x="63" y="29"/>
                    <a:pt x="63" y="29"/>
                  </a:cubicBezTo>
                  <a:cubicBezTo>
                    <a:pt x="63" y="28"/>
                    <a:pt x="64" y="28"/>
                    <a:pt x="64" y="28"/>
                  </a:cubicBezTo>
                  <a:cubicBezTo>
                    <a:pt x="64" y="28"/>
                    <a:pt x="64" y="28"/>
                    <a:pt x="65" y="28"/>
                  </a:cubicBezTo>
                  <a:cubicBezTo>
                    <a:pt x="65" y="29"/>
                    <a:pt x="65" y="29"/>
                    <a:pt x="65" y="29"/>
                  </a:cubicBezTo>
                  <a:cubicBezTo>
                    <a:pt x="65" y="29"/>
                    <a:pt x="66" y="29"/>
                    <a:pt x="66" y="28"/>
                  </a:cubicBezTo>
                  <a:cubicBezTo>
                    <a:pt x="66" y="26"/>
                    <a:pt x="66" y="25"/>
                    <a:pt x="67" y="24"/>
                  </a:cubicBezTo>
                  <a:cubicBezTo>
                    <a:pt x="66" y="22"/>
                    <a:pt x="66" y="22"/>
                    <a:pt x="65" y="22"/>
                  </a:cubicBezTo>
                  <a:moveTo>
                    <a:pt x="99" y="22"/>
                  </a:moveTo>
                  <a:cubicBezTo>
                    <a:pt x="99" y="22"/>
                    <a:pt x="99" y="22"/>
                    <a:pt x="99" y="22"/>
                  </a:cubicBezTo>
                  <a:cubicBezTo>
                    <a:pt x="99" y="22"/>
                    <a:pt x="99" y="22"/>
                    <a:pt x="99" y="22"/>
                  </a:cubicBezTo>
                  <a:moveTo>
                    <a:pt x="99" y="22"/>
                  </a:moveTo>
                  <a:cubicBezTo>
                    <a:pt x="95" y="23"/>
                    <a:pt x="95" y="31"/>
                    <a:pt x="98" y="34"/>
                  </a:cubicBezTo>
                  <a:cubicBezTo>
                    <a:pt x="101" y="30"/>
                    <a:pt x="98" y="26"/>
                    <a:pt x="99" y="22"/>
                  </a:cubicBezTo>
                  <a:moveTo>
                    <a:pt x="132" y="24"/>
                  </a:moveTo>
                  <a:cubicBezTo>
                    <a:pt x="131" y="24"/>
                    <a:pt x="130" y="24"/>
                    <a:pt x="130" y="25"/>
                  </a:cubicBezTo>
                  <a:cubicBezTo>
                    <a:pt x="131" y="29"/>
                    <a:pt x="126" y="31"/>
                    <a:pt x="129" y="33"/>
                  </a:cubicBezTo>
                  <a:cubicBezTo>
                    <a:pt x="128" y="32"/>
                    <a:pt x="128" y="32"/>
                    <a:pt x="128" y="32"/>
                  </a:cubicBezTo>
                  <a:cubicBezTo>
                    <a:pt x="127" y="32"/>
                    <a:pt x="127" y="34"/>
                    <a:pt x="127" y="36"/>
                  </a:cubicBezTo>
                  <a:cubicBezTo>
                    <a:pt x="124" y="36"/>
                    <a:pt x="121" y="40"/>
                    <a:pt x="124" y="42"/>
                  </a:cubicBezTo>
                  <a:cubicBezTo>
                    <a:pt x="124" y="41"/>
                    <a:pt x="126" y="40"/>
                    <a:pt x="125" y="38"/>
                  </a:cubicBezTo>
                  <a:cubicBezTo>
                    <a:pt x="125" y="38"/>
                    <a:pt x="126" y="38"/>
                    <a:pt x="126" y="38"/>
                  </a:cubicBezTo>
                  <a:cubicBezTo>
                    <a:pt x="127" y="38"/>
                    <a:pt x="127" y="38"/>
                    <a:pt x="128" y="37"/>
                  </a:cubicBezTo>
                  <a:cubicBezTo>
                    <a:pt x="128" y="40"/>
                    <a:pt x="124" y="41"/>
                    <a:pt x="126" y="44"/>
                  </a:cubicBezTo>
                  <a:cubicBezTo>
                    <a:pt x="127" y="44"/>
                    <a:pt x="128" y="44"/>
                    <a:pt x="128" y="44"/>
                  </a:cubicBezTo>
                  <a:cubicBezTo>
                    <a:pt x="129" y="43"/>
                    <a:pt x="128" y="40"/>
                    <a:pt x="128" y="40"/>
                  </a:cubicBezTo>
                  <a:cubicBezTo>
                    <a:pt x="128" y="40"/>
                    <a:pt x="128" y="40"/>
                    <a:pt x="128" y="40"/>
                  </a:cubicBezTo>
                  <a:cubicBezTo>
                    <a:pt x="129" y="40"/>
                    <a:pt x="129" y="41"/>
                    <a:pt x="129" y="41"/>
                  </a:cubicBezTo>
                  <a:cubicBezTo>
                    <a:pt x="129" y="41"/>
                    <a:pt x="129" y="42"/>
                    <a:pt x="129" y="42"/>
                  </a:cubicBezTo>
                  <a:cubicBezTo>
                    <a:pt x="129" y="42"/>
                    <a:pt x="130" y="42"/>
                    <a:pt x="130" y="42"/>
                  </a:cubicBezTo>
                  <a:cubicBezTo>
                    <a:pt x="132" y="41"/>
                    <a:pt x="131" y="38"/>
                    <a:pt x="133" y="38"/>
                  </a:cubicBezTo>
                  <a:cubicBezTo>
                    <a:pt x="133" y="34"/>
                    <a:pt x="131" y="34"/>
                    <a:pt x="133" y="31"/>
                  </a:cubicBezTo>
                  <a:cubicBezTo>
                    <a:pt x="133" y="31"/>
                    <a:pt x="133" y="30"/>
                    <a:pt x="133" y="30"/>
                  </a:cubicBezTo>
                  <a:cubicBezTo>
                    <a:pt x="132" y="30"/>
                    <a:pt x="132" y="31"/>
                    <a:pt x="132" y="31"/>
                  </a:cubicBezTo>
                  <a:cubicBezTo>
                    <a:pt x="132" y="31"/>
                    <a:pt x="131" y="31"/>
                    <a:pt x="131" y="31"/>
                  </a:cubicBezTo>
                  <a:cubicBezTo>
                    <a:pt x="131" y="31"/>
                    <a:pt x="131" y="31"/>
                    <a:pt x="131" y="30"/>
                  </a:cubicBezTo>
                  <a:cubicBezTo>
                    <a:pt x="131" y="30"/>
                    <a:pt x="131" y="28"/>
                    <a:pt x="132" y="28"/>
                  </a:cubicBezTo>
                  <a:cubicBezTo>
                    <a:pt x="132" y="29"/>
                    <a:pt x="132" y="30"/>
                    <a:pt x="133" y="30"/>
                  </a:cubicBezTo>
                  <a:cubicBezTo>
                    <a:pt x="133" y="30"/>
                    <a:pt x="134" y="30"/>
                    <a:pt x="134" y="30"/>
                  </a:cubicBezTo>
                  <a:cubicBezTo>
                    <a:pt x="134" y="28"/>
                    <a:pt x="132" y="29"/>
                    <a:pt x="132" y="27"/>
                  </a:cubicBezTo>
                  <a:cubicBezTo>
                    <a:pt x="133" y="27"/>
                    <a:pt x="133" y="27"/>
                    <a:pt x="133" y="27"/>
                  </a:cubicBezTo>
                  <a:cubicBezTo>
                    <a:pt x="133" y="27"/>
                    <a:pt x="134" y="27"/>
                    <a:pt x="134" y="28"/>
                  </a:cubicBezTo>
                  <a:cubicBezTo>
                    <a:pt x="134" y="28"/>
                    <a:pt x="135" y="28"/>
                    <a:pt x="135" y="28"/>
                  </a:cubicBezTo>
                  <a:cubicBezTo>
                    <a:pt x="135" y="28"/>
                    <a:pt x="135" y="28"/>
                    <a:pt x="135" y="27"/>
                  </a:cubicBezTo>
                  <a:cubicBezTo>
                    <a:pt x="133" y="27"/>
                    <a:pt x="133" y="27"/>
                    <a:pt x="133" y="24"/>
                  </a:cubicBezTo>
                  <a:cubicBezTo>
                    <a:pt x="133" y="24"/>
                    <a:pt x="132" y="24"/>
                    <a:pt x="132" y="24"/>
                  </a:cubicBezTo>
                  <a:moveTo>
                    <a:pt x="53" y="25"/>
                  </a:moveTo>
                  <a:cubicBezTo>
                    <a:pt x="51" y="26"/>
                    <a:pt x="54" y="27"/>
                    <a:pt x="51" y="28"/>
                  </a:cubicBezTo>
                  <a:cubicBezTo>
                    <a:pt x="54" y="34"/>
                    <a:pt x="58" y="37"/>
                    <a:pt x="61" y="43"/>
                  </a:cubicBezTo>
                  <a:cubicBezTo>
                    <a:pt x="59" y="44"/>
                    <a:pt x="58" y="45"/>
                    <a:pt x="57" y="45"/>
                  </a:cubicBezTo>
                  <a:cubicBezTo>
                    <a:pt x="53" y="45"/>
                    <a:pt x="51" y="38"/>
                    <a:pt x="47" y="35"/>
                  </a:cubicBezTo>
                  <a:cubicBezTo>
                    <a:pt x="47" y="35"/>
                    <a:pt x="47" y="35"/>
                    <a:pt x="48" y="35"/>
                  </a:cubicBezTo>
                  <a:cubicBezTo>
                    <a:pt x="48" y="35"/>
                    <a:pt x="49" y="35"/>
                    <a:pt x="49" y="34"/>
                  </a:cubicBezTo>
                  <a:cubicBezTo>
                    <a:pt x="48" y="33"/>
                    <a:pt x="48" y="31"/>
                    <a:pt x="46" y="31"/>
                  </a:cubicBezTo>
                  <a:cubicBezTo>
                    <a:pt x="45" y="33"/>
                    <a:pt x="47" y="34"/>
                    <a:pt x="43" y="35"/>
                  </a:cubicBezTo>
                  <a:cubicBezTo>
                    <a:pt x="47" y="40"/>
                    <a:pt x="52" y="44"/>
                    <a:pt x="55" y="49"/>
                  </a:cubicBezTo>
                  <a:cubicBezTo>
                    <a:pt x="55" y="49"/>
                    <a:pt x="55" y="49"/>
                    <a:pt x="55" y="49"/>
                  </a:cubicBezTo>
                  <a:cubicBezTo>
                    <a:pt x="60" y="49"/>
                    <a:pt x="59" y="44"/>
                    <a:pt x="64" y="44"/>
                  </a:cubicBezTo>
                  <a:cubicBezTo>
                    <a:pt x="64" y="38"/>
                    <a:pt x="55" y="37"/>
                    <a:pt x="59" y="30"/>
                  </a:cubicBezTo>
                  <a:cubicBezTo>
                    <a:pt x="58" y="30"/>
                    <a:pt x="58" y="30"/>
                    <a:pt x="58" y="30"/>
                  </a:cubicBezTo>
                  <a:cubicBezTo>
                    <a:pt x="57" y="30"/>
                    <a:pt x="57" y="32"/>
                    <a:pt x="56" y="32"/>
                  </a:cubicBezTo>
                  <a:cubicBezTo>
                    <a:pt x="56" y="30"/>
                    <a:pt x="54" y="31"/>
                    <a:pt x="55" y="29"/>
                  </a:cubicBezTo>
                  <a:cubicBezTo>
                    <a:pt x="55" y="29"/>
                    <a:pt x="56" y="29"/>
                    <a:pt x="56" y="28"/>
                  </a:cubicBezTo>
                  <a:cubicBezTo>
                    <a:pt x="56" y="26"/>
                    <a:pt x="54" y="25"/>
                    <a:pt x="53" y="25"/>
                  </a:cubicBezTo>
                  <a:moveTo>
                    <a:pt x="138" y="26"/>
                  </a:moveTo>
                  <a:cubicBezTo>
                    <a:pt x="138" y="26"/>
                    <a:pt x="138" y="26"/>
                    <a:pt x="137" y="26"/>
                  </a:cubicBezTo>
                  <a:cubicBezTo>
                    <a:pt x="136" y="27"/>
                    <a:pt x="138" y="27"/>
                    <a:pt x="138" y="28"/>
                  </a:cubicBezTo>
                  <a:cubicBezTo>
                    <a:pt x="138" y="28"/>
                    <a:pt x="138" y="28"/>
                    <a:pt x="138" y="28"/>
                  </a:cubicBezTo>
                  <a:cubicBezTo>
                    <a:pt x="136" y="28"/>
                    <a:pt x="136" y="30"/>
                    <a:pt x="135" y="30"/>
                  </a:cubicBezTo>
                  <a:cubicBezTo>
                    <a:pt x="135" y="32"/>
                    <a:pt x="135" y="33"/>
                    <a:pt x="134" y="35"/>
                  </a:cubicBezTo>
                  <a:cubicBezTo>
                    <a:pt x="134" y="35"/>
                    <a:pt x="134" y="35"/>
                    <a:pt x="134" y="35"/>
                  </a:cubicBezTo>
                  <a:cubicBezTo>
                    <a:pt x="137" y="35"/>
                    <a:pt x="138" y="30"/>
                    <a:pt x="139" y="28"/>
                  </a:cubicBezTo>
                  <a:cubicBezTo>
                    <a:pt x="139" y="28"/>
                    <a:pt x="139" y="28"/>
                    <a:pt x="139" y="28"/>
                  </a:cubicBezTo>
                  <a:cubicBezTo>
                    <a:pt x="139" y="28"/>
                    <a:pt x="139" y="28"/>
                    <a:pt x="139" y="27"/>
                  </a:cubicBezTo>
                  <a:cubicBezTo>
                    <a:pt x="138" y="27"/>
                    <a:pt x="138" y="26"/>
                    <a:pt x="138" y="26"/>
                  </a:cubicBezTo>
                  <a:moveTo>
                    <a:pt x="112" y="28"/>
                  </a:moveTo>
                  <a:cubicBezTo>
                    <a:pt x="111" y="30"/>
                    <a:pt x="111" y="32"/>
                    <a:pt x="112" y="33"/>
                  </a:cubicBezTo>
                  <a:cubicBezTo>
                    <a:pt x="113" y="31"/>
                    <a:pt x="114" y="29"/>
                    <a:pt x="112" y="28"/>
                  </a:cubicBezTo>
                  <a:moveTo>
                    <a:pt x="142" y="29"/>
                  </a:moveTo>
                  <a:cubicBezTo>
                    <a:pt x="141" y="29"/>
                    <a:pt x="140" y="29"/>
                    <a:pt x="139" y="29"/>
                  </a:cubicBezTo>
                  <a:cubicBezTo>
                    <a:pt x="139" y="30"/>
                    <a:pt x="139" y="32"/>
                    <a:pt x="138" y="33"/>
                  </a:cubicBezTo>
                  <a:cubicBezTo>
                    <a:pt x="141" y="33"/>
                    <a:pt x="143" y="34"/>
                    <a:pt x="143" y="38"/>
                  </a:cubicBezTo>
                  <a:cubicBezTo>
                    <a:pt x="144" y="38"/>
                    <a:pt x="145" y="39"/>
                    <a:pt x="146" y="39"/>
                  </a:cubicBezTo>
                  <a:cubicBezTo>
                    <a:pt x="146" y="39"/>
                    <a:pt x="147" y="39"/>
                    <a:pt x="148" y="38"/>
                  </a:cubicBezTo>
                  <a:cubicBezTo>
                    <a:pt x="148" y="38"/>
                    <a:pt x="148" y="38"/>
                    <a:pt x="148" y="38"/>
                  </a:cubicBezTo>
                  <a:cubicBezTo>
                    <a:pt x="148" y="38"/>
                    <a:pt x="148" y="38"/>
                    <a:pt x="148" y="38"/>
                  </a:cubicBezTo>
                  <a:cubicBezTo>
                    <a:pt x="147" y="46"/>
                    <a:pt x="135" y="46"/>
                    <a:pt x="135" y="53"/>
                  </a:cubicBezTo>
                  <a:cubicBezTo>
                    <a:pt x="138" y="53"/>
                    <a:pt x="140" y="49"/>
                    <a:pt x="143" y="49"/>
                  </a:cubicBezTo>
                  <a:cubicBezTo>
                    <a:pt x="143" y="49"/>
                    <a:pt x="143" y="49"/>
                    <a:pt x="144" y="49"/>
                  </a:cubicBezTo>
                  <a:cubicBezTo>
                    <a:pt x="142" y="51"/>
                    <a:pt x="142" y="54"/>
                    <a:pt x="138" y="54"/>
                  </a:cubicBezTo>
                  <a:cubicBezTo>
                    <a:pt x="138" y="57"/>
                    <a:pt x="138" y="63"/>
                    <a:pt x="141" y="63"/>
                  </a:cubicBezTo>
                  <a:cubicBezTo>
                    <a:pt x="141" y="63"/>
                    <a:pt x="142" y="63"/>
                    <a:pt x="142" y="63"/>
                  </a:cubicBezTo>
                  <a:cubicBezTo>
                    <a:pt x="143" y="63"/>
                    <a:pt x="141" y="62"/>
                    <a:pt x="142" y="61"/>
                  </a:cubicBezTo>
                  <a:cubicBezTo>
                    <a:pt x="142" y="61"/>
                    <a:pt x="142" y="61"/>
                    <a:pt x="142" y="61"/>
                  </a:cubicBezTo>
                  <a:cubicBezTo>
                    <a:pt x="143" y="61"/>
                    <a:pt x="143" y="60"/>
                    <a:pt x="144" y="60"/>
                  </a:cubicBezTo>
                  <a:cubicBezTo>
                    <a:pt x="144" y="59"/>
                    <a:pt x="145" y="59"/>
                    <a:pt x="146" y="59"/>
                  </a:cubicBezTo>
                  <a:cubicBezTo>
                    <a:pt x="146" y="59"/>
                    <a:pt x="146" y="59"/>
                    <a:pt x="146" y="59"/>
                  </a:cubicBezTo>
                  <a:cubicBezTo>
                    <a:pt x="146" y="60"/>
                    <a:pt x="147" y="60"/>
                    <a:pt x="147" y="60"/>
                  </a:cubicBezTo>
                  <a:cubicBezTo>
                    <a:pt x="144" y="62"/>
                    <a:pt x="148" y="65"/>
                    <a:pt x="145" y="66"/>
                  </a:cubicBezTo>
                  <a:cubicBezTo>
                    <a:pt x="144" y="65"/>
                    <a:pt x="143" y="65"/>
                    <a:pt x="142" y="65"/>
                  </a:cubicBezTo>
                  <a:cubicBezTo>
                    <a:pt x="141" y="65"/>
                    <a:pt x="140" y="65"/>
                    <a:pt x="139" y="65"/>
                  </a:cubicBezTo>
                  <a:cubicBezTo>
                    <a:pt x="137" y="58"/>
                    <a:pt x="129" y="54"/>
                    <a:pt x="125" y="48"/>
                  </a:cubicBezTo>
                  <a:cubicBezTo>
                    <a:pt x="125" y="48"/>
                    <a:pt x="125" y="48"/>
                    <a:pt x="124" y="48"/>
                  </a:cubicBezTo>
                  <a:cubicBezTo>
                    <a:pt x="123" y="48"/>
                    <a:pt x="119" y="45"/>
                    <a:pt x="118" y="43"/>
                  </a:cubicBezTo>
                  <a:cubicBezTo>
                    <a:pt x="118" y="43"/>
                    <a:pt x="118" y="43"/>
                    <a:pt x="118" y="43"/>
                  </a:cubicBezTo>
                  <a:cubicBezTo>
                    <a:pt x="117" y="43"/>
                    <a:pt x="116" y="43"/>
                    <a:pt x="116" y="43"/>
                  </a:cubicBezTo>
                  <a:cubicBezTo>
                    <a:pt x="116" y="41"/>
                    <a:pt x="115" y="40"/>
                    <a:pt x="113" y="40"/>
                  </a:cubicBezTo>
                  <a:cubicBezTo>
                    <a:pt x="112" y="41"/>
                    <a:pt x="111" y="42"/>
                    <a:pt x="109" y="43"/>
                  </a:cubicBezTo>
                  <a:cubicBezTo>
                    <a:pt x="109" y="42"/>
                    <a:pt x="110" y="42"/>
                    <a:pt x="110" y="41"/>
                  </a:cubicBezTo>
                  <a:cubicBezTo>
                    <a:pt x="105" y="40"/>
                    <a:pt x="97" y="38"/>
                    <a:pt x="91" y="38"/>
                  </a:cubicBezTo>
                  <a:cubicBezTo>
                    <a:pt x="90" y="38"/>
                    <a:pt x="89" y="38"/>
                    <a:pt x="88" y="38"/>
                  </a:cubicBezTo>
                  <a:cubicBezTo>
                    <a:pt x="88" y="39"/>
                    <a:pt x="87" y="40"/>
                    <a:pt x="87" y="41"/>
                  </a:cubicBezTo>
                  <a:cubicBezTo>
                    <a:pt x="103" y="41"/>
                    <a:pt x="112" y="45"/>
                    <a:pt x="124" y="50"/>
                  </a:cubicBezTo>
                  <a:cubicBezTo>
                    <a:pt x="123" y="53"/>
                    <a:pt x="125" y="53"/>
                    <a:pt x="127" y="53"/>
                  </a:cubicBezTo>
                  <a:cubicBezTo>
                    <a:pt x="127" y="53"/>
                    <a:pt x="128" y="53"/>
                    <a:pt x="128" y="53"/>
                  </a:cubicBezTo>
                  <a:cubicBezTo>
                    <a:pt x="128" y="58"/>
                    <a:pt x="134" y="58"/>
                    <a:pt x="133" y="63"/>
                  </a:cubicBezTo>
                  <a:cubicBezTo>
                    <a:pt x="134" y="63"/>
                    <a:pt x="135" y="64"/>
                    <a:pt x="136" y="65"/>
                  </a:cubicBezTo>
                  <a:cubicBezTo>
                    <a:pt x="136" y="65"/>
                    <a:pt x="136" y="65"/>
                    <a:pt x="136" y="65"/>
                  </a:cubicBezTo>
                  <a:cubicBezTo>
                    <a:pt x="135" y="65"/>
                    <a:pt x="135" y="65"/>
                    <a:pt x="135" y="65"/>
                  </a:cubicBezTo>
                  <a:cubicBezTo>
                    <a:pt x="135" y="65"/>
                    <a:pt x="134" y="65"/>
                    <a:pt x="134" y="65"/>
                  </a:cubicBezTo>
                  <a:cubicBezTo>
                    <a:pt x="134" y="65"/>
                    <a:pt x="134" y="65"/>
                    <a:pt x="134" y="65"/>
                  </a:cubicBezTo>
                  <a:cubicBezTo>
                    <a:pt x="138" y="68"/>
                    <a:pt x="139" y="73"/>
                    <a:pt x="142" y="77"/>
                  </a:cubicBezTo>
                  <a:cubicBezTo>
                    <a:pt x="138" y="76"/>
                    <a:pt x="137" y="74"/>
                    <a:pt x="133" y="74"/>
                  </a:cubicBezTo>
                  <a:cubicBezTo>
                    <a:pt x="132" y="74"/>
                    <a:pt x="131" y="74"/>
                    <a:pt x="131" y="74"/>
                  </a:cubicBezTo>
                  <a:cubicBezTo>
                    <a:pt x="136" y="84"/>
                    <a:pt x="153" y="80"/>
                    <a:pt x="161" y="86"/>
                  </a:cubicBezTo>
                  <a:cubicBezTo>
                    <a:pt x="160" y="88"/>
                    <a:pt x="160" y="90"/>
                    <a:pt x="160" y="92"/>
                  </a:cubicBezTo>
                  <a:cubicBezTo>
                    <a:pt x="165" y="92"/>
                    <a:pt x="165" y="97"/>
                    <a:pt x="167" y="100"/>
                  </a:cubicBezTo>
                  <a:cubicBezTo>
                    <a:pt x="166" y="108"/>
                    <a:pt x="163" y="118"/>
                    <a:pt x="153" y="119"/>
                  </a:cubicBezTo>
                  <a:cubicBezTo>
                    <a:pt x="152" y="121"/>
                    <a:pt x="153" y="124"/>
                    <a:pt x="151" y="124"/>
                  </a:cubicBezTo>
                  <a:cubicBezTo>
                    <a:pt x="150" y="124"/>
                    <a:pt x="149" y="124"/>
                    <a:pt x="149" y="124"/>
                  </a:cubicBezTo>
                  <a:cubicBezTo>
                    <a:pt x="148" y="124"/>
                    <a:pt x="147" y="124"/>
                    <a:pt x="147" y="125"/>
                  </a:cubicBezTo>
                  <a:cubicBezTo>
                    <a:pt x="142" y="119"/>
                    <a:pt x="129" y="120"/>
                    <a:pt x="121" y="116"/>
                  </a:cubicBezTo>
                  <a:cubicBezTo>
                    <a:pt x="120" y="118"/>
                    <a:pt x="119" y="118"/>
                    <a:pt x="120" y="120"/>
                  </a:cubicBezTo>
                  <a:cubicBezTo>
                    <a:pt x="122" y="121"/>
                    <a:pt x="128" y="120"/>
                    <a:pt x="129" y="124"/>
                  </a:cubicBezTo>
                  <a:cubicBezTo>
                    <a:pt x="121" y="127"/>
                    <a:pt x="114" y="135"/>
                    <a:pt x="105" y="135"/>
                  </a:cubicBezTo>
                  <a:cubicBezTo>
                    <a:pt x="104" y="135"/>
                    <a:pt x="104" y="135"/>
                    <a:pt x="103" y="135"/>
                  </a:cubicBezTo>
                  <a:cubicBezTo>
                    <a:pt x="102" y="136"/>
                    <a:pt x="101" y="136"/>
                    <a:pt x="100" y="137"/>
                  </a:cubicBezTo>
                  <a:cubicBezTo>
                    <a:pt x="99" y="136"/>
                    <a:pt x="98" y="135"/>
                    <a:pt x="97" y="135"/>
                  </a:cubicBezTo>
                  <a:cubicBezTo>
                    <a:pt x="96" y="135"/>
                    <a:pt x="96" y="135"/>
                    <a:pt x="96" y="135"/>
                  </a:cubicBezTo>
                  <a:cubicBezTo>
                    <a:pt x="96" y="136"/>
                    <a:pt x="97" y="138"/>
                    <a:pt x="96" y="138"/>
                  </a:cubicBezTo>
                  <a:cubicBezTo>
                    <a:pt x="96" y="138"/>
                    <a:pt x="96" y="138"/>
                    <a:pt x="96" y="138"/>
                  </a:cubicBezTo>
                  <a:cubicBezTo>
                    <a:pt x="95" y="137"/>
                    <a:pt x="93" y="136"/>
                    <a:pt x="93" y="135"/>
                  </a:cubicBezTo>
                  <a:cubicBezTo>
                    <a:pt x="93" y="135"/>
                    <a:pt x="92" y="135"/>
                    <a:pt x="92" y="135"/>
                  </a:cubicBezTo>
                  <a:cubicBezTo>
                    <a:pt x="91" y="135"/>
                    <a:pt x="90" y="135"/>
                    <a:pt x="89" y="136"/>
                  </a:cubicBezTo>
                  <a:cubicBezTo>
                    <a:pt x="78" y="134"/>
                    <a:pt x="64" y="129"/>
                    <a:pt x="58" y="118"/>
                  </a:cubicBezTo>
                  <a:cubicBezTo>
                    <a:pt x="58" y="118"/>
                    <a:pt x="59" y="118"/>
                    <a:pt x="59" y="118"/>
                  </a:cubicBezTo>
                  <a:cubicBezTo>
                    <a:pt x="60" y="118"/>
                    <a:pt x="61" y="119"/>
                    <a:pt x="62" y="119"/>
                  </a:cubicBezTo>
                  <a:cubicBezTo>
                    <a:pt x="65" y="118"/>
                    <a:pt x="63" y="116"/>
                    <a:pt x="63" y="115"/>
                  </a:cubicBezTo>
                  <a:cubicBezTo>
                    <a:pt x="66" y="118"/>
                    <a:pt x="73" y="124"/>
                    <a:pt x="77" y="124"/>
                  </a:cubicBezTo>
                  <a:cubicBezTo>
                    <a:pt x="80" y="124"/>
                    <a:pt x="82" y="122"/>
                    <a:pt x="82" y="116"/>
                  </a:cubicBezTo>
                  <a:cubicBezTo>
                    <a:pt x="81" y="115"/>
                    <a:pt x="80" y="114"/>
                    <a:pt x="79" y="114"/>
                  </a:cubicBezTo>
                  <a:cubicBezTo>
                    <a:pt x="76" y="114"/>
                    <a:pt x="74" y="116"/>
                    <a:pt x="75" y="119"/>
                  </a:cubicBezTo>
                  <a:cubicBezTo>
                    <a:pt x="75" y="119"/>
                    <a:pt x="75" y="119"/>
                    <a:pt x="75" y="119"/>
                  </a:cubicBezTo>
                  <a:cubicBezTo>
                    <a:pt x="76" y="119"/>
                    <a:pt x="76" y="119"/>
                    <a:pt x="77" y="119"/>
                  </a:cubicBezTo>
                  <a:cubicBezTo>
                    <a:pt x="77" y="120"/>
                    <a:pt x="78" y="120"/>
                    <a:pt x="78" y="120"/>
                  </a:cubicBezTo>
                  <a:cubicBezTo>
                    <a:pt x="79" y="120"/>
                    <a:pt x="79" y="120"/>
                    <a:pt x="79" y="120"/>
                  </a:cubicBezTo>
                  <a:cubicBezTo>
                    <a:pt x="79" y="119"/>
                    <a:pt x="79" y="117"/>
                    <a:pt x="80" y="117"/>
                  </a:cubicBezTo>
                  <a:cubicBezTo>
                    <a:pt x="80" y="117"/>
                    <a:pt x="80" y="117"/>
                    <a:pt x="80" y="117"/>
                  </a:cubicBezTo>
                  <a:cubicBezTo>
                    <a:pt x="80" y="119"/>
                    <a:pt x="81" y="121"/>
                    <a:pt x="79" y="122"/>
                  </a:cubicBezTo>
                  <a:cubicBezTo>
                    <a:pt x="79" y="121"/>
                    <a:pt x="78" y="121"/>
                    <a:pt x="77" y="121"/>
                  </a:cubicBezTo>
                  <a:cubicBezTo>
                    <a:pt x="77" y="121"/>
                    <a:pt x="76" y="121"/>
                    <a:pt x="76" y="121"/>
                  </a:cubicBezTo>
                  <a:cubicBezTo>
                    <a:pt x="76" y="121"/>
                    <a:pt x="75" y="121"/>
                    <a:pt x="75" y="121"/>
                  </a:cubicBezTo>
                  <a:cubicBezTo>
                    <a:pt x="75" y="121"/>
                    <a:pt x="74" y="121"/>
                    <a:pt x="74" y="121"/>
                  </a:cubicBezTo>
                  <a:cubicBezTo>
                    <a:pt x="72" y="117"/>
                    <a:pt x="68" y="115"/>
                    <a:pt x="65" y="111"/>
                  </a:cubicBezTo>
                  <a:cubicBezTo>
                    <a:pt x="64" y="111"/>
                    <a:pt x="64" y="111"/>
                    <a:pt x="63" y="111"/>
                  </a:cubicBezTo>
                  <a:cubicBezTo>
                    <a:pt x="61" y="111"/>
                    <a:pt x="59" y="111"/>
                    <a:pt x="58" y="112"/>
                  </a:cubicBezTo>
                  <a:cubicBezTo>
                    <a:pt x="60" y="113"/>
                    <a:pt x="57" y="116"/>
                    <a:pt x="59" y="118"/>
                  </a:cubicBezTo>
                  <a:cubicBezTo>
                    <a:pt x="59" y="118"/>
                    <a:pt x="59" y="118"/>
                    <a:pt x="59" y="118"/>
                  </a:cubicBezTo>
                  <a:cubicBezTo>
                    <a:pt x="58" y="118"/>
                    <a:pt x="57" y="118"/>
                    <a:pt x="57" y="118"/>
                  </a:cubicBezTo>
                  <a:cubicBezTo>
                    <a:pt x="54" y="113"/>
                    <a:pt x="50" y="108"/>
                    <a:pt x="51" y="101"/>
                  </a:cubicBezTo>
                  <a:cubicBezTo>
                    <a:pt x="50" y="101"/>
                    <a:pt x="49" y="101"/>
                    <a:pt x="49" y="101"/>
                  </a:cubicBezTo>
                  <a:cubicBezTo>
                    <a:pt x="47" y="101"/>
                    <a:pt x="46" y="101"/>
                    <a:pt x="46" y="102"/>
                  </a:cubicBezTo>
                  <a:cubicBezTo>
                    <a:pt x="50" y="124"/>
                    <a:pt x="72" y="139"/>
                    <a:pt x="95" y="139"/>
                  </a:cubicBezTo>
                  <a:cubicBezTo>
                    <a:pt x="102" y="139"/>
                    <a:pt x="109" y="138"/>
                    <a:pt x="116" y="134"/>
                  </a:cubicBezTo>
                  <a:cubicBezTo>
                    <a:pt x="116" y="134"/>
                    <a:pt x="116" y="134"/>
                    <a:pt x="116" y="134"/>
                  </a:cubicBezTo>
                  <a:cubicBezTo>
                    <a:pt x="116" y="134"/>
                    <a:pt x="116" y="134"/>
                    <a:pt x="116" y="134"/>
                  </a:cubicBezTo>
                  <a:cubicBezTo>
                    <a:pt x="115" y="135"/>
                    <a:pt x="116" y="137"/>
                    <a:pt x="115" y="137"/>
                  </a:cubicBezTo>
                  <a:cubicBezTo>
                    <a:pt x="114" y="137"/>
                    <a:pt x="113" y="137"/>
                    <a:pt x="111" y="137"/>
                  </a:cubicBezTo>
                  <a:cubicBezTo>
                    <a:pt x="111" y="138"/>
                    <a:pt x="110" y="139"/>
                    <a:pt x="110" y="141"/>
                  </a:cubicBezTo>
                  <a:cubicBezTo>
                    <a:pt x="111" y="141"/>
                    <a:pt x="111" y="141"/>
                    <a:pt x="111" y="141"/>
                  </a:cubicBezTo>
                  <a:cubicBezTo>
                    <a:pt x="112" y="141"/>
                    <a:pt x="112" y="141"/>
                    <a:pt x="112" y="141"/>
                  </a:cubicBezTo>
                  <a:cubicBezTo>
                    <a:pt x="112" y="140"/>
                    <a:pt x="112" y="140"/>
                    <a:pt x="113" y="140"/>
                  </a:cubicBezTo>
                  <a:cubicBezTo>
                    <a:pt x="113" y="140"/>
                    <a:pt x="113" y="140"/>
                    <a:pt x="113" y="140"/>
                  </a:cubicBezTo>
                  <a:cubicBezTo>
                    <a:pt x="113" y="142"/>
                    <a:pt x="114" y="142"/>
                    <a:pt x="115" y="143"/>
                  </a:cubicBezTo>
                  <a:cubicBezTo>
                    <a:pt x="114" y="144"/>
                    <a:pt x="114" y="145"/>
                    <a:pt x="113" y="146"/>
                  </a:cubicBezTo>
                  <a:cubicBezTo>
                    <a:pt x="116" y="149"/>
                    <a:pt x="114" y="157"/>
                    <a:pt x="119" y="159"/>
                  </a:cubicBezTo>
                  <a:cubicBezTo>
                    <a:pt x="120" y="158"/>
                    <a:pt x="118" y="155"/>
                    <a:pt x="119" y="154"/>
                  </a:cubicBezTo>
                  <a:cubicBezTo>
                    <a:pt x="121" y="152"/>
                    <a:pt x="122" y="153"/>
                    <a:pt x="123" y="151"/>
                  </a:cubicBezTo>
                  <a:cubicBezTo>
                    <a:pt x="123" y="154"/>
                    <a:pt x="125" y="155"/>
                    <a:pt x="127" y="156"/>
                  </a:cubicBezTo>
                  <a:cubicBezTo>
                    <a:pt x="125" y="149"/>
                    <a:pt x="119" y="145"/>
                    <a:pt x="116" y="139"/>
                  </a:cubicBezTo>
                  <a:cubicBezTo>
                    <a:pt x="116" y="139"/>
                    <a:pt x="116" y="139"/>
                    <a:pt x="116" y="139"/>
                  </a:cubicBezTo>
                  <a:cubicBezTo>
                    <a:pt x="117" y="139"/>
                    <a:pt x="117" y="139"/>
                    <a:pt x="117" y="139"/>
                  </a:cubicBezTo>
                  <a:cubicBezTo>
                    <a:pt x="117" y="139"/>
                    <a:pt x="117" y="139"/>
                    <a:pt x="117" y="139"/>
                  </a:cubicBezTo>
                  <a:cubicBezTo>
                    <a:pt x="118" y="139"/>
                    <a:pt x="118" y="139"/>
                    <a:pt x="118" y="139"/>
                  </a:cubicBezTo>
                  <a:cubicBezTo>
                    <a:pt x="119" y="136"/>
                    <a:pt x="117" y="136"/>
                    <a:pt x="117" y="134"/>
                  </a:cubicBezTo>
                  <a:cubicBezTo>
                    <a:pt x="117" y="133"/>
                    <a:pt x="118" y="133"/>
                    <a:pt x="118" y="133"/>
                  </a:cubicBezTo>
                  <a:cubicBezTo>
                    <a:pt x="119" y="133"/>
                    <a:pt x="119" y="134"/>
                    <a:pt x="120" y="134"/>
                  </a:cubicBezTo>
                  <a:cubicBezTo>
                    <a:pt x="120" y="134"/>
                    <a:pt x="121" y="134"/>
                    <a:pt x="121" y="134"/>
                  </a:cubicBezTo>
                  <a:cubicBezTo>
                    <a:pt x="122" y="134"/>
                    <a:pt x="122" y="134"/>
                    <a:pt x="122" y="134"/>
                  </a:cubicBezTo>
                  <a:cubicBezTo>
                    <a:pt x="121" y="131"/>
                    <a:pt x="124" y="131"/>
                    <a:pt x="125" y="129"/>
                  </a:cubicBezTo>
                  <a:cubicBezTo>
                    <a:pt x="127" y="126"/>
                    <a:pt x="131" y="125"/>
                    <a:pt x="135" y="125"/>
                  </a:cubicBezTo>
                  <a:cubicBezTo>
                    <a:pt x="141" y="125"/>
                    <a:pt x="147" y="127"/>
                    <a:pt x="154" y="128"/>
                  </a:cubicBezTo>
                  <a:cubicBezTo>
                    <a:pt x="154" y="125"/>
                    <a:pt x="154" y="122"/>
                    <a:pt x="156" y="121"/>
                  </a:cubicBezTo>
                  <a:cubicBezTo>
                    <a:pt x="170" y="121"/>
                    <a:pt x="174" y="96"/>
                    <a:pt x="163" y="88"/>
                  </a:cubicBezTo>
                  <a:cubicBezTo>
                    <a:pt x="164" y="87"/>
                    <a:pt x="164" y="85"/>
                    <a:pt x="164" y="83"/>
                  </a:cubicBezTo>
                  <a:cubicBezTo>
                    <a:pt x="160" y="81"/>
                    <a:pt x="153" y="81"/>
                    <a:pt x="150" y="78"/>
                  </a:cubicBezTo>
                  <a:cubicBezTo>
                    <a:pt x="151" y="77"/>
                    <a:pt x="153" y="78"/>
                    <a:pt x="153" y="76"/>
                  </a:cubicBezTo>
                  <a:cubicBezTo>
                    <a:pt x="152" y="75"/>
                    <a:pt x="151" y="75"/>
                    <a:pt x="151" y="75"/>
                  </a:cubicBezTo>
                  <a:cubicBezTo>
                    <a:pt x="150" y="75"/>
                    <a:pt x="149" y="75"/>
                    <a:pt x="148" y="76"/>
                  </a:cubicBezTo>
                  <a:cubicBezTo>
                    <a:pt x="147" y="76"/>
                    <a:pt x="147" y="76"/>
                    <a:pt x="146" y="76"/>
                  </a:cubicBezTo>
                  <a:cubicBezTo>
                    <a:pt x="145" y="76"/>
                    <a:pt x="145" y="76"/>
                    <a:pt x="144" y="76"/>
                  </a:cubicBezTo>
                  <a:cubicBezTo>
                    <a:pt x="144" y="80"/>
                    <a:pt x="150" y="76"/>
                    <a:pt x="149" y="79"/>
                  </a:cubicBezTo>
                  <a:cubicBezTo>
                    <a:pt x="147" y="79"/>
                    <a:pt x="146" y="78"/>
                    <a:pt x="144" y="78"/>
                  </a:cubicBezTo>
                  <a:cubicBezTo>
                    <a:pt x="144" y="78"/>
                    <a:pt x="144" y="78"/>
                    <a:pt x="143" y="78"/>
                  </a:cubicBezTo>
                  <a:cubicBezTo>
                    <a:pt x="145" y="76"/>
                    <a:pt x="143" y="74"/>
                    <a:pt x="143" y="72"/>
                  </a:cubicBezTo>
                  <a:cubicBezTo>
                    <a:pt x="143" y="72"/>
                    <a:pt x="144" y="73"/>
                    <a:pt x="144" y="73"/>
                  </a:cubicBezTo>
                  <a:cubicBezTo>
                    <a:pt x="144" y="73"/>
                    <a:pt x="145" y="73"/>
                    <a:pt x="145" y="72"/>
                  </a:cubicBezTo>
                  <a:cubicBezTo>
                    <a:pt x="145" y="70"/>
                    <a:pt x="143" y="71"/>
                    <a:pt x="143" y="69"/>
                  </a:cubicBezTo>
                  <a:cubicBezTo>
                    <a:pt x="143" y="69"/>
                    <a:pt x="143" y="69"/>
                    <a:pt x="143" y="69"/>
                  </a:cubicBezTo>
                  <a:cubicBezTo>
                    <a:pt x="144" y="69"/>
                    <a:pt x="144" y="68"/>
                    <a:pt x="145" y="68"/>
                  </a:cubicBezTo>
                  <a:cubicBezTo>
                    <a:pt x="146" y="69"/>
                    <a:pt x="146" y="70"/>
                    <a:pt x="148" y="71"/>
                  </a:cubicBezTo>
                  <a:cubicBezTo>
                    <a:pt x="148" y="71"/>
                    <a:pt x="148" y="71"/>
                    <a:pt x="148" y="71"/>
                  </a:cubicBezTo>
                  <a:cubicBezTo>
                    <a:pt x="148" y="71"/>
                    <a:pt x="148" y="71"/>
                    <a:pt x="148" y="71"/>
                  </a:cubicBezTo>
                  <a:cubicBezTo>
                    <a:pt x="148" y="71"/>
                    <a:pt x="148" y="71"/>
                    <a:pt x="148" y="71"/>
                  </a:cubicBezTo>
                  <a:cubicBezTo>
                    <a:pt x="146" y="71"/>
                    <a:pt x="147" y="73"/>
                    <a:pt x="147" y="74"/>
                  </a:cubicBezTo>
                  <a:cubicBezTo>
                    <a:pt x="147" y="74"/>
                    <a:pt x="147" y="74"/>
                    <a:pt x="147" y="74"/>
                  </a:cubicBezTo>
                  <a:cubicBezTo>
                    <a:pt x="147" y="74"/>
                    <a:pt x="148" y="74"/>
                    <a:pt x="148" y="74"/>
                  </a:cubicBezTo>
                  <a:cubicBezTo>
                    <a:pt x="148" y="74"/>
                    <a:pt x="148" y="74"/>
                    <a:pt x="149" y="74"/>
                  </a:cubicBezTo>
                  <a:cubicBezTo>
                    <a:pt x="149" y="74"/>
                    <a:pt x="150" y="74"/>
                    <a:pt x="151" y="73"/>
                  </a:cubicBezTo>
                  <a:cubicBezTo>
                    <a:pt x="151" y="72"/>
                    <a:pt x="149" y="71"/>
                    <a:pt x="150" y="69"/>
                  </a:cubicBezTo>
                  <a:cubicBezTo>
                    <a:pt x="150" y="69"/>
                    <a:pt x="151" y="69"/>
                    <a:pt x="151" y="69"/>
                  </a:cubicBezTo>
                  <a:cubicBezTo>
                    <a:pt x="152" y="69"/>
                    <a:pt x="151" y="68"/>
                    <a:pt x="151" y="67"/>
                  </a:cubicBezTo>
                  <a:cubicBezTo>
                    <a:pt x="155" y="65"/>
                    <a:pt x="164" y="65"/>
                    <a:pt x="162" y="59"/>
                  </a:cubicBezTo>
                  <a:cubicBezTo>
                    <a:pt x="157" y="61"/>
                    <a:pt x="152" y="65"/>
                    <a:pt x="148" y="65"/>
                  </a:cubicBezTo>
                  <a:cubicBezTo>
                    <a:pt x="147" y="65"/>
                    <a:pt x="147" y="65"/>
                    <a:pt x="147" y="65"/>
                  </a:cubicBezTo>
                  <a:cubicBezTo>
                    <a:pt x="152" y="62"/>
                    <a:pt x="154" y="58"/>
                    <a:pt x="160" y="56"/>
                  </a:cubicBezTo>
                  <a:cubicBezTo>
                    <a:pt x="160" y="54"/>
                    <a:pt x="159" y="54"/>
                    <a:pt x="159" y="52"/>
                  </a:cubicBezTo>
                  <a:cubicBezTo>
                    <a:pt x="159" y="52"/>
                    <a:pt x="158" y="52"/>
                    <a:pt x="158" y="52"/>
                  </a:cubicBezTo>
                  <a:cubicBezTo>
                    <a:pt x="157" y="52"/>
                    <a:pt x="157" y="52"/>
                    <a:pt x="156" y="52"/>
                  </a:cubicBezTo>
                  <a:cubicBezTo>
                    <a:pt x="156" y="52"/>
                    <a:pt x="155" y="53"/>
                    <a:pt x="155" y="53"/>
                  </a:cubicBezTo>
                  <a:cubicBezTo>
                    <a:pt x="155" y="53"/>
                    <a:pt x="154" y="52"/>
                    <a:pt x="154" y="52"/>
                  </a:cubicBezTo>
                  <a:cubicBezTo>
                    <a:pt x="153" y="54"/>
                    <a:pt x="151" y="56"/>
                    <a:pt x="149" y="57"/>
                  </a:cubicBezTo>
                  <a:cubicBezTo>
                    <a:pt x="149" y="57"/>
                    <a:pt x="150" y="57"/>
                    <a:pt x="150" y="57"/>
                  </a:cubicBezTo>
                  <a:cubicBezTo>
                    <a:pt x="151" y="57"/>
                    <a:pt x="151" y="57"/>
                    <a:pt x="152" y="57"/>
                  </a:cubicBezTo>
                  <a:cubicBezTo>
                    <a:pt x="152" y="56"/>
                    <a:pt x="153" y="56"/>
                    <a:pt x="154" y="56"/>
                  </a:cubicBezTo>
                  <a:cubicBezTo>
                    <a:pt x="154" y="56"/>
                    <a:pt x="154" y="56"/>
                    <a:pt x="154" y="56"/>
                  </a:cubicBezTo>
                  <a:cubicBezTo>
                    <a:pt x="153" y="57"/>
                    <a:pt x="152" y="59"/>
                    <a:pt x="149" y="59"/>
                  </a:cubicBezTo>
                  <a:cubicBezTo>
                    <a:pt x="149" y="59"/>
                    <a:pt x="149" y="59"/>
                    <a:pt x="149" y="59"/>
                  </a:cubicBezTo>
                  <a:cubicBezTo>
                    <a:pt x="149" y="57"/>
                    <a:pt x="148" y="56"/>
                    <a:pt x="147" y="56"/>
                  </a:cubicBezTo>
                  <a:cubicBezTo>
                    <a:pt x="145" y="56"/>
                    <a:pt x="145" y="58"/>
                    <a:pt x="145" y="59"/>
                  </a:cubicBezTo>
                  <a:cubicBezTo>
                    <a:pt x="144" y="58"/>
                    <a:pt x="144" y="57"/>
                    <a:pt x="143" y="57"/>
                  </a:cubicBezTo>
                  <a:cubicBezTo>
                    <a:pt x="142" y="57"/>
                    <a:pt x="142" y="57"/>
                    <a:pt x="142" y="58"/>
                  </a:cubicBezTo>
                  <a:cubicBezTo>
                    <a:pt x="140" y="54"/>
                    <a:pt x="144" y="52"/>
                    <a:pt x="148" y="52"/>
                  </a:cubicBezTo>
                  <a:cubicBezTo>
                    <a:pt x="154" y="48"/>
                    <a:pt x="155" y="44"/>
                    <a:pt x="150" y="38"/>
                  </a:cubicBezTo>
                  <a:cubicBezTo>
                    <a:pt x="149" y="38"/>
                    <a:pt x="149" y="38"/>
                    <a:pt x="149" y="38"/>
                  </a:cubicBezTo>
                  <a:cubicBezTo>
                    <a:pt x="148" y="38"/>
                    <a:pt x="148" y="37"/>
                    <a:pt x="148" y="37"/>
                  </a:cubicBezTo>
                  <a:cubicBezTo>
                    <a:pt x="147" y="37"/>
                    <a:pt x="147" y="36"/>
                    <a:pt x="146" y="36"/>
                  </a:cubicBezTo>
                  <a:cubicBezTo>
                    <a:pt x="146" y="36"/>
                    <a:pt x="146" y="37"/>
                    <a:pt x="146" y="37"/>
                  </a:cubicBezTo>
                  <a:cubicBezTo>
                    <a:pt x="145" y="33"/>
                    <a:pt x="141" y="32"/>
                    <a:pt x="142" y="29"/>
                  </a:cubicBezTo>
                  <a:moveTo>
                    <a:pt x="95" y="34"/>
                  </a:moveTo>
                  <a:cubicBezTo>
                    <a:pt x="95" y="34"/>
                    <a:pt x="94" y="34"/>
                    <a:pt x="94" y="34"/>
                  </a:cubicBezTo>
                  <a:cubicBezTo>
                    <a:pt x="94" y="34"/>
                    <a:pt x="94" y="34"/>
                    <a:pt x="94" y="34"/>
                  </a:cubicBezTo>
                  <a:cubicBezTo>
                    <a:pt x="94" y="35"/>
                    <a:pt x="94" y="35"/>
                    <a:pt x="94" y="35"/>
                  </a:cubicBezTo>
                  <a:cubicBezTo>
                    <a:pt x="95" y="35"/>
                    <a:pt x="95" y="35"/>
                    <a:pt x="95" y="35"/>
                  </a:cubicBezTo>
                  <a:cubicBezTo>
                    <a:pt x="96" y="34"/>
                    <a:pt x="96" y="34"/>
                    <a:pt x="95" y="34"/>
                  </a:cubicBezTo>
                  <a:moveTo>
                    <a:pt x="139" y="35"/>
                  </a:moveTo>
                  <a:cubicBezTo>
                    <a:pt x="138" y="39"/>
                    <a:pt x="134" y="42"/>
                    <a:pt x="134" y="46"/>
                  </a:cubicBezTo>
                  <a:cubicBezTo>
                    <a:pt x="134" y="46"/>
                    <a:pt x="133" y="46"/>
                    <a:pt x="133" y="46"/>
                  </a:cubicBezTo>
                  <a:cubicBezTo>
                    <a:pt x="132" y="46"/>
                    <a:pt x="131" y="47"/>
                    <a:pt x="130" y="48"/>
                  </a:cubicBezTo>
                  <a:cubicBezTo>
                    <a:pt x="130" y="48"/>
                    <a:pt x="131" y="48"/>
                    <a:pt x="131" y="49"/>
                  </a:cubicBezTo>
                  <a:cubicBezTo>
                    <a:pt x="135" y="47"/>
                    <a:pt x="141" y="41"/>
                    <a:pt x="140" y="38"/>
                  </a:cubicBezTo>
                  <a:cubicBezTo>
                    <a:pt x="141" y="38"/>
                    <a:pt x="141" y="39"/>
                    <a:pt x="142" y="39"/>
                  </a:cubicBezTo>
                  <a:cubicBezTo>
                    <a:pt x="142" y="39"/>
                    <a:pt x="142" y="39"/>
                    <a:pt x="143" y="39"/>
                  </a:cubicBezTo>
                  <a:cubicBezTo>
                    <a:pt x="143" y="36"/>
                    <a:pt x="141" y="36"/>
                    <a:pt x="139" y="35"/>
                  </a:cubicBezTo>
                  <a:moveTo>
                    <a:pt x="97" y="35"/>
                  </a:moveTo>
                  <a:cubicBezTo>
                    <a:pt x="97" y="35"/>
                    <a:pt x="97" y="35"/>
                    <a:pt x="97" y="36"/>
                  </a:cubicBezTo>
                  <a:cubicBezTo>
                    <a:pt x="97" y="36"/>
                    <a:pt x="98" y="36"/>
                    <a:pt x="98" y="36"/>
                  </a:cubicBezTo>
                  <a:cubicBezTo>
                    <a:pt x="98" y="36"/>
                    <a:pt x="98" y="35"/>
                    <a:pt x="98" y="35"/>
                  </a:cubicBezTo>
                  <a:cubicBezTo>
                    <a:pt x="98" y="35"/>
                    <a:pt x="98" y="35"/>
                    <a:pt x="97" y="35"/>
                  </a:cubicBezTo>
                  <a:moveTo>
                    <a:pt x="110" y="37"/>
                  </a:moveTo>
                  <a:cubicBezTo>
                    <a:pt x="110" y="37"/>
                    <a:pt x="110" y="37"/>
                    <a:pt x="109" y="37"/>
                  </a:cubicBezTo>
                  <a:cubicBezTo>
                    <a:pt x="109" y="37"/>
                    <a:pt x="109" y="37"/>
                    <a:pt x="109" y="37"/>
                  </a:cubicBezTo>
                  <a:cubicBezTo>
                    <a:pt x="109" y="38"/>
                    <a:pt x="109" y="38"/>
                    <a:pt x="109" y="38"/>
                  </a:cubicBezTo>
                  <a:cubicBezTo>
                    <a:pt x="110" y="38"/>
                    <a:pt x="110" y="38"/>
                    <a:pt x="110" y="38"/>
                  </a:cubicBezTo>
                  <a:cubicBezTo>
                    <a:pt x="111" y="37"/>
                    <a:pt x="111" y="37"/>
                    <a:pt x="110" y="37"/>
                  </a:cubicBezTo>
                  <a:moveTo>
                    <a:pt x="81" y="38"/>
                  </a:moveTo>
                  <a:cubicBezTo>
                    <a:pt x="81" y="39"/>
                    <a:pt x="81" y="40"/>
                    <a:pt x="79" y="41"/>
                  </a:cubicBezTo>
                  <a:cubicBezTo>
                    <a:pt x="79" y="40"/>
                    <a:pt x="79" y="40"/>
                    <a:pt x="79" y="39"/>
                  </a:cubicBezTo>
                  <a:cubicBezTo>
                    <a:pt x="77" y="39"/>
                    <a:pt x="77" y="42"/>
                    <a:pt x="76" y="43"/>
                  </a:cubicBezTo>
                  <a:cubicBezTo>
                    <a:pt x="72" y="44"/>
                    <a:pt x="65" y="48"/>
                    <a:pt x="61" y="52"/>
                  </a:cubicBezTo>
                  <a:cubicBezTo>
                    <a:pt x="62" y="53"/>
                    <a:pt x="62" y="53"/>
                    <a:pt x="62" y="53"/>
                  </a:cubicBezTo>
                  <a:cubicBezTo>
                    <a:pt x="70" y="50"/>
                    <a:pt x="76" y="44"/>
                    <a:pt x="84" y="42"/>
                  </a:cubicBezTo>
                  <a:cubicBezTo>
                    <a:pt x="84" y="40"/>
                    <a:pt x="82" y="39"/>
                    <a:pt x="81" y="38"/>
                  </a:cubicBezTo>
                  <a:moveTo>
                    <a:pt x="86" y="41"/>
                  </a:moveTo>
                  <a:cubicBezTo>
                    <a:pt x="85" y="41"/>
                    <a:pt x="85" y="41"/>
                    <a:pt x="85" y="41"/>
                  </a:cubicBezTo>
                  <a:cubicBezTo>
                    <a:pt x="85" y="41"/>
                    <a:pt x="85" y="41"/>
                    <a:pt x="85" y="42"/>
                  </a:cubicBezTo>
                  <a:cubicBezTo>
                    <a:pt x="86" y="42"/>
                    <a:pt x="87" y="42"/>
                    <a:pt x="86" y="41"/>
                  </a:cubicBezTo>
                  <a:moveTo>
                    <a:pt x="98" y="46"/>
                  </a:moveTo>
                  <a:cubicBezTo>
                    <a:pt x="98" y="46"/>
                    <a:pt x="98" y="46"/>
                    <a:pt x="98" y="46"/>
                  </a:cubicBezTo>
                  <a:cubicBezTo>
                    <a:pt x="98" y="46"/>
                    <a:pt x="98" y="46"/>
                    <a:pt x="98" y="46"/>
                  </a:cubicBezTo>
                  <a:moveTo>
                    <a:pt x="98" y="46"/>
                  </a:moveTo>
                  <a:cubicBezTo>
                    <a:pt x="94" y="48"/>
                    <a:pt x="90" y="48"/>
                    <a:pt x="88" y="51"/>
                  </a:cubicBezTo>
                  <a:cubicBezTo>
                    <a:pt x="88" y="51"/>
                    <a:pt x="88" y="51"/>
                    <a:pt x="88" y="51"/>
                  </a:cubicBezTo>
                  <a:cubicBezTo>
                    <a:pt x="89" y="51"/>
                    <a:pt x="89" y="52"/>
                    <a:pt x="90" y="52"/>
                  </a:cubicBezTo>
                  <a:cubicBezTo>
                    <a:pt x="90" y="50"/>
                    <a:pt x="92" y="49"/>
                    <a:pt x="94" y="49"/>
                  </a:cubicBezTo>
                  <a:cubicBezTo>
                    <a:pt x="96" y="49"/>
                    <a:pt x="99" y="52"/>
                    <a:pt x="98" y="55"/>
                  </a:cubicBezTo>
                  <a:cubicBezTo>
                    <a:pt x="97" y="56"/>
                    <a:pt x="97" y="57"/>
                    <a:pt x="96" y="57"/>
                  </a:cubicBezTo>
                  <a:cubicBezTo>
                    <a:pt x="96" y="57"/>
                    <a:pt x="96" y="57"/>
                    <a:pt x="96" y="57"/>
                  </a:cubicBezTo>
                  <a:cubicBezTo>
                    <a:pt x="96" y="55"/>
                    <a:pt x="97" y="52"/>
                    <a:pt x="95" y="52"/>
                  </a:cubicBezTo>
                  <a:cubicBezTo>
                    <a:pt x="95" y="52"/>
                    <a:pt x="95" y="52"/>
                    <a:pt x="95" y="52"/>
                  </a:cubicBezTo>
                  <a:cubicBezTo>
                    <a:pt x="92" y="53"/>
                    <a:pt x="92" y="57"/>
                    <a:pt x="94" y="59"/>
                  </a:cubicBezTo>
                  <a:cubicBezTo>
                    <a:pt x="94" y="59"/>
                    <a:pt x="95" y="59"/>
                    <a:pt x="95" y="59"/>
                  </a:cubicBezTo>
                  <a:cubicBezTo>
                    <a:pt x="96" y="59"/>
                    <a:pt x="97" y="58"/>
                    <a:pt x="98" y="58"/>
                  </a:cubicBezTo>
                  <a:cubicBezTo>
                    <a:pt x="98" y="57"/>
                    <a:pt x="99" y="57"/>
                    <a:pt x="99" y="57"/>
                  </a:cubicBezTo>
                  <a:cubicBezTo>
                    <a:pt x="100" y="57"/>
                    <a:pt x="100" y="57"/>
                    <a:pt x="100" y="57"/>
                  </a:cubicBezTo>
                  <a:cubicBezTo>
                    <a:pt x="100" y="54"/>
                    <a:pt x="102" y="50"/>
                    <a:pt x="100" y="48"/>
                  </a:cubicBezTo>
                  <a:cubicBezTo>
                    <a:pt x="99" y="48"/>
                    <a:pt x="98" y="48"/>
                    <a:pt x="98" y="48"/>
                  </a:cubicBezTo>
                  <a:cubicBezTo>
                    <a:pt x="98" y="48"/>
                    <a:pt x="97" y="48"/>
                    <a:pt x="98" y="46"/>
                  </a:cubicBezTo>
                  <a:moveTo>
                    <a:pt x="82" y="47"/>
                  </a:moveTo>
                  <a:cubicBezTo>
                    <a:pt x="81" y="47"/>
                    <a:pt x="80" y="47"/>
                    <a:pt x="79" y="47"/>
                  </a:cubicBezTo>
                  <a:cubicBezTo>
                    <a:pt x="76" y="51"/>
                    <a:pt x="80" y="55"/>
                    <a:pt x="84" y="55"/>
                  </a:cubicBezTo>
                  <a:cubicBezTo>
                    <a:pt x="85" y="55"/>
                    <a:pt x="87" y="54"/>
                    <a:pt x="87" y="52"/>
                  </a:cubicBezTo>
                  <a:cubicBezTo>
                    <a:pt x="87" y="52"/>
                    <a:pt x="86" y="52"/>
                    <a:pt x="86" y="52"/>
                  </a:cubicBezTo>
                  <a:cubicBezTo>
                    <a:pt x="85" y="52"/>
                    <a:pt x="85" y="52"/>
                    <a:pt x="84" y="52"/>
                  </a:cubicBezTo>
                  <a:cubicBezTo>
                    <a:pt x="83" y="53"/>
                    <a:pt x="83" y="53"/>
                    <a:pt x="82" y="53"/>
                  </a:cubicBezTo>
                  <a:cubicBezTo>
                    <a:pt x="82" y="53"/>
                    <a:pt x="82" y="53"/>
                    <a:pt x="81" y="52"/>
                  </a:cubicBezTo>
                  <a:cubicBezTo>
                    <a:pt x="82" y="51"/>
                    <a:pt x="85" y="51"/>
                    <a:pt x="84" y="48"/>
                  </a:cubicBezTo>
                  <a:cubicBezTo>
                    <a:pt x="83" y="47"/>
                    <a:pt x="83" y="47"/>
                    <a:pt x="82" y="47"/>
                  </a:cubicBezTo>
                  <a:moveTo>
                    <a:pt x="35" y="48"/>
                  </a:moveTo>
                  <a:cubicBezTo>
                    <a:pt x="34" y="48"/>
                    <a:pt x="34" y="48"/>
                    <a:pt x="34" y="48"/>
                  </a:cubicBezTo>
                  <a:cubicBezTo>
                    <a:pt x="34" y="51"/>
                    <a:pt x="33" y="52"/>
                    <a:pt x="32" y="56"/>
                  </a:cubicBezTo>
                  <a:cubicBezTo>
                    <a:pt x="18" y="58"/>
                    <a:pt x="14" y="78"/>
                    <a:pt x="25" y="87"/>
                  </a:cubicBezTo>
                  <a:cubicBezTo>
                    <a:pt x="25" y="90"/>
                    <a:pt x="22" y="94"/>
                    <a:pt x="27" y="94"/>
                  </a:cubicBezTo>
                  <a:cubicBezTo>
                    <a:pt x="28" y="92"/>
                    <a:pt x="26" y="87"/>
                    <a:pt x="28" y="86"/>
                  </a:cubicBezTo>
                  <a:cubicBezTo>
                    <a:pt x="17" y="81"/>
                    <a:pt x="21" y="57"/>
                    <a:pt x="35" y="57"/>
                  </a:cubicBezTo>
                  <a:cubicBezTo>
                    <a:pt x="34" y="53"/>
                    <a:pt x="40" y="54"/>
                    <a:pt x="39" y="49"/>
                  </a:cubicBezTo>
                  <a:cubicBezTo>
                    <a:pt x="38" y="49"/>
                    <a:pt x="36" y="48"/>
                    <a:pt x="35" y="48"/>
                  </a:cubicBezTo>
                  <a:moveTo>
                    <a:pt x="112" y="51"/>
                  </a:moveTo>
                  <a:cubicBezTo>
                    <a:pt x="107" y="52"/>
                    <a:pt x="104" y="59"/>
                    <a:pt x="109" y="63"/>
                  </a:cubicBezTo>
                  <a:cubicBezTo>
                    <a:pt x="111" y="62"/>
                    <a:pt x="113" y="62"/>
                    <a:pt x="114" y="61"/>
                  </a:cubicBezTo>
                  <a:cubicBezTo>
                    <a:pt x="115" y="59"/>
                    <a:pt x="114" y="58"/>
                    <a:pt x="112" y="58"/>
                  </a:cubicBezTo>
                  <a:cubicBezTo>
                    <a:pt x="112" y="58"/>
                    <a:pt x="111" y="58"/>
                    <a:pt x="110" y="59"/>
                  </a:cubicBezTo>
                  <a:cubicBezTo>
                    <a:pt x="110" y="60"/>
                    <a:pt x="111" y="60"/>
                    <a:pt x="110" y="61"/>
                  </a:cubicBezTo>
                  <a:cubicBezTo>
                    <a:pt x="109" y="60"/>
                    <a:pt x="108" y="59"/>
                    <a:pt x="108" y="58"/>
                  </a:cubicBezTo>
                  <a:cubicBezTo>
                    <a:pt x="109" y="57"/>
                    <a:pt x="108" y="56"/>
                    <a:pt x="109" y="55"/>
                  </a:cubicBezTo>
                  <a:cubicBezTo>
                    <a:pt x="109" y="55"/>
                    <a:pt x="109" y="55"/>
                    <a:pt x="110" y="55"/>
                  </a:cubicBezTo>
                  <a:cubicBezTo>
                    <a:pt x="110" y="55"/>
                    <a:pt x="111" y="55"/>
                    <a:pt x="111" y="55"/>
                  </a:cubicBezTo>
                  <a:cubicBezTo>
                    <a:pt x="112" y="55"/>
                    <a:pt x="112" y="54"/>
                    <a:pt x="113" y="54"/>
                  </a:cubicBezTo>
                  <a:cubicBezTo>
                    <a:pt x="113" y="54"/>
                    <a:pt x="113" y="54"/>
                    <a:pt x="113" y="54"/>
                  </a:cubicBezTo>
                  <a:cubicBezTo>
                    <a:pt x="117" y="57"/>
                    <a:pt x="120" y="66"/>
                    <a:pt x="125" y="66"/>
                  </a:cubicBezTo>
                  <a:cubicBezTo>
                    <a:pt x="126" y="66"/>
                    <a:pt x="128" y="65"/>
                    <a:pt x="129" y="64"/>
                  </a:cubicBezTo>
                  <a:cubicBezTo>
                    <a:pt x="129" y="63"/>
                    <a:pt x="129" y="62"/>
                    <a:pt x="129" y="61"/>
                  </a:cubicBezTo>
                  <a:cubicBezTo>
                    <a:pt x="129" y="61"/>
                    <a:pt x="129" y="61"/>
                    <a:pt x="129" y="61"/>
                  </a:cubicBezTo>
                  <a:cubicBezTo>
                    <a:pt x="127" y="61"/>
                    <a:pt x="127" y="59"/>
                    <a:pt x="125" y="59"/>
                  </a:cubicBezTo>
                  <a:cubicBezTo>
                    <a:pt x="124" y="61"/>
                    <a:pt x="127" y="60"/>
                    <a:pt x="127" y="62"/>
                  </a:cubicBezTo>
                  <a:cubicBezTo>
                    <a:pt x="126" y="63"/>
                    <a:pt x="126" y="63"/>
                    <a:pt x="124" y="63"/>
                  </a:cubicBezTo>
                  <a:cubicBezTo>
                    <a:pt x="124" y="63"/>
                    <a:pt x="124" y="63"/>
                    <a:pt x="124" y="63"/>
                  </a:cubicBezTo>
                  <a:cubicBezTo>
                    <a:pt x="122" y="61"/>
                    <a:pt x="118" y="59"/>
                    <a:pt x="119" y="55"/>
                  </a:cubicBezTo>
                  <a:cubicBezTo>
                    <a:pt x="119" y="55"/>
                    <a:pt x="119" y="55"/>
                    <a:pt x="119" y="55"/>
                  </a:cubicBezTo>
                  <a:cubicBezTo>
                    <a:pt x="117" y="55"/>
                    <a:pt x="115" y="52"/>
                    <a:pt x="112" y="51"/>
                  </a:cubicBezTo>
                  <a:moveTo>
                    <a:pt x="104" y="52"/>
                  </a:moveTo>
                  <a:cubicBezTo>
                    <a:pt x="104" y="52"/>
                    <a:pt x="104" y="52"/>
                    <a:pt x="104" y="53"/>
                  </a:cubicBezTo>
                  <a:cubicBezTo>
                    <a:pt x="104" y="53"/>
                    <a:pt x="104" y="53"/>
                    <a:pt x="104" y="53"/>
                  </a:cubicBezTo>
                  <a:cubicBezTo>
                    <a:pt x="105" y="53"/>
                    <a:pt x="105" y="53"/>
                    <a:pt x="105" y="53"/>
                  </a:cubicBezTo>
                  <a:cubicBezTo>
                    <a:pt x="105" y="53"/>
                    <a:pt x="104" y="52"/>
                    <a:pt x="104" y="52"/>
                  </a:cubicBezTo>
                  <a:moveTo>
                    <a:pt x="174" y="53"/>
                  </a:moveTo>
                  <a:cubicBezTo>
                    <a:pt x="174" y="53"/>
                    <a:pt x="174" y="53"/>
                    <a:pt x="174" y="53"/>
                  </a:cubicBezTo>
                  <a:cubicBezTo>
                    <a:pt x="174" y="53"/>
                    <a:pt x="174" y="54"/>
                    <a:pt x="174" y="54"/>
                  </a:cubicBezTo>
                  <a:cubicBezTo>
                    <a:pt x="175" y="54"/>
                    <a:pt x="175" y="54"/>
                    <a:pt x="175" y="54"/>
                  </a:cubicBezTo>
                  <a:cubicBezTo>
                    <a:pt x="175" y="54"/>
                    <a:pt x="175" y="54"/>
                    <a:pt x="175" y="53"/>
                  </a:cubicBezTo>
                  <a:cubicBezTo>
                    <a:pt x="175" y="53"/>
                    <a:pt x="175" y="53"/>
                    <a:pt x="174" y="53"/>
                  </a:cubicBezTo>
                  <a:moveTo>
                    <a:pt x="103" y="54"/>
                  </a:moveTo>
                  <a:cubicBezTo>
                    <a:pt x="103" y="54"/>
                    <a:pt x="103" y="54"/>
                    <a:pt x="102" y="54"/>
                  </a:cubicBezTo>
                  <a:cubicBezTo>
                    <a:pt x="102" y="54"/>
                    <a:pt x="102" y="54"/>
                    <a:pt x="102" y="54"/>
                  </a:cubicBezTo>
                  <a:cubicBezTo>
                    <a:pt x="102" y="54"/>
                    <a:pt x="102" y="54"/>
                    <a:pt x="102" y="54"/>
                  </a:cubicBezTo>
                  <a:cubicBezTo>
                    <a:pt x="102" y="55"/>
                    <a:pt x="101" y="57"/>
                    <a:pt x="102" y="58"/>
                  </a:cubicBezTo>
                  <a:cubicBezTo>
                    <a:pt x="103" y="58"/>
                    <a:pt x="104" y="58"/>
                    <a:pt x="105" y="58"/>
                  </a:cubicBezTo>
                  <a:cubicBezTo>
                    <a:pt x="104" y="56"/>
                    <a:pt x="105" y="56"/>
                    <a:pt x="105" y="54"/>
                  </a:cubicBezTo>
                  <a:cubicBezTo>
                    <a:pt x="105" y="54"/>
                    <a:pt x="104" y="54"/>
                    <a:pt x="103" y="54"/>
                  </a:cubicBezTo>
                  <a:moveTo>
                    <a:pt x="40" y="62"/>
                  </a:moveTo>
                  <a:cubicBezTo>
                    <a:pt x="35" y="62"/>
                    <a:pt x="31" y="67"/>
                    <a:pt x="30" y="72"/>
                  </a:cubicBezTo>
                  <a:cubicBezTo>
                    <a:pt x="29" y="77"/>
                    <a:pt x="31" y="82"/>
                    <a:pt x="37" y="82"/>
                  </a:cubicBezTo>
                  <a:cubicBezTo>
                    <a:pt x="37" y="82"/>
                    <a:pt x="38" y="82"/>
                    <a:pt x="38" y="82"/>
                  </a:cubicBezTo>
                  <a:cubicBezTo>
                    <a:pt x="39" y="74"/>
                    <a:pt x="44" y="70"/>
                    <a:pt x="40" y="62"/>
                  </a:cubicBezTo>
                  <a:cubicBezTo>
                    <a:pt x="40" y="62"/>
                    <a:pt x="40" y="62"/>
                    <a:pt x="40" y="62"/>
                  </a:cubicBezTo>
                  <a:moveTo>
                    <a:pt x="144" y="62"/>
                  </a:moveTo>
                  <a:cubicBezTo>
                    <a:pt x="144" y="62"/>
                    <a:pt x="143" y="63"/>
                    <a:pt x="143" y="63"/>
                  </a:cubicBezTo>
                  <a:cubicBezTo>
                    <a:pt x="143" y="63"/>
                    <a:pt x="143" y="63"/>
                    <a:pt x="143" y="63"/>
                  </a:cubicBezTo>
                  <a:cubicBezTo>
                    <a:pt x="143" y="64"/>
                    <a:pt x="143" y="64"/>
                    <a:pt x="143" y="64"/>
                  </a:cubicBezTo>
                  <a:cubicBezTo>
                    <a:pt x="144" y="64"/>
                    <a:pt x="144" y="64"/>
                    <a:pt x="144" y="64"/>
                  </a:cubicBezTo>
                  <a:cubicBezTo>
                    <a:pt x="145" y="63"/>
                    <a:pt x="145" y="62"/>
                    <a:pt x="144" y="62"/>
                  </a:cubicBezTo>
                  <a:moveTo>
                    <a:pt x="131" y="64"/>
                  </a:moveTo>
                  <a:cubicBezTo>
                    <a:pt x="130" y="64"/>
                    <a:pt x="130" y="64"/>
                    <a:pt x="130" y="64"/>
                  </a:cubicBezTo>
                  <a:cubicBezTo>
                    <a:pt x="130" y="65"/>
                    <a:pt x="130" y="65"/>
                    <a:pt x="131" y="65"/>
                  </a:cubicBezTo>
                  <a:cubicBezTo>
                    <a:pt x="131" y="65"/>
                    <a:pt x="131" y="64"/>
                    <a:pt x="131" y="64"/>
                  </a:cubicBezTo>
                  <a:cubicBezTo>
                    <a:pt x="131" y="64"/>
                    <a:pt x="131" y="64"/>
                    <a:pt x="131" y="64"/>
                  </a:cubicBezTo>
                  <a:moveTo>
                    <a:pt x="137" y="69"/>
                  </a:moveTo>
                  <a:cubicBezTo>
                    <a:pt x="137" y="69"/>
                    <a:pt x="137" y="69"/>
                    <a:pt x="136" y="69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137" y="70"/>
                    <a:pt x="137" y="70"/>
                    <a:pt x="137" y="69"/>
                  </a:cubicBezTo>
                  <a:cubicBezTo>
                    <a:pt x="137" y="69"/>
                    <a:pt x="137" y="69"/>
                    <a:pt x="137" y="69"/>
                  </a:cubicBezTo>
                  <a:moveTo>
                    <a:pt x="42" y="71"/>
                  </a:moveTo>
                  <a:cubicBezTo>
                    <a:pt x="41" y="71"/>
                    <a:pt x="41" y="72"/>
                    <a:pt x="41" y="73"/>
                  </a:cubicBezTo>
                  <a:cubicBezTo>
                    <a:pt x="41" y="73"/>
                    <a:pt x="41" y="73"/>
                    <a:pt x="41" y="73"/>
                  </a:cubicBezTo>
                  <a:cubicBezTo>
                    <a:pt x="42" y="73"/>
                    <a:pt x="43" y="73"/>
                    <a:pt x="42" y="71"/>
                  </a:cubicBezTo>
                  <a:cubicBezTo>
                    <a:pt x="42" y="71"/>
                    <a:pt x="42" y="71"/>
                    <a:pt x="42" y="71"/>
                  </a:cubicBezTo>
                  <a:moveTo>
                    <a:pt x="66" y="71"/>
                  </a:moveTo>
                  <a:cubicBezTo>
                    <a:pt x="66" y="72"/>
                    <a:pt x="66" y="73"/>
                    <a:pt x="66" y="74"/>
                  </a:cubicBezTo>
                  <a:cubicBezTo>
                    <a:pt x="65" y="74"/>
                    <a:pt x="64" y="74"/>
                    <a:pt x="63" y="74"/>
                  </a:cubicBezTo>
                  <a:cubicBezTo>
                    <a:pt x="63" y="77"/>
                    <a:pt x="62" y="78"/>
                    <a:pt x="62" y="81"/>
                  </a:cubicBezTo>
                  <a:cubicBezTo>
                    <a:pt x="65" y="81"/>
                    <a:pt x="65" y="78"/>
                    <a:pt x="66" y="75"/>
                  </a:cubicBezTo>
                  <a:cubicBezTo>
                    <a:pt x="67" y="76"/>
                    <a:pt x="68" y="75"/>
                    <a:pt x="68" y="76"/>
                  </a:cubicBezTo>
                  <a:cubicBezTo>
                    <a:pt x="69" y="79"/>
                    <a:pt x="69" y="82"/>
                    <a:pt x="67" y="83"/>
                  </a:cubicBezTo>
                  <a:cubicBezTo>
                    <a:pt x="67" y="83"/>
                    <a:pt x="66" y="83"/>
                    <a:pt x="66" y="83"/>
                  </a:cubicBezTo>
                  <a:cubicBezTo>
                    <a:pt x="66" y="83"/>
                    <a:pt x="66" y="83"/>
                    <a:pt x="66" y="83"/>
                  </a:cubicBezTo>
                  <a:cubicBezTo>
                    <a:pt x="65" y="83"/>
                    <a:pt x="65" y="83"/>
                    <a:pt x="65" y="83"/>
                  </a:cubicBezTo>
                  <a:cubicBezTo>
                    <a:pt x="65" y="83"/>
                    <a:pt x="64" y="83"/>
                    <a:pt x="64" y="83"/>
                  </a:cubicBezTo>
                  <a:cubicBezTo>
                    <a:pt x="65" y="87"/>
                    <a:pt x="62" y="87"/>
                    <a:pt x="59" y="87"/>
                  </a:cubicBezTo>
                  <a:cubicBezTo>
                    <a:pt x="59" y="90"/>
                    <a:pt x="63" y="92"/>
                    <a:pt x="65" y="92"/>
                  </a:cubicBezTo>
                  <a:cubicBezTo>
                    <a:pt x="67" y="92"/>
                    <a:pt x="68" y="91"/>
                    <a:pt x="69" y="90"/>
                  </a:cubicBezTo>
                  <a:cubicBezTo>
                    <a:pt x="68" y="89"/>
                    <a:pt x="65" y="89"/>
                    <a:pt x="63" y="88"/>
                  </a:cubicBezTo>
                  <a:cubicBezTo>
                    <a:pt x="70" y="88"/>
                    <a:pt x="75" y="74"/>
                    <a:pt x="66" y="71"/>
                  </a:cubicBezTo>
                  <a:moveTo>
                    <a:pt x="59" y="71"/>
                  </a:moveTo>
                  <a:cubicBezTo>
                    <a:pt x="59" y="73"/>
                    <a:pt x="58" y="74"/>
                    <a:pt x="57" y="74"/>
                  </a:cubicBezTo>
                  <a:cubicBezTo>
                    <a:pt x="56" y="74"/>
                    <a:pt x="57" y="72"/>
                    <a:pt x="55" y="72"/>
                  </a:cubicBezTo>
                  <a:cubicBezTo>
                    <a:pt x="55" y="72"/>
                    <a:pt x="55" y="72"/>
                    <a:pt x="55" y="72"/>
                  </a:cubicBezTo>
                  <a:cubicBezTo>
                    <a:pt x="55" y="75"/>
                    <a:pt x="55" y="76"/>
                    <a:pt x="56" y="78"/>
                  </a:cubicBezTo>
                  <a:cubicBezTo>
                    <a:pt x="56" y="78"/>
                    <a:pt x="57" y="78"/>
                    <a:pt x="57" y="78"/>
                  </a:cubicBezTo>
                  <a:cubicBezTo>
                    <a:pt x="58" y="78"/>
                    <a:pt x="59" y="78"/>
                    <a:pt x="59" y="79"/>
                  </a:cubicBezTo>
                  <a:cubicBezTo>
                    <a:pt x="56" y="81"/>
                    <a:pt x="57" y="86"/>
                    <a:pt x="54" y="88"/>
                  </a:cubicBezTo>
                  <a:cubicBezTo>
                    <a:pt x="54" y="88"/>
                    <a:pt x="54" y="88"/>
                    <a:pt x="54" y="88"/>
                  </a:cubicBezTo>
                  <a:cubicBezTo>
                    <a:pt x="55" y="88"/>
                    <a:pt x="55" y="88"/>
                    <a:pt x="55" y="88"/>
                  </a:cubicBezTo>
                  <a:cubicBezTo>
                    <a:pt x="55" y="89"/>
                    <a:pt x="55" y="89"/>
                    <a:pt x="56" y="89"/>
                  </a:cubicBezTo>
                  <a:cubicBezTo>
                    <a:pt x="56" y="89"/>
                    <a:pt x="56" y="89"/>
                    <a:pt x="56" y="89"/>
                  </a:cubicBezTo>
                  <a:cubicBezTo>
                    <a:pt x="58" y="85"/>
                    <a:pt x="65" y="75"/>
                    <a:pt x="59" y="71"/>
                  </a:cubicBezTo>
                  <a:moveTo>
                    <a:pt x="41" y="74"/>
                  </a:moveTo>
                  <a:cubicBezTo>
                    <a:pt x="41" y="75"/>
                    <a:pt x="41" y="76"/>
                    <a:pt x="41" y="78"/>
                  </a:cubicBezTo>
                  <a:cubicBezTo>
                    <a:pt x="43" y="78"/>
                    <a:pt x="45" y="79"/>
                    <a:pt x="46" y="79"/>
                  </a:cubicBezTo>
                  <a:cubicBezTo>
                    <a:pt x="47" y="79"/>
                    <a:pt x="47" y="79"/>
                    <a:pt x="48" y="79"/>
                  </a:cubicBezTo>
                  <a:cubicBezTo>
                    <a:pt x="48" y="77"/>
                    <a:pt x="46" y="77"/>
                    <a:pt x="47" y="75"/>
                  </a:cubicBezTo>
                  <a:cubicBezTo>
                    <a:pt x="46" y="75"/>
                    <a:pt x="46" y="75"/>
                    <a:pt x="45" y="75"/>
                  </a:cubicBezTo>
                  <a:cubicBezTo>
                    <a:pt x="44" y="75"/>
                    <a:pt x="42" y="75"/>
                    <a:pt x="41" y="74"/>
                  </a:cubicBezTo>
                  <a:moveTo>
                    <a:pt x="83" y="75"/>
                  </a:moveTo>
                  <a:cubicBezTo>
                    <a:pt x="82" y="75"/>
                    <a:pt x="81" y="75"/>
                    <a:pt x="81" y="75"/>
                  </a:cubicBezTo>
                  <a:cubicBezTo>
                    <a:pt x="81" y="78"/>
                    <a:pt x="80" y="80"/>
                    <a:pt x="79" y="80"/>
                  </a:cubicBezTo>
                  <a:cubicBezTo>
                    <a:pt x="78" y="80"/>
                    <a:pt x="78" y="80"/>
                    <a:pt x="78" y="79"/>
                  </a:cubicBezTo>
                  <a:cubicBezTo>
                    <a:pt x="78" y="82"/>
                    <a:pt x="76" y="82"/>
                    <a:pt x="76" y="84"/>
                  </a:cubicBezTo>
                  <a:cubicBezTo>
                    <a:pt x="76" y="84"/>
                    <a:pt x="78" y="84"/>
                    <a:pt x="77" y="85"/>
                  </a:cubicBezTo>
                  <a:cubicBezTo>
                    <a:pt x="77" y="85"/>
                    <a:pt x="76" y="85"/>
                    <a:pt x="76" y="85"/>
                  </a:cubicBezTo>
                  <a:cubicBezTo>
                    <a:pt x="79" y="88"/>
                    <a:pt x="75" y="91"/>
                    <a:pt x="78" y="94"/>
                  </a:cubicBezTo>
                  <a:cubicBezTo>
                    <a:pt x="78" y="94"/>
                    <a:pt x="79" y="94"/>
                    <a:pt x="79" y="94"/>
                  </a:cubicBezTo>
                  <a:cubicBezTo>
                    <a:pt x="87" y="94"/>
                    <a:pt x="87" y="87"/>
                    <a:pt x="87" y="79"/>
                  </a:cubicBezTo>
                  <a:cubicBezTo>
                    <a:pt x="86" y="78"/>
                    <a:pt x="83" y="78"/>
                    <a:pt x="83" y="75"/>
                  </a:cubicBezTo>
                  <a:moveTo>
                    <a:pt x="53" y="77"/>
                  </a:moveTo>
                  <a:cubicBezTo>
                    <a:pt x="52" y="77"/>
                    <a:pt x="51" y="78"/>
                    <a:pt x="51" y="78"/>
                  </a:cubicBezTo>
                  <a:cubicBezTo>
                    <a:pt x="52" y="79"/>
                    <a:pt x="52" y="81"/>
                    <a:pt x="54" y="81"/>
                  </a:cubicBezTo>
                  <a:cubicBezTo>
                    <a:pt x="54" y="80"/>
                    <a:pt x="55" y="80"/>
                    <a:pt x="55" y="80"/>
                  </a:cubicBezTo>
                  <a:cubicBezTo>
                    <a:pt x="55" y="80"/>
                    <a:pt x="56" y="80"/>
                    <a:pt x="56" y="80"/>
                  </a:cubicBezTo>
                  <a:cubicBezTo>
                    <a:pt x="56" y="79"/>
                    <a:pt x="54" y="77"/>
                    <a:pt x="53" y="77"/>
                  </a:cubicBezTo>
                  <a:moveTo>
                    <a:pt x="92" y="80"/>
                  </a:moveTo>
                  <a:cubicBezTo>
                    <a:pt x="92" y="80"/>
                    <a:pt x="91" y="80"/>
                    <a:pt x="91" y="81"/>
                  </a:cubicBezTo>
                  <a:cubicBezTo>
                    <a:pt x="91" y="81"/>
                    <a:pt x="91" y="82"/>
                    <a:pt x="91" y="83"/>
                  </a:cubicBezTo>
                  <a:cubicBezTo>
                    <a:pt x="92" y="83"/>
                    <a:pt x="94" y="83"/>
                    <a:pt x="94" y="84"/>
                  </a:cubicBezTo>
                  <a:cubicBezTo>
                    <a:pt x="92" y="87"/>
                    <a:pt x="90" y="93"/>
                    <a:pt x="87" y="94"/>
                  </a:cubicBezTo>
                  <a:cubicBezTo>
                    <a:pt x="88" y="94"/>
                    <a:pt x="88" y="96"/>
                    <a:pt x="88" y="97"/>
                  </a:cubicBezTo>
                  <a:cubicBezTo>
                    <a:pt x="89" y="97"/>
                    <a:pt x="90" y="97"/>
                    <a:pt x="90" y="97"/>
                  </a:cubicBezTo>
                  <a:cubicBezTo>
                    <a:pt x="91" y="95"/>
                    <a:pt x="92" y="93"/>
                    <a:pt x="91" y="90"/>
                  </a:cubicBezTo>
                  <a:cubicBezTo>
                    <a:pt x="95" y="89"/>
                    <a:pt x="97" y="86"/>
                    <a:pt x="98" y="82"/>
                  </a:cubicBezTo>
                  <a:cubicBezTo>
                    <a:pt x="96" y="82"/>
                    <a:pt x="94" y="80"/>
                    <a:pt x="92" y="80"/>
                  </a:cubicBezTo>
                  <a:moveTo>
                    <a:pt x="6" y="80"/>
                  </a:moveTo>
                  <a:cubicBezTo>
                    <a:pt x="6" y="80"/>
                    <a:pt x="6" y="80"/>
                    <a:pt x="6" y="81"/>
                  </a:cubicBezTo>
                  <a:cubicBezTo>
                    <a:pt x="6" y="81"/>
                    <a:pt x="6" y="82"/>
                    <a:pt x="6" y="83"/>
                  </a:cubicBezTo>
                  <a:cubicBezTo>
                    <a:pt x="6" y="83"/>
                    <a:pt x="6" y="83"/>
                    <a:pt x="6" y="83"/>
                  </a:cubicBezTo>
                  <a:cubicBezTo>
                    <a:pt x="6" y="83"/>
                    <a:pt x="7" y="82"/>
                    <a:pt x="7" y="82"/>
                  </a:cubicBezTo>
                  <a:cubicBezTo>
                    <a:pt x="7" y="81"/>
                    <a:pt x="7" y="80"/>
                    <a:pt x="6" y="80"/>
                  </a:cubicBezTo>
                  <a:moveTo>
                    <a:pt x="112" y="83"/>
                  </a:moveTo>
                  <a:cubicBezTo>
                    <a:pt x="111" y="85"/>
                    <a:pt x="110" y="86"/>
                    <a:pt x="108" y="86"/>
                  </a:cubicBezTo>
                  <a:cubicBezTo>
                    <a:pt x="108" y="86"/>
                    <a:pt x="108" y="86"/>
                    <a:pt x="108" y="86"/>
                  </a:cubicBezTo>
                  <a:cubicBezTo>
                    <a:pt x="108" y="88"/>
                    <a:pt x="109" y="88"/>
                    <a:pt x="110" y="89"/>
                  </a:cubicBezTo>
                  <a:cubicBezTo>
                    <a:pt x="111" y="88"/>
                    <a:pt x="111" y="86"/>
                    <a:pt x="112" y="86"/>
                  </a:cubicBezTo>
                  <a:cubicBezTo>
                    <a:pt x="114" y="87"/>
                    <a:pt x="114" y="88"/>
                    <a:pt x="114" y="90"/>
                  </a:cubicBezTo>
                  <a:cubicBezTo>
                    <a:pt x="112" y="91"/>
                    <a:pt x="111" y="93"/>
                    <a:pt x="109" y="94"/>
                  </a:cubicBezTo>
                  <a:cubicBezTo>
                    <a:pt x="110" y="94"/>
                    <a:pt x="110" y="94"/>
                    <a:pt x="110" y="94"/>
                  </a:cubicBezTo>
                  <a:cubicBezTo>
                    <a:pt x="112" y="94"/>
                    <a:pt x="113" y="96"/>
                    <a:pt x="113" y="97"/>
                  </a:cubicBezTo>
                  <a:cubicBezTo>
                    <a:pt x="112" y="99"/>
                    <a:pt x="111" y="100"/>
                    <a:pt x="109" y="100"/>
                  </a:cubicBezTo>
                  <a:cubicBezTo>
                    <a:pt x="108" y="99"/>
                    <a:pt x="110" y="98"/>
                    <a:pt x="109" y="96"/>
                  </a:cubicBezTo>
                  <a:cubicBezTo>
                    <a:pt x="109" y="96"/>
                    <a:pt x="109" y="96"/>
                    <a:pt x="109" y="96"/>
                  </a:cubicBezTo>
                  <a:cubicBezTo>
                    <a:pt x="108" y="96"/>
                    <a:pt x="108" y="96"/>
                    <a:pt x="108" y="96"/>
                  </a:cubicBezTo>
                  <a:cubicBezTo>
                    <a:pt x="108" y="96"/>
                    <a:pt x="107" y="96"/>
                    <a:pt x="107" y="96"/>
                  </a:cubicBezTo>
                  <a:cubicBezTo>
                    <a:pt x="107" y="96"/>
                    <a:pt x="107" y="96"/>
                    <a:pt x="107" y="96"/>
                  </a:cubicBezTo>
                  <a:cubicBezTo>
                    <a:pt x="105" y="99"/>
                    <a:pt x="108" y="102"/>
                    <a:pt x="111" y="102"/>
                  </a:cubicBezTo>
                  <a:cubicBezTo>
                    <a:pt x="112" y="102"/>
                    <a:pt x="113" y="101"/>
                    <a:pt x="114" y="101"/>
                  </a:cubicBezTo>
                  <a:cubicBezTo>
                    <a:pt x="114" y="94"/>
                    <a:pt x="121" y="85"/>
                    <a:pt x="112" y="83"/>
                  </a:cubicBezTo>
                  <a:moveTo>
                    <a:pt x="73" y="84"/>
                  </a:moveTo>
                  <a:cubicBezTo>
                    <a:pt x="72" y="84"/>
                    <a:pt x="71" y="84"/>
                    <a:pt x="71" y="85"/>
                  </a:cubicBezTo>
                  <a:cubicBezTo>
                    <a:pt x="71" y="85"/>
                    <a:pt x="72" y="85"/>
                    <a:pt x="73" y="85"/>
                  </a:cubicBezTo>
                  <a:cubicBezTo>
                    <a:pt x="74" y="85"/>
                    <a:pt x="75" y="85"/>
                    <a:pt x="75" y="84"/>
                  </a:cubicBezTo>
                  <a:cubicBezTo>
                    <a:pt x="74" y="84"/>
                    <a:pt x="73" y="84"/>
                    <a:pt x="73" y="84"/>
                  </a:cubicBezTo>
                  <a:moveTo>
                    <a:pt x="137" y="85"/>
                  </a:moveTo>
                  <a:cubicBezTo>
                    <a:pt x="137" y="85"/>
                    <a:pt x="137" y="85"/>
                    <a:pt x="136" y="86"/>
                  </a:cubicBezTo>
                  <a:cubicBezTo>
                    <a:pt x="137" y="86"/>
                    <a:pt x="137" y="86"/>
                    <a:pt x="137" y="86"/>
                  </a:cubicBezTo>
                  <a:cubicBezTo>
                    <a:pt x="137" y="86"/>
                    <a:pt x="137" y="86"/>
                    <a:pt x="137" y="86"/>
                  </a:cubicBezTo>
                  <a:cubicBezTo>
                    <a:pt x="137" y="85"/>
                    <a:pt x="137" y="85"/>
                    <a:pt x="137" y="85"/>
                  </a:cubicBezTo>
                  <a:moveTo>
                    <a:pt x="104" y="87"/>
                  </a:moveTo>
                  <a:cubicBezTo>
                    <a:pt x="104" y="87"/>
                    <a:pt x="104" y="87"/>
                    <a:pt x="104" y="87"/>
                  </a:cubicBezTo>
                  <a:cubicBezTo>
                    <a:pt x="104" y="88"/>
                    <a:pt x="103" y="88"/>
                    <a:pt x="103" y="88"/>
                  </a:cubicBezTo>
                  <a:cubicBezTo>
                    <a:pt x="103" y="88"/>
                    <a:pt x="102" y="88"/>
                    <a:pt x="102" y="88"/>
                  </a:cubicBezTo>
                  <a:cubicBezTo>
                    <a:pt x="101" y="87"/>
                    <a:pt x="101" y="87"/>
                    <a:pt x="101" y="87"/>
                  </a:cubicBezTo>
                  <a:cubicBezTo>
                    <a:pt x="100" y="87"/>
                    <a:pt x="100" y="87"/>
                    <a:pt x="100" y="88"/>
                  </a:cubicBezTo>
                  <a:cubicBezTo>
                    <a:pt x="100" y="90"/>
                    <a:pt x="104" y="89"/>
                    <a:pt x="106" y="90"/>
                  </a:cubicBezTo>
                  <a:cubicBezTo>
                    <a:pt x="105" y="89"/>
                    <a:pt x="106" y="87"/>
                    <a:pt x="104" y="87"/>
                  </a:cubicBezTo>
                  <a:moveTo>
                    <a:pt x="123" y="88"/>
                  </a:moveTo>
                  <a:cubicBezTo>
                    <a:pt x="123" y="88"/>
                    <a:pt x="123" y="88"/>
                    <a:pt x="123" y="88"/>
                  </a:cubicBezTo>
                  <a:cubicBezTo>
                    <a:pt x="122" y="89"/>
                    <a:pt x="120" y="90"/>
                    <a:pt x="121" y="93"/>
                  </a:cubicBezTo>
                  <a:cubicBezTo>
                    <a:pt x="121" y="94"/>
                    <a:pt x="121" y="94"/>
                    <a:pt x="121" y="94"/>
                  </a:cubicBezTo>
                  <a:cubicBezTo>
                    <a:pt x="121" y="94"/>
                    <a:pt x="122" y="94"/>
                    <a:pt x="122" y="93"/>
                  </a:cubicBezTo>
                  <a:cubicBezTo>
                    <a:pt x="122" y="93"/>
                    <a:pt x="122" y="93"/>
                    <a:pt x="122" y="93"/>
                  </a:cubicBezTo>
                  <a:cubicBezTo>
                    <a:pt x="122" y="93"/>
                    <a:pt x="123" y="93"/>
                    <a:pt x="123" y="93"/>
                  </a:cubicBezTo>
                  <a:cubicBezTo>
                    <a:pt x="123" y="94"/>
                    <a:pt x="123" y="96"/>
                    <a:pt x="123" y="97"/>
                  </a:cubicBezTo>
                  <a:cubicBezTo>
                    <a:pt x="123" y="97"/>
                    <a:pt x="122" y="97"/>
                    <a:pt x="122" y="97"/>
                  </a:cubicBezTo>
                  <a:cubicBezTo>
                    <a:pt x="122" y="97"/>
                    <a:pt x="122" y="97"/>
                    <a:pt x="122" y="97"/>
                  </a:cubicBezTo>
                  <a:cubicBezTo>
                    <a:pt x="121" y="97"/>
                    <a:pt x="121" y="96"/>
                    <a:pt x="121" y="96"/>
                  </a:cubicBezTo>
                  <a:cubicBezTo>
                    <a:pt x="121" y="96"/>
                    <a:pt x="121" y="97"/>
                    <a:pt x="121" y="97"/>
                  </a:cubicBezTo>
                  <a:cubicBezTo>
                    <a:pt x="122" y="99"/>
                    <a:pt x="123" y="100"/>
                    <a:pt x="123" y="101"/>
                  </a:cubicBezTo>
                  <a:cubicBezTo>
                    <a:pt x="127" y="99"/>
                    <a:pt x="125" y="92"/>
                    <a:pt x="126" y="89"/>
                  </a:cubicBezTo>
                  <a:cubicBezTo>
                    <a:pt x="125" y="89"/>
                    <a:pt x="125" y="88"/>
                    <a:pt x="123" y="88"/>
                  </a:cubicBezTo>
                  <a:moveTo>
                    <a:pt x="134" y="90"/>
                  </a:moveTo>
                  <a:cubicBezTo>
                    <a:pt x="134" y="92"/>
                    <a:pt x="134" y="95"/>
                    <a:pt x="132" y="95"/>
                  </a:cubicBezTo>
                  <a:cubicBezTo>
                    <a:pt x="134" y="100"/>
                    <a:pt x="129" y="103"/>
                    <a:pt x="130" y="109"/>
                  </a:cubicBezTo>
                  <a:cubicBezTo>
                    <a:pt x="130" y="109"/>
                    <a:pt x="130" y="109"/>
                    <a:pt x="131" y="109"/>
                  </a:cubicBezTo>
                  <a:cubicBezTo>
                    <a:pt x="131" y="109"/>
                    <a:pt x="132" y="109"/>
                    <a:pt x="133" y="109"/>
                  </a:cubicBezTo>
                  <a:cubicBezTo>
                    <a:pt x="134" y="109"/>
                    <a:pt x="135" y="110"/>
                    <a:pt x="136" y="110"/>
                  </a:cubicBezTo>
                  <a:cubicBezTo>
                    <a:pt x="136" y="110"/>
                    <a:pt x="137" y="109"/>
                    <a:pt x="137" y="109"/>
                  </a:cubicBezTo>
                  <a:cubicBezTo>
                    <a:pt x="136" y="108"/>
                    <a:pt x="134" y="108"/>
                    <a:pt x="133" y="106"/>
                  </a:cubicBezTo>
                  <a:cubicBezTo>
                    <a:pt x="134" y="104"/>
                    <a:pt x="133" y="101"/>
                    <a:pt x="135" y="100"/>
                  </a:cubicBezTo>
                  <a:cubicBezTo>
                    <a:pt x="136" y="101"/>
                    <a:pt x="136" y="102"/>
                    <a:pt x="138" y="102"/>
                  </a:cubicBezTo>
                  <a:cubicBezTo>
                    <a:pt x="138" y="102"/>
                    <a:pt x="138" y="102"/>
                    <a:pt x="138" y="102"/>
                  </a:cubicBezTo>
                  <a:cubicBezTo>
                    <a:pt x="139" y="100"/>
                    <a:pt x="138" y="99"/>
                    <a:pt x="136" y="98"/>
                  </a:cubicBezTo>
                  <a:cubicBezTo>
                    <a:pt x="136" y="98"/>
                    <a:pt x="136" y="99"/>
                    <a:pt x="136" y="99"/>
                  </a:cubicBezTo>
                  <a:cubicBezTo>
                    <a:pt x="135" y="99"/>
                    <a:pt x="135" y="99"/>
                    <a:pt x="135" y="99"/>
                  </a:cubicBezTo>
                  <a:cubicBezTo>
                    <a:pt x="136" y="97"/>
                    <a:pt x="135" y="94"/>
                    <a:pt x="137" y="93"/>
                  </a:cubicBezTo>
                  <a:cubicBezTo>
                    <a:pt x="137" y="93"/>
                    <a:pt x="137" y="93"/>
                    <a:pt x="137" y="93"/>
                  </a:cubicBezTo>
                  <a:cubicBezTo>
                    <a:pt x="138" y="93"/>
                    <a:pt x="138" y="94"/>
                    <a:pt x="138" y="94"/>
                  </a:cubicBezTo>
                  <a:cubicBezTo>
                    <a:pt x="139" y="94"/>
                    <a:pt x="139" y="94"/>
                    <a:pt x="140" y="94"/>
                  </a:cubicBezTo>
                  <a:cubicBezTo>
                    <a:pt x="140" y="94"/>
                    <a:pt x="140" y="94"/>
                    <a:pt x="140" y="94"/>
                  </a:cubicBezTo>
                  <a:cubicBezTo>
                    <a:pt x="141" y="93"/>
                    <a:pt x="142" y="93"/>
                    <a:pt x="142" y="92"/>
                  </a:cubicBezTo>
                  <a:cubicBezTo>
                    <a:pt x="139" y="90"/>
                    <a:pt x="137" y="91"/>
                    <a:pt x="134" y="90"/>
                  </a:cubicBezTo>
                  <a:moveTo>
                    <a:pt x="99" y="91"/>
                  </a:moveTo>
                  <a:cubicBezTo>
                    <a:pt x="99" y="91"/>
                    <a:pt x="99" y="91"/>
                    <a:pt x="99" y="91"/>
                  </a:cubicBezTo>
                  <a:cubicBezTo>
                    <a:pt x="98" y="91"/>
                    <a:pt x="98" y="92"/>
                    <a:pt x="98" y="93"/>
                  </a:cubicBezTo>
                  <a:cubicBezTo>
                    <a:pt x="99" y="93"/>
                    <a:pt x="100" y="93"/>
                    <a:pt x="101" y="93"/>
                  </a:cubicBezTo>
                  <a:cubicBezTo>
                    <a:pt x="101" y="92"/>
                    <a:pt x="101" y="91"/>
                    <a:pt x="99" y="91"/>
                  </a:cubicBezTo>
                  <a:moveTo>
                    <a:pt x="102" y="92"/>
                  </a:moveTo>
                  <a:cubicBezTo>
                    <a:pt x="102" y="92"/>
                    <a:pt x="102" y="92"/>
                    <a:pt x="101" y="92"/>
                  </a:cubicBezTo>
                  <a:cubicBezTo>
                    <a:pt x="101" y="94"/>
                    <a:pt x="102" y="94"/>
                    <a:pt x="103" y="94"/>
                  </a:cubicBezTo>
                  <a:cubicBezTo>
                    <a:pt x="104" y="94"/>
                    <a:pt x="104" y="94"/>
                    <a:pt x="105" y="94"/>
                  </a:cubicBezTo>
                  <a:cubicBezTo>
                    <a:pt x="105" y="93"/>
                    <a:pt x="104" y="92"/>
                    <a:pt x="102" y="92"/>
                  </a:cubicBezTo>
                  <a:moveTo>
                    <a:pt x="146" y="93"/>
                  </a:moveTo>
                  <a:cubicBezTo>
                    <a:pt x="142" y="93"/>
                    <a:pt x="145" y="100"/>
                    <a:pt x="146" y="101"/>
                  </a:cubicBezTo>
                  <a:cubicBezTo>
                    <a:pt x="144" y="104"/>
                    <a:pt x="138" y="109"/>
                    <a:pt x="142" y="112"/>
                  </a:cubicBezTo>
                  <a:cubicBezTo>
                    <a:pt x="143" y="110"/>
                    <a:pt x="143" y="106"/>
                    <a:pt x="146" y="106"/>
                  </a:cubicBezTo>
                  <a:cubicBezTo>
                    <a:pt x="146" y="108"/>
                    <a:pt x="145" y="110"/>
                    <a:pt x="146" y="113"/>
                  </a:cubicBezTo>
                  <a:cubicBezTo>
                    <a:pt x="146" y="113"/>
                    <a:pt x="147" y="113"/>
                    <a:pt x="148" y="113"/>
                  </a:cubicBezTo>
                  <a:cubicBezTo>
                    <a:pt x="148" y="107"/>
                    <a:pt x="148" y="104"/>
                    <a:pt x="148" y="99"/>
                  </a:cubicBezTo>
                  <a:cubicBezTo>
                    <a:pt x="148" y="99"/>
                    <a:pt x="148" y="99"/>
                    <a:pt x="149" y="99"/>
                  </a:cubicBezTo>
                  <a:cubicBezTo>
                    <a:pt x="151" y="99"/>
                    <a:pt x="150" y="96"/>
                    <a:pt x="152" y="95"/>
                  </a:cubicBezTo>
                  <a:cubicBezTo>
                    <a:pt x="152" y="95"/>
                    <a:pt x="152" y="95"/>
                    <a:pt x="151" y="95"/>
                  </a:cubicBezTo>
                  <a:cubicBezTo>
                    <a:pt x="151" y="95"/>
                    <a:pt x="150" y="96"/>
                    <a:pt x="149" y="96"/>
                  </a:cubicBezTo>
                  <a:cubicBezTo>
                    <a:pt x="149" y="97"/>
                    <a:pt x="148" y="98"/>
                    <a:pt x="148" y="98"/>
                  </a:cubicBezTo>
                  <a:cubicBezTo>
                    <a:pt x="148" y="98"/>
                    <a:pt x="148" y="97"/>
                    <a:pt x="148" y="97"/>
                  </a:cubicBezTo>
                  <a:cubicBezTo>
                    <a:pt x="148" y="95"/>
                    <a:pt x="147" y="94"/>
                    <a:pt x="146" y="93"/>
                  </a:cubicBezTo>
                  <a:moveTo>
                    <a:pt x="120" y="96"/>
                  </a:moveTo>
                  <a:cubicBezTo>
                    <a:pt x="119" y="96"/>
                    <a:pt x="118" y="96"/>
                    <a:pt x="118" y="96"/>
                  </a:cubicBezTo>
                  <a:cubicBezTo>
                    <a:pt x="117" y="98"/>
                    <a:pt x="118" y="98"/>
                    <a:pt x="119" y="98"/>
                  </a:cubicBezTo>
                  <a:cubicBezTo>
                    <a:pt x="119" y="98"/>
                    <a:pt x="120" y="98"/>
                    <a:pt x="120" y="98"/>
                  </a:cubicBezTo>
                  <a:cubicBezTo>
                    <a:pt x="120" y="98"/>
                    <a:pt x="120" y="97"/>
                    <a:pt x="120" y="96"/>
                  </a:cubicBezTo>
                  <a:moveTo>
                    <a:pt x="157" y="96"/>
                  </a:moveTo>
                  <a:cubicBezTo>
                    <a:pt x="151" y="96"/>
                    <a:pt x="151" y="109"/>
                    <a:pt x="150" y="114"/>
                  </a:cubicBezTo>
                  <a:cubicBezTo>
                    <a:pt x="150" y="114"/>
                    <a:pt x="151" y="114"/>
                    <a:pt x="151" y="114"/>
                  </a:cubicBezTo>
                  <a:cubicBezTo>
                    <a:pt x="151" y="114"/>
                    <a:pt x="151" y="114"/>
                    <a:pt x="152" y="114"/>
                  </a:cubicBezTo>
                  <a:cubicBezTo>
                    <a:pt x="152" y="114"/>
                    <a:pt x="152" y="114"/>
                    <a:pt x="152" y="114"/>
                  </a:cubicBezTo>
                  <a:cubicBezTo>
                    <a:pt x="153" y="114"/>
                    <a:pt x="153" y="114"/>
                    <a:pt x="153" y="114"/>
                  </a:cubicBezTo>
                  <a:cubicBezTo>
                    <a:pt x="152" y="110"/>
                    <a:pt x="154" y="107"/>
                    <a:pt x="156" y="106"/>
                  </a:cubicBezTo>
                  <a:cubicBezTo>
                    <a:pt x="153" y="105"/>
                    <a:pt x="154" y="98"/>
                    <a:pt x="157" y="98"/>
                  </a:cubicBezTo>
                  <a:cubicBezTo>
                    <a:pt x="157" y="98"/>
                    <a:pt x="157" y="98"/>
                    <a:pt x="157" y="98"/>
                  </a:cubicBezTo>
                  <a:cubicBezTo>
                    <a:pt x="159" y="101"/>
                    <a:pt x="154" y="105"/>
                    <a:pt x="158" y="107"/>
                  </a:cubicBezTo>
                  <a:cubicBezTo>
                    <a:pt x="161" y="105"/>
                    <a:pt x="161" y="101"/>
                    <a:pt x="161" y="97"/>
                  </a:cubicBezTo>
                  <a:cubicBezTo>
                    <a:pt x="160" y="97"/>
                    <a:pt x="158" y="96"/>
                    <a:pt x="157" y="96"/>
                  </a:cubicBezTo>
                  <a:moveTo>
                    <a:pt x="118" y="102"/>
                  </a:moveTo>
                  <a:cubicBezTo>
                    <a:pt x="117" y="102"/>
                    <a:pt x="116" y="103"/>
                    <a:pt x="115" y="103"/>
                  </a:cubicBezTo>
                  <a:cubicBezTo>
                    <a:pt x="117" y="103"/>
                    <a:pt x="120" y="106"/>
                    <a:pt x="122" y="106"/>
                  </a:cubicBezTo>
                  <a:cubicBezTo>
                    <a:pt x="123" y="106"/>
                    <a:pt x="124" y="106"/>
                    <a:pt x="124" y="105"/>
                  </a:cubicBezTo>
                  <a:cubicBezTo>
                    <a:pt x="123" y="103"/>
                    <a:pt x="120" y="102"/>
                    <a:pt x="118" y="102"/>
                  </a:cubicBezTo>
                  <a:moveTo>
                    <a:pt x="41" y="109"/>
                  </a:moveTo>
                  <a:cubicBezTo>
                    <a:pt x="40" y="110"/>
                    <a:pt x="42" y="110"/>
                    <a:pt x="41" y="111"/>
                  </a:cubicBezTo>
                  <a:cubicBezTo>
                    <a:pt x="41" y="111"/>
                    <a:pt x="41" y="111"/>
                    <a:pt x="40" y="111"/>
                  </a:cubicBezTo>
                  <a:cubicBezTo>
                    <a:pt x="39" y="111"/>
                    <a:pt x="38" y="112"/>
                    <a:pt x="36" y="112"/>
                  </a:cubicBezTo>
                  <a:cubicBezTo>
                    <a:pt x="36" y="114"/>
                    <a:pt x="37" y="114"/>
                    <a:pt x="37" y="115"/>
                  </a:cubicBezTo>
                  <a:cubicBezTo>
                    <a:pt x="38" y="115"/>
                    <a:pt x="38" y="115"/>
                    <a:pt x="38" y="115"/>
                  </a:cubicBezTo>
                  <a:cubicBezTo>
                    <a:pt x="40" y="115"/>
                    <a:pt x="40" y="114"/>
                    <a:pt x="41" y="114"/>
                  </a:cubicBezTo>
                  <a:cubicBezTo>
                    <a:pt x="42" y="114"/>
                    <a:pt x="43" y="114"/>
                    <a:pt x="43" y="116"/>
                  </a:cubicBezTo>
                  <a:cubicBezTo>
                    <a:pt x="43" y="117"/>
                    <a:pt x="41" y="117"/>
                    <a:pt x="40" y="118"/>
                  </a:cubicBezTo>
                  <a:cubicBezTo>
                    <a:pt x="37" y="118"/>
                    <a:pt x="37" y="114"/>
                    <a:pt x="34" y="113"/>
                  </a:cubicBezTo>
                  <a:cubicBezTo>
                    <a:pt x="33" y="114"/>
                    <a:pt x="35" y="115"/>
                    <a:pt x="34" y="116"/>
                  </a:cubicBezTo>
                  <a:cubicBezTo>
                    <a:pt x="34" y="116"/>
                    <a:pt x="34" y="116"/>
                    <a:pt x="34" y="116"/>
                  </a:cubicBezTo>
                  <a:cubicBezTo>
                    <a:pt x="33" y="116"/>
                    <a:pt x="33" y="116"/>
                    <a:pt x="33" y="116"/>
                  </a:cubicBezTo>
                  <a:cubicBezTo>
                    <a:pt x="32" y="116"/>
                    <a:pt x="32" y="115"/>
                    <a:pt x="31" y="115"/>
                  </a:cubicBezTo>
                  <a:cubicBezTo>
                    <a:pt x="29" y="115"/>
                    <a:pt x="28" y="116"/>
                    <a:pt x="27" y="117"/>
                  </a:cubicBezTo>
                  <a:cubicBezTo>
                    <a:pt x="28" y="120"/>
                    <a:pt x="30" y="127"/>
                    <a:pt x="33" y="127"/>
                  </a:cubicBezTo>
                  <a:cubicBezTo>
                    <a:pt x="33" y="127"/>
                    <a:pt x="33" y="127"/>
                    <a:pt x="34" y="126"/>
                  </a:cubicBezTo>
                  <a:cubicBezTo>
                    <a:pt x="35" y="133"/>
                    <a:pt x="38" y="138"/>
                    <a:pt x="43" y="141"/>
                  </a:cubicBezTo>
                  <a:cubicBezTo>
                    <a:pt x="45" y="136"/>
                    <a:pt x="39" y="132"/>
                    <a:pt x="36" y="129"/>
                  </a:cubicBezTo>
                  <a:cubicBezTo>
                    <a:pt x="38" y="128"/>
                    <a:pt x="37" y="126"/>
                    <a:pt x="37" y="124"/>
                  </a:cubicBezTo>
                  <a:cubicBezTo>
                    <a:pt x="37" y="124"/>
                    <a:pt x="37" y="124"/>
                    <a:pt x="37" y="124"/>
                  </a:cubicBezTo>
                  <a:cubicBezTo>
                    <a:pt x="36" y="124"/>
                    <a:pt x="36" y="125"/>
                    <a:pt x="36" y="125"/>
                  </a:cubicBezTo>
                  <a:cubicBezTo>
                    <a:pt x="36" y="126"/>
                    <a:pt x="36" y="126"/>
                    <a:pt x="35" y="126"/>
                  </a:cubicBezTo>
                  <a:cubicBezTo>
                    <a:pt x="35" y="126"/>
                    <a:pt x="35" y="126"/>
                    <a:pt x="35" y="126"/>
                  </a:cubicBezTo>
                  <a:cubicBezTo>
                    <a:pt x="33" y="124"/>
                    <a:pt x="32" y="122"/>
                    <a:pt x="32" y="119"/>
                  </a:cubicBezTo>
                  <a:cubicBezTo>
                    <a:pt x="33" y="120"/>
                    <a:pt x="36" y="119"/>
                    <a:pt x="36" y="121"/>
                  </a:cubicBezTo>
                  <a:cubicBezTo>
                    <a:pt x="37" y="121"/>
                    <a:pt x="37" y="121"/>
                    <a:pt x="38" y="121"/>
                  </a:cubicBezTo>
                  <a:cubicBezTo>
                    <a:pt x="39" y="121"/>
                    <a:pt x="39" y="121"/>
                    <a:pt x="40" y="122"/>
                  </a:cubicBezTo>
                  <a:cubicBezTo>
                    <a:pt x="43" y="120"/>
                    <a:pt x="46" y="119"/>
                    <a:pt x="47" y="116"/>
                  </a:cubicBezTo>
                  <a:cubicBezTo>
                    <a:pt x="45" y="113"/>
                    <a:pt x="44" y="110"/>
                    <a:pt x="41" y="109"/>
                  </a:cubicBezTo>
                  <a:moveTo>
                    <a:pt x="156" y="114"/>
                  </a:moveTo>
                  <a:cubicBezTo>
                    <a:pt x="155" y="114"/>
                    <a:pt x="155" y="114"/>
                    <a:pt x="154" y="114"/>
                  </a:cubicBezTo>
                  <a:cubicBezTo>
                    <a:pt x="154" y="115"/>
                    <a:pt x="154" y="115"/>
                    <a:pt x="154" y="116"/>
                  </a:cubicBezTo>
                  <a:cubicBezTo>
                    <a:pt x="155" y="116"/>
                    <a:pt x="155" y="116"/>
                    <a:pt x="156" y="116"/>
                  </a:cubicBezTo>
                  <a:cubicBezTo>
                    <a:pt x="156" y="115"/>
                    <a:pt x="156" y="115"/>
                    <a:pt x="156" y="114"/>
                  </a:cubicBezTo>
                  <a:moveTo>
                    <a:pt x="94" y="115"/>
                  </a:moveTo>
                  <a:cubicBezTo>
                    <a:pt x="94" y="115"/>
                    <a:pt x="94" y="115"/>
                    <a:pt x="94" y="115"/>
                  </a:cubicBezTo>
                  <a:cubicBezTo>
                    <a:pt x="93" y="116"/>
                    <a:pt x="94" y="116"/>
                    <a:pt x="94" y="116"/>
                  </a:cubicBezTo>
                  <a:cubicBezTo>
                    <a:pt x="95" y="116"/>
                    <a:pt x="96" y="116"/>
                    <a:pt x="96" y="116"/>
                  </a:cubicBezTo>
                  <a:cubicBezTo>
                    <a:pt x="95" y="116"/>
                    <a:pt x="95" y="115"/>
                    <a:pt x="94" y="115"/>
                  </a:cubicBezTo>
                  <a:moveTo>
                    <a:pt x="93" y="118"/>
                  </a:moveTo>
                  <a:cubicBezTo>
                    <a:pt x="90" y="118"/>
                    <a:pt x="87" y="121"/>
                    <a:pt x="88" y="126"/>
                  </a:cubicBezTo>
                  <a:cubicBezTo>
                    <a:pt x="90" y="128"/>
                    <a:pt x="92" y="129"/>
                    <a:pt x="94" y="129"/>
                  </a:cubicBezTo>
                  <a:cubicBezTo>
                    <a:pt x="96" y="129"/>
                    <a:pt x="99" y="128"/>
                    <a:pt x="101" y="127"/>
                  </a:cubicBezTo>
                  <a:cubicBezTo>
                    <a:pt x="103" y="126"/>
                    <a:pt x="106" y="125"/>
                    <a:pt x="108" y="125"/>
                  </a:cubicBezTo>
                  <a:cubicBezTo>
                    <a:pt x="108" y="125"/>
                    <a:pt x="109" y="125"/>
                    <a:pt x="109" y="125"/>
                  </a:cubicBezTo>
                  <a:cubicBezTo>
                    <a:pt x="109" y="125"/>
                    <a:pt x="109" y="125"/>
                    <a:pt x="109" y="125"/>
                  </a:cubicBezTo>
                  <a:cubicBezTo>
                    <a:pt x="107" y="125"/>
                    <a:pt x="106" y="126"/>
                    <a:pt x="106" y="128"/>
                  </a:cubicBezTo>
                  <a:cubicBezTo>
                    <a:pt x="107" y="129"/>
                    <a:pt x="108" y="129"/>
                    <a:pt x="108" y="131"/>
                  </a:cubicBezTo>
                  <a:cubicBezTo>
                    <a:pt x="108" y="131"/>
                    <a:pt x="108" y="131"/>
                    <a:pt x="109" y="131"/>
                  </a:cubicBezTo>
                  <a:cubicBezTo>
                    <a:pt x="110" y="131"/>
                    <a:pt x="111" y="130"/>
                    <a:pt x="112" y="130"/>
                  </a:cubicBezTo>
                  <a:cubicBezTo>
                    <a:pt x="112" y="128"/>
                    <a:pt x="112" y="126"/>
                    <a:pt x="112" y="124"/>
                  </a:cubicBezTo>
                  <a:cubicBezTo>
                    <a:pt x="110" y="124"/>
                    <a:pt x="109" y="122"/>
                    <a:pt x="107" y="121"/>
                  </a:cubicBezTo>
                  <a:cubicBezTo>
                    <a:pt x="103" y="124"/>
                    <a:pt x="96" y="126"/>
                    <a:pt x="92" y="126"/>
                  </a:cubicBezTo>
                  <a:cubicBezTo>
                    <a:pt x="91" y="126"/>
                    <a:pt x="89" y="121"/>
                    <a:pt x="92" y="120"/>
                  </a:cubicBezTo>
                  <a:cubicBezTo>
                    <a:pt x="92" y="121"/>
                    <a:pt x="92" y="123"/>
                    <a:pt x="92" y="124"/>
                  </a:cubicBezTo>
                  <a:cubicBezTo>
                    <a:pt x="93" y="124"/>
                    <a:pt x="94" y="124"/>
                    <a:pt x="95" y="124"/>
                  </a:cubicBezTo>
                  <a:cubicBezTo>
                    <a:pt x="95" y="124"/>
                    <a:pt x="96" y="124"/>
                    <a:pt x="97" y="124"/>
                  </a:cubicBezTo>
                  <a:cubicBezTo>
                    <a:pt x="97" y="121"/>
                    <a:pt x="97" y="121"/>
                    <a:pt x="97" y="119"/>
                  </a:cubicBezTo>
                  <a:cubicBezTo>
                    <a:pt x="95" y="118"/>
                    <a:pt x="94" y="118"/>
                    <a:pt x="93" y="118"/>
                  </a:cubicBezTo>
                  <a:moveTo>
                    <a:pt x="85" y="118"/>
                  </a:moveTo>
                  <a:cubicBezTo>
                    <a:pt x="83" y="118"/>
                    <a:pt x="82" y="123"/>
                    <a:pt x="85" y="124"/>
                  </a:cubicBezTo>
                  <a:cubicBezTo>
                    <a:pt x="86" y="123"/>
                    <a:pt x="87" y="121"/>
                    <a:pt x="87" y="120"/>
                  </a:cubicBezTo>
                  <a:cubicBezTo>
                    <a:pt x="87" y="119"/>
                    <a:pt x="86" y="118"/>
                    <a:pt x="85" y="118"/>
                  </a:cubicBezTo>
                  <a:moveTo>
                    <a:pt x="49" y="122"/>
                  </a:moveTo>
                  <a:cubicBezTo>
                    <a:pt x="49" y="122"/>
                    <a:pt x="49" y="122"/>
                    <a:pt x="49" y="122"/>
                  </a:cubicBezTo>
                  <a:cubicBezTo>
                    <a:pt x="49" y="123"/>
                    <a:pt x="49" y="123"/>
                    <a:pt x="48" y="123"/>
                  </a:cubicBezTo>
                  <a:cubicBezTo>
                    <a:pt x="48" y="123"/>
                    <a:pt x="48" y="123"/>
                    <a:pt x="48" y="123"/>
                  </a:cubicBezTo>
                  <a:cubicBezTo>
                    <a:pt x="47" y="123"/>
                    <a:pt x="47" y="123"/>
                    <a:pt x="47" y="123"/>
                  </a:cubicBezTo>
                  <a:cubicBezTo>
                    <a:pt x="47" y="123"/>
                    <a:pt x="47" y="123"/>
                    <a:pt x="47" y="123"/>
                  </a:cubicBezTo>
                  <a:cubicBezTo>
                    <a:pt x="46" y="124"/>
                    <a:pt x="46" y="125"/>
                    <a:pt x="46" y="125"/>
                  </a:cubicBezTo>
                  <a:cubicBezTo>
                    <a:pt x="45" y="125"/>
                    <a:pt x="45" y="125"/>
                    <a:pt x="44" y="125"/>
                  </a:cubicBezTo>
                  <a:cubicBezTo>
                    <a:pt x="42" y="125"/>
                    <a:pt x="40" y="128"/>
                    <a:pt x="38" y="129"/>
                  </a:cubicBezTo>
                  <a:cubicBezTo>
                    <a:pt x="39" y="129"/>
                    <a:pt x="39" y="130"/>
                    <a:pt x="39" y="131"/>
                  </a:cubicBezTo>
                  <a:cubicBezTo>
                    <a:pt x="41" y="131"/>
                    <a:pt x="42" y="130"/>
                    <a:pt x="43" y="130"/>
                  </a:cubicBezTo>
                  <a:cubicBezTo>
                    <a:pt x="45" y="132"/>
                    <a:pt x="43" y="133"/>
                    <a:pt x="44" y="136"/>
                  </a:cubicBezTo>
                  <a:cubicBezTo>
                    <a:pt x="50" y="135"/>
                    <a:pt x="50" y="129"/>
                    <a:pt x="54" y="126"/>
                  </a:cubicBezTo>
                  <a:cubicBezTo>
                    <a:pt x="53" y="124"/>
                    <a:pt x="52" y="122"/>
                    <a:pt x="49" y="122"/>
                  </a:cubicBezTo>
                  <a:moveTo>
                    <a:pt x="135" y="125"/>
                  </a:moveTo>
                  <a:cubicBezTo>
                    <a:pt x="134" y="125"/>
                    <a:pt x="134" y="125"/>
                    <a:pt x="134" y="125"/>
                  </a:cubicBezTo>
                  <a:cubicBezTo>
                    <a:pt x="134" y="126"/>
                    <a:pt x="134" y="126"/>
                    <a:pt x="134" y="126"/>
                  </a:cubicBezTo>
                  <a:cubicBezTo>
                    <a:pt x="135" y="126"/>
                    <a:pt x="135" y="126"/>
                    <a:pt x="135" y="126"/>
                  </a:cubicBezTo>
                  <a:cubicBezTo>
                    <a:pt x="135" y="125"/>
                    <a:pt x="135" y="125"/>
                    <a:pt x="135" y="125"/>
                  </a:cubicBezTo>
                  <a:moveTo>
                    <a:pt x="33" y="128"/>
                  </a:moveTo>
                  <a:cubicBezTo>
                    <a:pt x="33" y="128"/>
                    <a:pt x="32" y="129"/>
                    <a:pt x="33" y="129"/>
                  </a:cubicBezTo>
                  <a:cubicBezTo>
                    <a:pt x="33" y="129"/>
                    <a:pt x="33" y="129"/>
                    <a:pt x="33" y="129"/>
                  </a:cubicBezTo>
                  <a:cubicBezTo>
                    <a:pt x="33" y="129"/>
                    <a:pt x="34" y="129"/>
                    <a:pt x="34" y="129"/>
                  </a:cubicBezTo>
                  <a:cubicBezTo>
                    <a:pt x="33" y="129"/>
                    <a:pt x="33" y="128"/>
                    <a:pt x="33" y="128"/>
                  </a:cubicBezTo>
                  <a:moveTo>
                    <a:pt x="101" y="132"/>
                  </a:moveTo>
                  <a:cubicBezTo>
                    <a:pt x="100" y="133"/>
                    <a:pt x="100" y="133"/>
                    <a:pt x="101" y="133"/>
                  </a:cubicBezTo>
                  <a:cubicBezTo>
                    <a:pt x="101" y="133"/>
                    <a:pt x="102" y="133"/>
                    <a:pt x="101" y="132"/>
                  </a:cubicBezTo>
                  <a:moveTo>
                    <a:pt x="126" y="134"/>
                  </a:moveTo>
                  <a:cubicBezTo>
                    <a:pt x="126" y="134"/>
                    <a:pt x="125" y="134"/>
                    <a:pt x="125" y="134"/>
                  </a:cubicBezTo>
                  <a:cubicBezTo>
                    <a:pt x="125" y="135"/>
                    <a:pt x="126" y="136"/>
                    <a:pt x="125" y="136"/>
                  </a:cubicBezTo>
                  <a:cubicBezTo>
                    <a:pt x="124" y="136"/>
                    <a:pt x="124" y="136"/>
                    <a:pt x="124" y="136"/>
                  </a:cubicBezTo>
                  <a:cubicBezTo>
                    <a:pt x="124" y="142"/>
                    <a:pt x="128" y="149"/>
                    <a:pt x="133" y="151"/>
                  </a:cubicBezTo>
                  <a:cubicBezTo>
                    <a:pt x="135" y="151"/>
                    <a:pt x="137" y="150"/>
                    <a:pt x="138" y="148"/>
                  </a:cubicBezTo>
                  <a:cubicBezTo>
                    <a:pt x="137" y="142"/>
                    <a:pt x="135" y="134"/>
                    <a:pt x="126" y="134"/>
                  </a:cubicBezTo>
                  <a:moveTo>
                    <a:pt x="56" y="134"/>
                  </a:moveTo>
                  <a:cubicBezTo>
                    <a:pt x="56" y="134"/>
                    <a:pt x="56" y="134"/>
                    <a:pt x="56" y="134"/>
                  </a:cubicBezTo>
                  <a:cubicBezTo>
                    <a:pt x="56" y="134"/>
                    <a:pt x="56" y="135"/>
                    <a:pt x="56" y="135"/>
                  </a:cubicBezTo>
                  <a:cubicBezTo>
                    <a:pt x="56" y="135"/>
                    <a:pt x="57" y="135"/>
                    <a:pt x="57" y="135"/>
                  </a:cubicBezTo>
                  <a:cubicBezTo>
                    <a:pt x="58" y="135"/>
                    <a:pt x="58" y="135"/>
                    <a:pt x="58" y="134"/>
                  </a:cubicBezTo>
                  <a:cubicBezTo>
                    <a:pt x="58" y="134"/>
                    <a:pt x="58" y="134"/>
                    <a:pt x="58" y="134"/>
                  </a:cubicBezTo>
                  <a:cubicBezTo>
                    <a:pt x="58" y="134"/>
                    <a:pt x="57" y="134"/>
                    <a:pt x="57" y="134"/>
                  </a:cubicBezTo>
                  <a:cubicBezTo>
                    <a:pt x="57" y="134"/>
                    <a:pt x="57" y="134"/>
                    <a:pt x="56" y="134"/>
                  </a:cubicBezTo>
                  <a:moveTo>
                    <a:pt x="69" y="134"/>
                  </a:moveTo>
                  <a:cubicBezTo>
                    <a:pt x="69" y="134"/>
                    <a:pt x="69" y="134"/>
                    <a:pt x="68" y="135"/>
                  </a:cubicBezTo>
                  <a:cubicBezTo>
                    <a:pt x="68" y="135"/>
                    <a:pt x="68" y="135"/>
                    <a:pt x="68" y="135"/>
                  </a:cubicBezTo>
                  <a:cubicBezTo>
                    <a:pt x="69" y="135"/>
                    <a:pt x="69" y="135"/>
                    <a:pt x="70" y="135"/>
                  </a:cubicBezTo>
                  <a:cubicBezTo>
                    <a:pt x="70" y="135"/>
                    <a:pt x="70" y="135"/>
                    <a:pt x="70" y="134"/>
                  </a:cubicBezTo>
                  <a:cubicBezTo>
                    <a:pt x="70" y="134"/>
                    <a:pt x="70" y="134"/>
                    <a:pt x="70" y="134"/>
                  </a:cubicBezTo>
                  <a:cubicBezTo>
                    <a:pt x="70" y="134"/>
                    <a:pt x="69" y="134"/>
                    <a:pt x="69" y="134"/>
                  </a:cubicBezTo>
                  <a:moveTo>
                    <a:pt x="62" y="135"/>
                  </a:moveTo>
                  <a:cubicBezTo>
                    <a:pt x="60" y="135"/>
                    <a:pt x="57" y="135"/>
                    <a:pt x="56" y="137"/>
                  </a:cubicBezTo>
                  <a:cubicBezTo>
                    <a:pt x="56" y="137"/>
                    <a:pt x="56" y="137"/>
                    <a:pt x="56" y="137"/>
                  </a:cubicBezTo>
                  <a:cubicBezTo>
                    <a:pt x="57" y="137"/>
                    <a:pt x="57" y="137"/>
                    <a:pt x="57" y="137"/>
                  </a:cubicBezTo>
                  <a:cubicBezTo>
                    <a:pt x="58" y="138"/>
                    <a:pt x="58" y="138"/>
                    <a:pt x="58" y="138"/>
                  </a:cubicBezTo>
                  <a:cubicBezTo>
                    <a:pt x="58" y="138"/>
                    <a:pt x="58" y="138"/>
                    <a:pt x="58" y="138"/>
                  </a:cubicBezTo>
                  <a:cubicBezTo>
                    <a:pt x="59" y="137"/>
                    <a:pt x="57" y="136"/>
                    <a:pt x="58" y="136"/>
                  </a:cubicBezTo>
                  <a:cubicBezTo>
                    <a:pt x="58" y="136"/>
                    <a:pt x="58" y="136"/>
                    <a:pt x="58" y="136"/>
                  </a:cubicBezTo>
                  <a:cubicBezTo>
                    <a:pt x="60" y="136"/>
                    <a:pt x="60" y="138"/>
                    <a:pt x="59" y="139"/>
                  </a:cubicBezTo>
                  <a:cubicBezTo>
                    <a:pt x="58" y="139"/>
                    <a:pt x="57" y="139"/>
                    <a:pt x="57" y="139"/>
                  </a:cubicBezTo>
                  <a:cubicBezTo>
                    <a:pt x="56" y="140"/>
                    <a:pt x="57" y="141"/>
                    <a:pt x="56" y="142"/>
                  </a:cubicBezTo>
                  <a:cubicBezTo>
                    <a:pt x="57" y="142"/>
                    <a:pt x="57" y="142"/>
                    <a:pt x="57" y="142"/>
                  </a:cubicBezTo>
                  <a:cubicBezTo>
                    <a:pt x="57" y="142"/>
                    <a:pt x="57" y="142"/>
                    <a:pt x="58" y="142"/>
                  </a:cubicBezTo>
                  <a:cubicBezTo>
                    <a:pt x="58" y="141"/>
                    <a:pt x="58" y="141"/>
                    <a:pt x="59" y="141"/>
                  </a:cubicBezTo>
                  <a:cubicBezTo>
                    <a:pt x="59" y="141"/>
                    <a:pt x="59" y="141"/>
                    <a:pt x="59" y="141"/>
                  </a:cubicBezTo>
                  <a:cubicBezTo>
                    <a:pt x="58" y="144"/>
                    <a:pt x="59" y="146"/>
                    <a:pt x="61" y="147"/>
                  </a:cubicBezTo>
                  <a:cubicBezTo>
                    <a:pt x="60" y="148"/>
                    <a:pt x="59" y="149"/>
                    <a:pt x="58" y="150"/>
                  </a:cubicBezTo>
                  <a:cubicBezTo>
                    <a:pt x="59" y="147"/>
                    <a:pt x="58" y="145"/>
                    <a:pt x="56" y="143"/>
                  </a:cubicBezTo>
                  <a:cubicBezTo>
                    <a:pt x="54" y="145"/>
                    <a:pt x="53" y="147"/>
                    <a:pt x="53" y="150"/>
                  </a:cubicBezTo>
                  <a:cubicBezTo>
                    <a:pt x="55" y="152"/>
                    <a:pt x="58" y="153"/>
                    <a:pt x="60" y="155"/>
                  </a:cubicBezTo>
                  <a:cubicBezTo>
                    <a:pt x="64" y="153"/>
                    <a:pt x="67" y="144"/>
                    <a:pt x="62" y="141"/>
                  </a:cubicBezTo>
                  <a:cubicBezTo>
                    <a:pt x="62" y="139"/>
                    <a:pt x="62" y="138"/>
                    <a:pt x="64" y="137"/>
                  </a:cubicBezTo>
                  <a:cubicBezTo>
                    <a:pt x="65" y="138"/>
                    <a:pt x="65" y="138"/>
                    <a:pt x="66" y="139"/>
                  </a:cubicBezTo>
                  <a:cubicBezTo>
                    <a:pt x="65" y="140"/>
                    <a:pt x="66" y="142"/>
                    <a:pt x="65" y="143"/>
                  </a:cubicBezTo>
                  <a:cubicBezTo>
                    <a:pt x="66" y="144"/>
                    <a:pt x="66" y="144"/>
                    <a:pt x="67" y="144"/>
                  </a:cubicBezTo>
                  <a:cubicBezTo>
                    <a:pt x="67" y="144"/>
                    <a:pt x="67" y="143"/>
                    <a:pt x="68" y="143"/>
                  </a:cubicBezTo>
                  <a:cubicBezTo>
                    <a:pt x="69" y="141"/>
                    <a:pt x="70" y="140"/>
                    <a:pt x="70" y="138"/>
                  </a:cubicBezTo>
                  <a:cubicBezTo>
                    <a:pt x="68" y="136"/>
                    <a:pt x="65" y="135"/>
                    <a:pt x="62" y="135"/>
                  </a:cubicBezTo>
                  <a:moveTo>
                    <a:pt x="74" y="140"/>
                  </a:moveTo>
                  <a:cubicBezTo>
                    <a:pt x="72" y="146"/>
                    <a:pt x="68" y="150"/>
                    <a:pt x="68" y="158"/>
                  </a:cubicBezTo>
                  <a:cubicBezTo>
                    <a:pt x="69" y="159"/>
                    <a:pt x="71" y="159"/>
                    <a:pt x="73" y="159"/>
                  </a:cubicBezTo>
                  <a:cubicBezTo>
                    <a:pt x="73" y="158"/>
                    <a:pt x="73" y="157"/>
                    <a:pt x="74" y="157"/>
                  </a:cubicBezTo>
                  <a:cubicBezTo>
                    <a:pt x="74" y="157"/>
                    <a:pt x="74" y="157"/>
                    <a:pt x="75" y="157"/>
                  </a:cubicBezTo>
                  <a:cubicBezTo>
                    <a:pt x="73" y="158"/>
                    <a:pt x="75" y="160"/>
                    <a:pt x="75" y="161"/>
                  </a:cubicBezTo>
                  <a:cubicBezTo>
                    <a:pt x="76" y="161"/>
                    <a:pt x="77" y="161"/>
                    <a:pt x="78" y="161"/>
                  </a:cubicBezTo>
                  <a:cubicBezTo>
                    <a:pt x="78" y="160"/>
                    <a:pt x="78" y="159"/>
                    <a:pt x="78" y="158"/>
                  </a:cubicBezTo>
                  <a:cubicBezTo>
                    <a:pt x="77" y="158"/>
                    <a:pt x="76" y="157"/>
                    <a:pt x="76" y="155"/>
                  </a:cubicBezTo>
                  <a:cubicBezTo>
                    <a:pt x="76" y="155"/>
                    <a:pt x="76" y="155"/>
                    <a:pt x="75" y="155"/>
                  </a:cubicBezTo>
                  <a:cubicBezTo>
                    <a:pt x="75" y="155"/>
                    <a:pt x="74" y="155"/>
                    <a:pt x="74" y="156"/>
                  </a:cubicBezTo>
                  <a:cubicBezTo>
                    <a:pt x="74" y="156"/>
                    <a:pt x="73" y="156"/>
                    <a:pt x="73" y="156"/>
                  </a:cubicBezTo>
                  <a:cubicBezTo>
                    <a:pt x="73" y="156"/>
                    <a:pt x="73" y="156"/>
                    <a:pt x="73" y="156"/>
                  </a:cubicBezTo>
                  <a:cubicBezTo>
                    <a:pt x="73" y="156"/>
                    <a:pt x="72" y="155"/>
                    <a:pt x="72" y="155"/>
                  </a:cubicBezTo>
                  <a:cubicBezTo>
                    <a:pt x="73" y="155"/>
                    <a:pt x="73" y="152"/>
                    <a:pt x="74" y="151"/>
                  </a:cubicBezTo>
                  <a:cubicBezTo>
                    <a:pt x="75" y="152"/>
                    <a:pt x="77" y="152"/>
                    <a:pt x="79" y="153"/>
                  </a:cubicBezTo>
                  <a:cubicBezTo>
                    <a:pt x="81" y="149"/>
                    <a:pt x="76" y="149"/>
                    <a:pt x="75" y="147"/>
                  </a:cubicBezTo>
                  <a:cubicBezTo>
                    <a:pt x="75" y="146"/>
                    <a:pt x="75" y="145"/>
                    <a:pt x="76" y="143"/>
                  </a:cubicBezTo>
                  <a:cubicBezTo>
                    <a:pt x="76" y="144"/>
                    <a:pt x="76" y="144"/>
                    <a:pt x="77" y="144"/>
                  </a:cubicBezTo>
                  <a:cubicBezTo>
                    <a:pt x="77" y="144"/>
                    <a:pt x="77" y="143"/>
                    <a:pt x="78" y="143"/>
                  </a:cubicBezTo>
                  <a:cubicBezTo>
                    <a:pt x="78" y="143"/>
                    <a:pt x="78" y="143"/>
                    <a:pt x="78" y="143"/>
                  </a:cubicBezTo>
                  <a:cubicBezTo>
                    <a:pt x="78" y="143"/>
                    <a:pt x="79" y="143"/>
                    <a:pt x="79" y="143"/>
                  </a:cubicBezTo>
                  <a:cubicBezTo>
                    <a:pt x="79" y="145"/>
                    <a:pt x="80" y="146"/>
                    <a:pt x="81" y="146"/>
                  </a:cubicBezTo>
                  <a:cubicBezTo>
                    <a:pt x="81" y="145"/>
                    <a:pt x="82" y="144"/>
                    <a:pt x="82" y="142"/>
                  </a:cubicBezTo>
                  <a:cubicBezTo>
                    <a:pt x="81" y="142"/>
                    <a:pt x="81" y="141"/>
                    <a:pt x="80" y="141"/>
                  </a:cubicBezTo>
                  <a:cubicBezTo>
                    <a:pt x="80" y="142"/>
                    <a:pt x="79" y="142"/>
                    <a:pt x="78" y="142"/>
                  </a:cubicBezTo>
                  <a:cubicBezTo>
                    <a:pt x="78" y="140"/>
                    <a:pt x="75" y="141"/>
                    <a:pt x="74" y="140"/>
                  </a:cubicBezTo>
                  <a:moveTo>
                    <a:pt x="99" y="142"/>
                  </a:moveTo>
                  <a:cubicBezTo>
                    <a:pt x="99" y="142"/>
                    <a:pt x="99" y="142"/>
                    <a:pt x="99" y="142"/>
                  </a:cubicBezTo>
                  <a:cubicBezTo>
                    <a:pt x="99" y="145"/>
                    <a:pt x="100" y="153"/>
                    <a:pt x="98" y="154"/>
                  </a:cubicBezTo>
                  <a:cubicBezTo>
                    <a:pt x="98" y="154"/>
                    <a:pt x="98" y="154"/>
                    <a:pt x="98" y="154"/>
                  </a:cubicBezTo>
                  <a:cubicBezTo>
                    <a:pt x="98" y="154"/>
                    <a:pt x="98" y="154"/>
                    <a:pt x="98" y="154"/>
                  </a:cubicBezTo>
                  <a:cubicBezTo>
                    <a:pt x="99" y="156"/>
                    <a:pt x="100" y="159"/>
                    <a:pt x="103" y="161"/>
                  </a:cubicBezTo>
                  <a:cubicBezTo>
                    <a:pt x="103" y="160"/>
                    <a:pt x="104" y="158"/>
                    <a:pt x="105" y="158"/>
                  </a:cubicBezTo>
                  <a:cubicBezTo>
                    <a:pt x="101" y="154"/>
                    <a:pt x="101" y="146"/>
                    <a:pt x="104" y="146"/>
                  </a:cubicBezTo>
                  <a:cubicBezTo>
                    <a:pt x="106" y="146"/>
                    <a:pt x="107" y="147"/>
                    <a:pt x="109" y="148"/>
                  </a:cubicBezTo>
                  <a:cubicBezTo>
                    <a:pt x="109" y="145"/>
                    <a:pt x="107" y="144"/>
                    <a:pt x="106" y="142"/>
                  </a:cubicBezTo>
                  <a:cubicBezTo>
                    <a:pt x="106" y="142"/>
                    <a:pt x="106" y="142"/>
                    <a:pt x="106" y="142"/>
                  </a:cubicBezTo>
                  <a:cubicBezTo>
                    <a:pt x="104" y="142"/>
                    <a:pt x="103" y="143"/>
                    <a:pt x="102" y="144"/>
                  </a:cubicBezTo>
                  <a:cubicBezTo>
                    <a:pt x="102" y="143"/>
                    <a:pt x="101" y="142"/>
                    <a:pt x="99" y="142"/>
                  </a:cubicBezTo>
                  <a:moveTo>
                    <a:pt x="89" y="144"/>
                  </a:moveTo>
                  <a:cubicBezTo>
                    <a:pt x="88" y="144"/>
                    <a:pt x="87" y="144"/>
                    <a:pt x="86" y="144"/>
                  </a:cubicBezTo>
                  <a:cubicBezTo>
                    <a:pt x="87" y="146"/>
                    <a:pt x="84" y="146"/>
                    <a:pt x="85" y="149"/>
                  </a:cubicBezTo>
                  <a:cubicBezTo>
                    <a:pt x="85" y="149"/>
                    <a:pt x="85" y="149"/>
                    <a:pt x="85" y="149"/>
                  </a:cubicBezTo>
                  <a:cubicBezTo>
                    <a:pt x="85" y="149"/>
                    <a:pt x="84" y="149"/>
                    <a:pt x="84" y="149"/>
                  </a:cubicBezTo>
                  <a:cubicBezTo>
                    <a:pt x="84" y="149"/>
                    <a:pt x="84" y="149"/>
                    <a:pt x="84" y="149"/>
                  </a:cubicBezTo>
                  <a:cubicBezTo>
                    <a:pt x="83" y="149"/>
                    <a:pt x="82" y="149"/>
                    <a:pt x="82" y="150"/>
                  </a:cubicBezTo>
                  <a:cubicBezTo>
                    <a:pt x="82" y="151"/>
                    <a:pt x="84" y="150"/>
                    <a:pt x="84" y="151"/>
                  </a:cubicBezTo>
                  <a:cubicBezTo>
                    <a:pt x="82" y="159"/>
                    <a:pt x="85" y="163"/>
                    <a:pt x="92" y="163"/>
                  </a:cubicBezTo>
                  <a:cubicBezTo>
                    <a:pt x="93" y="163"/>
                    <a:pt x="94" y="163"/>
                    <a:pt x="96" y="163"/>
                  </a:cubicBezTo>
                  <a:cubicBezTo>
                    <a:pt x="95" y="161"/>
                    <a:pt x="94" y="158"/>
                    <a:pt x="94" y="155"/>
                  </a:cubicBezTo>
                  <a:cubicBezTo>
                    <a:pt x="92" y="155"/>
                    <a:pt x="92" y="156"/>
                    <a:pt x="91" y="156"/>
                  </a:cubicBezTo>
                  <a:cubicBezTo>
                    <a:pt x="91" y="156"/>
                    <a:pt x="91" y="156"/>
                    <a:pt x="90" y="156"/>
                  </a:cubicBezTo>
                  <a:cubicBezTo>
                    <a:pt x="89" y="158"/>
                    <a:pt x="91" y="158"/>
                    <a:pt x="91" y="160"/>
                  </a:cubicBezTo>
                  <a:cubicBezTo>
                    <a:pt x="91" y="160"/>
                    <a:pt x="90" y="160"/>
                    <a:pt x="90" y="160"/>
                  </a:cubicBezTo>
                  <a:cubicBezTo>
                    <a:pt x="90" y="160"/>
                    <a:pt x="89" y="160"/>
                    <a:pt x="89" y="160"/>
                  </a:cubicBezTo>
                  <a:cubicBezTo>
                    <a:pt x="89" y="160"/>
                    <a:pt x="88" y="160"/>
                    <a:pt x="88" y="160"/>
                  </a:cubicBezTo>
                  <a:cubicBezTo>
                    <a:pt x="88" y="160"/>
                    <a:pt x="88" y="160"/>
                    <a:pt x="87" y="160"/>
                  </a:cubicBezTo>
                  <a:cubicBezTo>
                    <a:pt x="87" y="154"/>
                    <a:pt x="86" y="151"/>
                    <a:pt x="88" y="146"/>
                  </a:cubicBezTo>
                  <a:cubicBezTo>
                    <a:pt x="89" y="146"/>
                    <a:pt x="89" y="146"/>
                    <a:pt x="89" y="146"/>
                  </a:cubicBezTo>
                  <a:cubicBezTo>
                    <a:pt x="90" y="146"/>
                    <a:pt x="92" y="147"/>
                    <a:pt x="92" y="148"/>
                  </a:cubicBezTo>
                  <a:cubicBezTo>
                    <a:pt x="92" y="149"/>
                    <a:pt x="92" y="151"/>
                    <a:pt x="92" y="151"/>
                  </a:cubicBezTo>
                  <a:cubicBezTo>
                    <a:pt x="93" y="151"/>
                    <a:pt x="94" y="151"/>
                    <a:pt x="95" y="151"/>
                  </a:cubicBezTo>
                  <a:cubicBezTo>
                    <a:pt x="97" y="147"/>
                    <a:pt x="94" y="144"/>
                    <a:pt x="89" y="144"/>
                  </a:cubicBezTo>
                  <a:moveTo>
                    <a:pt x="71" y="146"/>
                  </a:moveTo>
                  <a:cubicBezTo>
                    <a:pt x="70" y="146"/>
                    <a:pt x="69" y="146"/>
                    <a:pt x="68" y="146"/>
                  </a:cubicBezTo>
                  <a:cubicBezTo>
                    <a:pt x="68" y="147"/>
                    <a:pt x="69" y="148"/>
                    <a:pt x="70" y="148"/>
                  </a:cubicBezTo>
                  <a:cubicBezTo>
                    <a:pt x="70" y="148"/>
                    <a:pt x="70" y="148"/>
                    <a:pt x="70" y="148"/>
                  </a:cubicBezTo>
                  <a:cubicBezTo>
                    <a:pt x="70" y="147"/>
                    <a:pt x="71" y="147"/>
                    <a:pt x="71" y="146"/>
                  </a:cubicBezTo>
                  <a:moveTo>
                    <a:pt x="108" y="151"/>
                  </a:moveTo>
                  <a:cubicBezTo>
                    <a:pt x="108" y="151"/>
                    <a:pt x="107" y="152"/>
                    <a:pt x="107" y="152"/>
                  </a:cubicBezTo>
                  <a:cubicBezTo>
                    <a:pt x="109" y="154"/>
                    <a:pt x="107" y="156"/>
                    <a:pt x="108" y="160"/>
                  </a:cubicBezTo>
                  <a:cubicBezTo>
                    <a:pt x="109" y="160"/>
                    <a:pt x="110" y="160"/>
                    <a:pt x="110" y="160"/>
                  </a:cubicBezTo>
                  <a:cubicBezTo>
                    <a:pt x="110" y="156"/>
                    <a:pt x="111" y="151"/>
                    <a:pt x="108" y="151"/>
                  </a:cubicBezTo>
                  <a:moveTo>
                    <a:pt x="76" y="153"/>
                  </a:moveTo>
                  <a:cubicBezTo>
                    <a:pt x="76" y="153"/>
                    <a:pt x="76" y="153"/>
                    <a:pt x="76" y="154"/>
                  </a:cubicBezTo>
                  <a:cubicBezTo>
                    <a:pt x="76" y="154"/>
                    <a:pt x="76" y="154"/>
                    <a:pt x="76" y="154"/>
                  </a:cubicBezTo>
                  <a:cubicBezTo>
                    <a:pt x="76" y="154"/>
                    <a:pt x="76" y="154"/>
                    <a:pt x="76" y="154"/>
                  </a:cubicBezTo>
                  <a:cubicBezTo>
                    <a:pt x="76" y="153"/>
                    <a:pt x="76" y="153"/>
                    <a:pt x="76" y="153"/>
                  </a:cubicBezTo>
                  <a:moveTo>
                    <a:pt x="57" y="155"/>
                  </a:moveTo>
                  <a:cubicBezTo>
                    <a:pt x="57" y="155"/>
                    <a:pt x="57" y="155"/>
                    <a:pt x="57" y="156"/>
                  </a:cubicBezTo>
                  <a:cubicBezTo>
                    <a:pt x="57" y="156"/>
                    <a:pt x="57" y="156"/>
                    <a:pt x="57" y="156"/>
                  </a:cubicBezTo>
                  <a:cubicBezTo>
                    <a:pt x="58" y="156"/>
                    <a:pt x="58" y="156"/>
                    <a:pt x="58" y="156"/>
                  </a:cubicBezTo>
                  <a:cubicBezTo>
                    <a:pt x="58" y="155"/>
                    <a:pt x="57" y="155"/>
                    <a:pt x="57" y="155"/>
                  </a:cubicBezTo>
                  <a:moveTo>
                    <a:pt x="89" y="157"/>
                  </a:moveTo>
                  <a:cubicBezTo>
                    <a:pt x="89" y="157"/>
                    <a:pt x="89" y="158"/>
                    <a:pt x="88" y="158"/>
                  </a:cubicBezTo>
                  <a:cubicBezTo>
                    <a:pt x="88" y="159"/>
                    <a:pt x="88" y="159"/>
                    <a:pt x="88" y="159"/>
                  </a:cubicBezTo>
                  <a:cubicBezTo>
                    <a:pt x="88" y="159"/>
                    <a:pt x="88" y="158"/>
                    <a:pt x="88" y="158"/>
                  </a:cubicBezTo>
                  <a:cubicBezTo>
                    <a:pt x="89" y="158"/>
                    <a:pt x="89" y="157"/>
                    <a:pt x="89" y="157"/>
                  </a:cubicBezTo>
                  <a:moveTo>
                    <a:pt x="108" y="164"/>
                  </a:moveTo>
                  <a:cubicBezTo>
                    <a:pt x="108" y="164"/>
                    <a:pt x="108" y="164"/>
                    <a:pt x="108" y="164"/>
                  </a:cubicBezTo>
                  <a:cubicBezTo>
                    <a:pt x="108" y="164"/>
                    <a:pt x="108" y="164"/>
                    <a:pt x="108" y="164"/>
                  </a:cubicBezTo>
                  <a:cubicBezTo>
                    <a:pt x="108" y="164"/>
                    <a:pt x="109" y="164"/>
                    <a:pt x="109" y="164"/>
                  </a:cubicBezTo>
                  <a:cubicBezTo>
                    <a:pt x="109" y="164"/>
                    <a:pt x="109" y="164"/>
                    <a:pt x="108" y="164"/>
                  </a:cubicBezTo>
                  <a:moveTo>
                    <a:pt x="61" y="163"/>
                  </a:moveTo>
                  <a:cubicBezTo>
                    <a:pt x="61" y="163"/>
                    <a:pt x="60" y="163"/>
                    <a:pt x="60" y="163"/>
                  </a:cubicBezTo>
                  <a:cubicBezTo>
                    <a:pt x="61" y="163"/>
                    <a:pt x="62" y="162"/>
                    <a:pt x="63" y="162"/>
                  </a:cubicBezTo>
                  <a:cubicBezTo>
                    <a:pt x="63" y="162"/>
                    <a:pt x="62" y="163"/>
                    <a:pt x="61" y="163"/>
                  </a:cubicBezTo>
                  <a:moveTo>
                    <a:pt x="135" y="160"/>
                  </a:moveTo>
                  <a:cubicBezTo>
                    <a:pt x="135" y="159"/>
                    <a:pt x="135" y="159"/>
                    <a:pt x="135" y="159"/>
                  </a:cubicBezTo>
                  <a:cubicBezTo>
                    <a:pt x="136" y="159"/>
                    <a:pt x="136" y="159"/>
                    <a:pt x="136" y="159"/>
                  </a:cubicBezTo>
                  <a:cubicBezTo>
                    <a:pt x="136" y="160"/>
                    <a:pt x="136" y="160"/>
                    <a:pt x="136" y="160"/>
                  </a:cubicBezTo>
                  <a:cubicBezTo>
                    <a:pt x="135" y="160"/>
                    <a:pt x="135" y="160"/>
                    <a:pt x="135" y="160"/>
                  </a:cubicBezTo>
                  <a:moveTo>
                    <a:pt x="118" y="153"/>
                  </a:moveTo>
                  <a:cubicBezTo>
                    <a:pt x="118" y="153"/>
                    <a:pt x="118" y="153"/>
                    <a:pt x="118" y="153"/>
                  </a:cubicBezTo>
                  <a:cubicBezTo>
                    <a:pt x="118" y="153"/>
                    <a:pt x="118" y="152"/>
                    <a:pt x="118" y="152"/>
                  </a:cubicBezTo>
                  <a:cubicBezTo>
                    <a:pt x="118" y="152"/>
                    <a:pt x="118" y="153"/>
                    <a:pt x="118" y="153"/>
                  </a:cubicBezTo>
                  <a:cubicBezTo>
                    <a:pt x="119" y="153"/>
                    <a:pt x="118" y="153"/>
                    <a:pt x="118" y="153"/>
                  </a:cubicBezTo>
                  <a:moveTo>
                    <a:pt x="118" y="149"/>
                  </a:moveTo>
                  <a:cubicBezTo>
                    <a:pt x="117" y="149"/>
                    <a:pt x="117" y="149"/>
                    <a:pt x="117" y="149"/>
                  </a:cubicBezTo>
                  <a:cubicBezTo>
                    <a:pt x="118" y="147"/>
                    <a:pt x="116" y="146"/>
                    <a:pt x="116" y="145"/>
                  </a:cubicBezTo>
                  <a:cubicBezTo>
                    <a:pt x="116" y="145"/>
                    <a:pt x="116" y="145"/>
                    <a:pt x="116" y="145"/>
                  </a:cubicBezTo>
                  <a:cubicBezTo>
                    <a:pt x="118" y="145"/>
                    <a:pt x="118" y="147"/>
                    <a:pt x="120" y="147"/>
                  </a:cubicBezTo>
                  <a:cubicBezTo>
                    <a:pt x="119" y="148"/>
                    <a:pt x="119" y="149"/>
                    <a:pt x="118" y="149"/>
                  </a:cubicBezTo>
                  <a:moveTo>
                    <a:pt x="116" y="144"/>
                  </a:moveTo>
                  <a:cubicBezTo>
                    <a:pt x="116" y="144"/>
                    <a:pt x="116" y="144"/>
                    <a:pt x="116" y="144"/>
                  </a:cubicBezTo>
                  <a:cubicBezTo>
                    <a:pt x="116" y="143"/>
                    <a:pt x="116" y="143"/>
                    <a:pt x="116" y="143"/>
                  </a:cubicBezTo>
                  <a:cubicBezTo>
                    <a:pt x="116" y="143"/>
                    <a:pt x="116" y="144"/>
                    <a:pt x="116" y="144"/>
                  </a:cubicBezTo>
                  <a:cubicBezTo>
                    <a:pt x="116" y="144"/>
                    <a:pt x="116" y="144"/>
                    <a:pt x="116" y="144"/>
                  </a:cubicBezTo>
                  <a:moveTo>
                    <a:pt x="134" y="148"/>
                  </a:moveTo>
                  <a:cubicBezTo>
                    <a:pt x="130" y="148"/>
                    <a:pt x="127" y="142"/>
                    <a:pt x="126" y="139"/>
                  </a:cubicBezTo>
                  <a:cubicBezTo>
                    <a:pt x="126" y="137"/>
                    <a:pt x="128" y="137"/>
                    <a:pt x="128" y="136"/>
                  </a:cubicBezTo>
                  <a:cubicBezTo>
                    <a:pt x="133" y="137"/>
                    <a:pt x="133" y="143"/>
                    <a:pt x="137" y="145"/>
                  </a:cubicBezTo>
                  <a:cubicBezTo>
                    <a:pt x="136" y="146"/>
                    <a:pt x="133" y="146"/>
                    <a:pt x="135" y="147"/>
                  </a:cubicBezTo>
                  <a:cubicBezTo>
                    <a:pt x="135" y="148"/>
                    <a:pt x="134" y="148"/>
                    <a:pt x="134" y="148"/>
                  </a:cubicBezTo>
                  <a:moveTo>
                    <a:pt x="46" y="133"/>
                  </a:moveTo>
                  <a:cubicBezTo>
                    <a:pt x="46" y="133"/>
                    <a:pt x="45" y="133"/>
                    <a:pt x="45" y="133"/>
                  </a:cubicBezTo>
                  <a:cubicBezTo>
                    <a:pt x="45" y="132"/>
                    <a:pt x="45" y="132"/>
                    <a:pt x="46" y="132"/>
                  </a:cubicBezTo>
                  <a:cubicBezTo>
                    <a:pt x="46" y="132"/>
                    <a:pt x="46" y="132"/>
                    <a:pt x="46" y="133"/>
                  </a:cubicBezTo>
                  <a:cubicBezTo>
                    <a:pt x="46" y="133"/>
                    <a:pt x="46" y="133"/>
                    <a:pt x="46" y="133"/>
                  </a:cubicBezTo>
                  <a:moveTo>
                    <a:pt x="47" y="129"/>
                  </a:moveTo>
                  <a:cubicBezTo>
                    <a:pt x="46" y="129"/>
                    <a:pt x="46" y="129"/>
                    <a:pt x="46" y="129"/>
                  </a:cubicBezTo>
                  <a:cubicBezTo>
                    <a:pt x="46" y="127"/>
                    <a:pt x="48" y="127"/>
                    <a:pt x="49" y="126"/>
                  </a:cubicBezTo>
                  <a:cubicBezTo>
                    <a:pt x="50" y="128"/>
                    <a:pt x="48" y="129"/>
                    <a:pt x="47" y="129"/>
                  </a:cubicBezTo>
                  <a:moveTo>
                    <a:pt x="79" y="91"/>
                  </a:moveTo>
                  <a:cubicBezTo>
                    <a:pt x="79" y="90"/>
                    <a:pt x="79" y="90"/>
                    <a:pt x="79" y="90"/>
                  </a:cubicBezTo>
                  <a:cubicBezTo>
                    <a:pt x="80" y="90"/>
                    <a:pt x="80" y="90"/>
                    <a:pt x="80" y="91"/>
                  </a:cubicBezTo>
                  <a:cubicBezTo>
                    <a:pt x="80" y="91"/>
                    <a:pt x="80" y="91"/>
                    <a:pt x="81" y="91"/>
                  </a:cubicBezTo>
                  <a:cubicBezTo>
                    <a:pt x="81" y="91"/>
                    <a:pt x="81" y="91"/>
                    <a:pt x="81" y="91"/>
                  </a:cubicBezTo>
                  <a:cubicBezTo>
                    <a:pt x="81" y="91"/>
                    <a:pt x="81" y="91"/>
                    <a:pt x="81" y="91"/>
                  </a:cubicBezTo>
                  <a:cubicBezTo>
                    <a:pt x="81" y="91"/>
                    <a:pt x="81" y="91"/>
                    <a:pt x="81" y="91"/>
                  </a:cubicBezTo>
                  <a:cubicBezTo>
                    <a:pt x="81" y="92"/>
                    <a:pt x="80" y="92"/>
                    <a:pt x="80" y="92"/>
                  </a:cubicBezTo>
                  <a:cubicBezTo>
                    <a:pt x="80" y="92"/>
                    <a:pt x="80" y="92"/>
                    <a:pt x="80" y="91"/>
                  </a:cubicBezTo>
                  <a:cubicBezTo>
                    <a:pt x="80" y="91"/>
                    <a:pt x="79" y="91"/>
                    <a:pt x="79" y="91"/>
                  </a:cubicBezTo>
                  <a:cubicBezTo>
                    <a:pt x="79" y="91"/>
                    <a:pt x="79" y="91"/>
                    <a:pt x="79" y="91"/>
                  </a:cubicBezTo>
                  <a:moveTo>
                    <a:pt x="81" y="90"/>
                  </a:moveTo>
                  <a:cubicBezTo>
                    <a:pt x="78" y="88"/>
                    <a:pt x="80" y="80"/>
                    <a:pt x="84" y="79"/>
                  </a:cubicBezTo>
                  <a:cubicBezTo>
                    <a:pt x="85" y="81"/>
                    <a:pt x="83" y="85"/>
                    <a:pt x="86" y="85"/>
                  </a:cubicBezTo>
                  <a:cubicBezTo>
                    <a:pt x="86" y="86"/>
                    <a:pt x="86" y="86"/>
                    <a:pt x="86" y="86"/>
                  </a:cubicBezTo>
                  <a:cubicBezTo>
                    <a:pt x="85" y="86"/>
                    <a:pt x="84" y="85"/>
                    <a:pt x="84" y="85"/>
                  </a:cubicBezTo>
                  <a:cubicBezTo>
                    <a:pt x="83" y="85"/>
                    <a:pt x="83" y="87"/>
                    <a:pt x="83" y="88"/>
                  </a:cubicBezTo>
                  <a:cubicBezTo>
                    <a:pt x="83" y="88"/>
                    <a:pt x="82" y="88"/>
                    <a:pt x="82" y="88"/>
                  </a:cubicBezTo>
                  <a:cubicBezTo>
                    <a:pt x="81" y="88"/>
                    <a:pt x="81" y="89"/>
                    <a:pt x="81" y="90"/>
                  </a:cubicBezTo>
                  <a:moveTo>
                    <a:pt x="37" y="65"/>
                  </a:moveTo>
                  <a:cubicBezTo>
                    <a:pt x="37" y="65"/>
                    <a:pt x="37" y="65"/>
                    <a:pt x="38" y="64"/>
                  </a:cubicBezTo>
                  <a:cubicBezTo>
                    <a:pt x="38" y="64"/>
                    <a:pt x="38" y="64"/>
                    <a:pt x="39" y="64"/>
                  </a:cubicBezTo>
                  <a:cubicBezTo>
                    <a:pt x="39" y="64"/>
                    <a:pt x="39" y="64"/>
                    <a:pt x="39" y="64"/>
                  </a:cubicBezTo>
                  <a:cubicBezTo>
                    <a:pt x="37" y="66"/>
                    <a:pt x="39" y="67"/>
                    <a:pt x="40" y="69"/>
                  </a:cubicBezTo>
                  <a:cubicBezTo>
                    <a:pt x="40" y="71"/>
                    <a:pt x="39" y="69"/>
                    <a:pt x="39" y="71"/>
                  </a:cubicBezTo>
                  <a:cubicBezTo>
                    <a:pt x="39" y="71"/>
                    <a:pt x="39" y="71"/>
                    <a:pt x="39" y="71"/>
                  </a:cubicBezTo>
                  <a:cubicBezTo>
                    <a:pt x="38" y="71"/>
                    <a:pt x="38" y="71"/>
                    <a:pt x="37" y="71"/>
                  </a:cubicBezTo>
                  <a:cubicBezTo>
                    <a:pt x="36" y="74"/>
                    <a:pt x="37" y="77"/>
                    <a:pt x="37" y="80"/>
                  </a:cubicBezTo>
                  <a:cubicBezTo>
                    <a:pt x="36" y="80"/>
                    <a:pt x="36" y="80"/>
                    <a:pt x="35" y="80"/>
                  </a:cubicBezTo>
                  <a:cubicBezTo>
                    <a:pt x="35" y="80"/>
                    <a:pt x="34" y="80"/>
                    <a:pt x="33" y="80"/>
                  </a:cubicBezTo>
                  <a:cubicBezTo>
                    <a:pt x="33" y="77"/>
                    <a:pt x="33" y="73"/>
                    <a:pt x="36" y="73"/>
                  </a:cubicBezTo>
                  <a:cubicBezTo>
                    <a:pt x="36" y="73"/>
                    <a:pt x="36" y="73"/>
                    <a:pt x="36" y="73"/>
                  </a:cubicBezTo>
                  <a:cubicBezTo>
                    <a:pt x="35" y="71"/>
                    <a:pt x="34" y="71"/>
                    <a:pt x="35" y="68"/>
                  </a:cubicBezTo>
                  <a:cubicBezTo>
                    <a:pt x="35" y="68"/>
                    <a:pt x="36" y="68"/>
                    <a:pt x="36" y="68"/>
                  </a:cubicBezTo>
                  <a:cubicBezTo>
                    <a:pt x="36" y="68"/>
                    <a:pt x="37" y="67"/>
                    <a:pt x="37" y="67"/>
                  </a:cubicBezTo>
                  <a:cubicBezTo>
                    <a:pt x="37" y="66"/>
                    <a:pt x="36" y="66"/>
                    <a:pt x="36" y="65"/>
                  </a:cubicBezTo>
                  <a:cubicBezTo>
                    <a:pt x="36" y="65"/>
                    <a:pt x="36" y="65"/>
                    <a:pt x="37" y="65"/>
                  </a:cubicBezTo>
                  <a:moveTo>
                    <a:pt x="140" y="60"/>
                  </a:moveTo>
                  <a:cubicBezTo>
                    <a:pt x="140" y="60"/>
                    <a:pt x="140" y="60"/>
                    <a:pt x="139" y="60"/>
                  </a:cubicBezTo>
                  <a:cubicBezTo>
                    <a:pt x="139" y="59"/>
                    <a:pt x="140" y="59"/>
                    <a:pt x="140" y="59"/>
                  </a:cubicBezTo>
                  <a:cubicBezTo>
                    <a:pt x="140" y="59"/>
                    <a:pt x="140" y="59"/>
                    <a:pt x="140" y="59"/>
                  </a:cubicBezTo>
                  <a:cubicBezTo>
                    <a:pt x="140" y="60"/>
                    <a:pt x="140" y="60"/>
                    <a:pt x="140" y="60"/>
                  </a:cubicBezTo>
                  <a:cubicBezTo>
                    <a:pt x="140" y="60"/>
                    <a:pt x="140" y="60"/>
                    <a:pt x="140" y="60"/>
                  </a:cubicBezTo>
                  <a:moveTo>
                    <a:pt x="167" y="51"/>
                  </a:moveTo>
                  <a:cubicBezTo>
                    <a:pt x="167" y="51"/>
                    <a:pt x="167" y="51"/>
                    <a:pt x="167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1"/>
                    <a:pt x="167" y="51"/>
                    <a:pt x="167" y="51"/>
                  </a:cubicBezTo>
                  <a:cubicBezTo>
                    <a:pt x="167" y="52"/>
                    <a:pt x="167" y="52"/>
                    <a:pt x="167" y="52"/>
                  </a:cubicBezTo>
                  <a:cubicBezTo>
                    <a:pt x="167" y="52"/>
                    <a:pt x="167" y="52"/>
                    <a:pt x="167" y="51"/>
                  </a:cubicBezTo>
                  <a:cubicBezTo>
                    <a:pt x="167" y="51"/>
                    <a:pt x="167" y="51"/>
                    <a:pt x="167" y="51"/>
                  </a:cubicBezTo>
                  <a:moveTo>
                    <a:pt x="80" y="50"/>
                  </a:moveTo>
                  <a:cubicBezTo>
                    <a:pt x="80" y="50"/>
                    <a:pt x="80" y="50"/>
                    <a:pt x="80" y="49"/>
                  </a:cubicBezTo>
                  <a:cubicBezTo>
                    <a:pt x="80" y="49"/>
                    <a:pt x="81" y="49"/>
                    <a:pt x="81" y="49"/>
                  </a:cubicBezTo>
                  <a:cubicBezTo>
                    <a:pt x="81" y="49"/>
                    <a:pt x="81" y="49"/>
                    <a:pt x="81" y="50"/>
                  </a:cubicBezTo>
                  <a:cubicBezTo>
                    <a:pt x="81" y="50"/>
                    <a:pt x="81" y="50"/>
                    <a:pt x="80" y="50"/>
                  </a:cubicBezTo>
                  <a:moveTo>
                    <a:pt x="149" y="44"/>
                  </a:moveTo>
                  <a:cubicBezTo>
                    <a:pt x="149" y="44"/>
                    <a:pt x="150" y="43"/>
                    <a:pt x="150" y="42"/>
                  </a:cubicBezTo>
                  <a:cubicBezTo>
                    <a:pt x="152" y="42"/>
                    <a:pt x="149" y="45"/>
                    <a:pt x="151" y="45"/>
                  </a:cubicBezTo>
                  <a:cubicBezTo>
                    <a:pt x="150" y="47"/>
                    <a:pt x="147" y="48"/>
                    <a:pt x="145" y="49"/>
                  </a:cubicBezTo>
                  <a:cubicBezTo>
                    <a:pt x="144" y="47"/>
                    <a:pt x="145" y="47"/>
                    <a:pt x="144" y="45"/>
                  </a:cubicBezTo>
                  <a:cubicBezTo>
                    <a:pt x="145" y="45"/>
                    <a:pt x="146" y="46"/>
                    <a:pt x="146" y="46"/>
                  </a:cubicBezTo>
                  <a:cubicBezTo>
                    <a:pt x="147" y="46"/>
                    <a:pt x="148" y="45"/>
                    <a:pt x="148" y="44"/>
                  </a:cubicBezTo>
                  <a:cubicBezTo>
                    <a:pt x="148" y="44"/>
                    <a:pt x="148" y="44"/>
                    <a:pt x="149" y="44"/>
                  </a:cubicBezTo>
                  <a:moveTo>
                    <a:pt x="158" y="38"/>
                  </a:moveTo>
                  <a:cubicBezTo>
                    <a:pt x="158" y="37"/>
                    <a:pt x="158" y="37"/>
                    <a:pt x="158" y="37"/>
                  </a:cubicBezTo>
                  <a:cubicBezTo>
                    <a:pt x="158" y="37"/>
                    <a:pt x="159" y="37"/>
                    <a:pt x="159" y="37"/>
                  </a:cubicBezTo>
                  <a:cubicBezTo>
                    <a:pt x="159" y="38"/>
                    <a:pt x="159" y="38"/>
                    <a:pt x="159" y="38"/>
                  </a:cubicBezTo>
                  <a:cubicBezTo>
                    <a:pt x="159" y="38"/>
                    <a:pt x="158" y="38"/>
                    <a:pt x="158" y="38"/>
                  </a:cubicBezTo>
                  <a:moveTo>
                    <a:pt x="130" y="38"/>
                  </a:moveTo>
                  <a:cubicBezTo>
                    <a:pt x="130" y="38"/>
                    <a:pt x="129" y="38"/>
                    <a:pt x="129" y="38"/>
                  </a:cubicBezTo>
                  <a:cubicBezTo>
                    <a:pt x="129" y="37"/>
                    <a:pt x="129" y="37"/>
                    <a:pt x="128" y="37"/>
                  </a:cubicBezTo>
                  <a:cubicBezTo>
                    <a:pt x="128" y="36"/>
                    <a:pt x="128" y="35"/>
                    <a:pt x="128" y="35"/>
                  </a:cubicBezTo>
                  <a:cubicBezTo>
                    <a:pt x="129" y="35"/>
                    <a:pt x="129" y="35"/>
                    <a:pt x="130" y="35"/>
                  </a:cubicBezTo>
                  <a:cubicBezTo>
                    <a:pt x="130" y="36"/>
                    <a:pt x="130" y="36"/>
                    <a:pt x="130" y="36"/>
                  </a:cubicBezTo>
                  <a:cubicBezTo>
                    <a:pt x="131" y="36"/>
                    <a:pt x="131" y="36"/>
                    <a:pt x="132" y="36"/>
                  </a:cubicBezTo>
                  <a:cubicBezTo>
                    <a:pt x="132" y="36"/>
                    <a:pt x="132" y="36"/>
                    <a:pt x="132" y="36"/>
                  </a:cubicBezTo>
                  <a:cubicBezTo>
                    <a:pt x="132" y="36"/>
                    <a:pt x="132" y="36"/>
                    <a:pt x="132" y="36"/>
                  </a:cubicBezTo>
                  <a:cubicBezTo>
                    <a:pt x="132" y="37"/>
                    <a:pt x="131" y="38"/>
                    <a:pt x="130" y="38"/>
                  </a:cubicBezTo>
                  <a:moveTo>
                    <a:pt x="153" y="34"/>
                  </a:moveTo>
                  <a:cubicBezTo>
                    <a:pt x="153" y="34"/>
                    <a:pt x="153" y="34"/>
                    <a:pt x="153" y="34"/>
                  </a:cubicBezTo>
                  <a:cubicBezTo>
                    <a:pt x="153" y="33"/>
                    <a:pt x="153" y="32"/>
                    <a:pt x="153" y="31"/>
                  </a:cubicBezTo>
                  <a:cubicBezTo>
                    <a:pt x="154" y="31"/>
                    <a:pt x="155" y="34"/>
                    <a:pt x="153" y="34"/>
                  </a:cubicBezTo>
                  <a:moveTo>
                    <a:pt x="36" y="30"/>
                  </a:moveTo>
                  <a:cubicBezTo>
                    <a:pt x="36" y="30"/>
                    <a:pt x="36" y="29"/>
                    <a:pt x="36" y="29"/>
                  </a:cubicBezTo>
                  <a:cubicBezTo>
                    <a:pt x="36" y="29"/>
                    <a:pt x="36" y="29"/>
                    <a:pt x="36" y="29"/>
                  </a:cubicBezTo>
                  <a:cubicBezTo>
                    <a:pt x="36" y="29"/>
                    <a:pt x="37" y="29"/>
                    <a:pt x="37" y="29"/>
                  </a:cubicBezTo>
                  <a:cubicBezTo>
                    <a:pt x="37" y="29"/>
                    <a:pt x="37" y="30"/>
                    <a:pt x="36" y="30"/>
                  </a:cubicBezTo>
                  <a:moveTo>
                    <a:pt x="62" y="25"/>
                  </a:moveTo>
                  <a:cubicBezTo>
                    <a:pt x="62" y="25"/>
                    <a:pt x="61" y="25"/>
                    <a:pt x="61" y="24"/>
                  </a:cubicBezTo>
                  <a:cubicBezTo>
                    <a:pt x="62" y="24"/>
                    <a:pt x="62" y="24"/>
                    <a:pt x="62" y="24"/>
                  </a:cubicBezTo>
                  <a:cubicBezTo>
                    <a:pt x="62" y="24"/>
                    <a:pt x="62" y="24"/>
                    <a:pt x="62" y="24"/>
                  </a:cubicBezTo>
                  <a:cubicBezTo>
                    <a:pt x="62" y="25"/>
                    <a:pt x="62" y="25"/>
                    <a:pt x="62" y="25"/>
                  </a:cubicBezTo>
                  <a:moveTo>
                    <a:pt x="72" y="28"/>
                  </a:moveTo>
                  <a:cubicBezTo>
                    <a:pt x="74" y="26"/>
                    <a:pt x="70" y="21"/>
                    <a:pt x="74" y="20"/>
                  </a:cubicBezTo>
                  <a:cubicBezTo>
                    <a:pt x="74" y="21"/>
                    <a:pt x="75" y="28"/>
                    <a:pt x="72" y="28"/>
                  </a:cubicBezTo>
                  <a:moveTo>
                    <a:pt x="138" y="21"/>
                  </a:moveTo>
                  <a:cubicBezTo>
                    <a:pt x="137" y="21"/>
                    <a:pt x="137" y="20"/>
                    <a:pt x="137" y="19"/>
                  </a:cubicBezTo>
                  <a:cubicBezTo>
                    <a:pt x="138" y="19"/>
                    <a:pt x="138" y="20"/>
                    <a:pt x="138" y="21"/>
                  </a:cubicBezTo>
                  <a:cubicBezTo>
                    <a:pt x="138" y="21"/>
                    <a:pt x="138" y="21"/>
                    <a:pt x="138" y="21"/>
                  </a:cubicBezTo>
                  <a:moveTo>
                    <a:pt x="54" y="19"/>
                  </a:moveTo>
                  <a:cubicBezTo>
                    <a:pt x="53" y="19"/>
                    <a:pt x="53" y="18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4" y="17"/>
                    <a:pt x="54" y="18"/>
                    <a:pt x="54" y="18"/>
                  </a:cubicBezTo>
                  <a:cubicBezTo>
                    <a:pt x="54" y="18"/>
                    <a:pt x="54" y="18"/>
                    <a:pt x="54" y="18"/>
                  </a:cubicBezTo>
                  <a:cubicBezTo>
                    <a:pt x="54" y="18"/>
                    <a:pt x="54" y="18"/>
                    <a:pt x="54" y="19"/>
                  </a:cubicBezTo>
                  <a:moveTo>
                    <a:pt x="60" y="15"/>
                  </a:moveTo>
                  <a:cubicBezTo>
                    <a:pt x="60" y="15"/>
                    <a:pt x="60" y="15"/>
                    <a:pt x="60" y="14"/>
                  </a:cubicBezTo>
                  <a:cubicBezTo>
                    <a:pt x="60" y="13"/>
                    <a:pt x="60" y="13"/>
                    <a:pt x="60" y="13"/>
                  </a:cubicBezTo>
                  <a:cubicBezTo>
                    <a:pt x="60" y="13"/>
                    <a:pt x="60" y="14"/>
                    <a:pt x="60" y="14"/>
                  </a:cubicBezTo>
                  <a:cubicBezTo>
                    <a:pt x="60" y="15"/>
                    <a:pt x="60" y="15"/>
                    <a:pt x="60" y="15"/>
                  </a:cubicBezTo>
                  <a:moveTo>
                    <a:pt x="122" y="13"/>
                  </a:moveTo>
                  <a:cubicBezTo>
                    <a:pt x="122" y="13"/>
                    <a:pt x="123" y="13"/>
                    <a:pt x="123" y="12"/>
                  </a:cubicBezTo>
                  <a:cubicBezTo>
                    <a:pt x="124" y="12"/>
                    <a:pt x="124" y="12"/>
                    <a:pt x="124" y="12"/>
                  </a:cubicBezTo>
                  <a:cubicBezTo>
                    <a:pt x="124" y="13"/>
                    <a:pt x="124" y="13"/>
                    <a:pt x="124" y="14"/>
                  </a:cubicBezTo>
                  <a:cubicBezTo>
                    <a:pt x="123" y="13"/>
                    <a:pt x="123" y="13"/>
                    <a:pt x="122" y="13"/>
                  </a:cubicBezTo>
                  <a:cubicBezTo>
                    <a:pt x="122" y="13"/>
                    <a:pt x="122" y="13"/>
                    <a:pt x="122" y="13"/>
                  </a:cubicBezTo>
                  <a:moveTo>
                    <a:pt x="108" y="9"/>
                  </a:moveTo>
                  <a:cubicBezTo>
                    <a:pt x="107" y="9"/>
                    <a:pt x="106" y="9"/>
                    <a:pt x="106" y="7"/>
                  </a:cubicBezTo>
                  <a:cubicBezTo>
                    <a:pt x="107" y="7"/>
                    <a:pt x="107" y="7"/>
                    <a:pt x="107" y="7"/>
                  </a:cubicBezTo>
                  <a:cubicBezTo>
                    <a:pt x="107" y="7"/>
                    <a:pt x="108" y="8"/>
                    <a:pt x="108" y="8"/>
                  </a:cubicBezTo>
                  <a:cubicBezTo>
                    <a:pt x="108" y="8"/>
                    <a:pt x="109" y="9"/>
                    <a:pt x="109" y="9"/>
                  </a:cubicBezTo>
                  <a:cubicBezTo>
                    <a:pt x="109" y="9"/>
                    <a:pt x="109" y="9"/>
                    <a:pt x="109" y="9"/>
                  </a:cubicBezTo>
                  <a:cubicBezTo>
                    <a:pt x="109" y="9"/>
                    <a:pt x="109" y="9"/>
                    <a:pt x="108" y="9"/>
                  </a:cubicBezTo>
                  <a:moveTo>
                    <a:pt x="112" y="7"/>
                  </a:moveTo>
                  <a:cubicBezTo>
                    <a:pt x="112" y="7"/>
                    <a:pt x="112" y="7"/>
                    <a:pt x="112" y="7"/>
                  </a:cubicBezTo>
                  <a:cubicBezTo>
                    <a:pt x="112" y="7"/>
                    <a:pt x="112" y="6"/>
                    <a:pt x="112" y="6"/>
                  </a:cubicBezTo>
                  <a:cubicBezTo>
                    <a:pt x="113" y="6"/>
                    <a:pt x="113" y="7"/>
                    <a:pt x="113" y="7"/>
                  </a:cubicBezTo>
                  <a:cubicBezTo>
                    <a:pt x="113" y="7"/>
                    <a:pt x="112" y="7"/>
                    <a:pt x="112" y="7"/>
                  </a:cubicBezTo>
                  <a:moveTo>
                    <a:pt x="102" y="10"/>
                  </a:moveTo>
                  <a:cubicBezTo>
                    <a:pt x="103" y="9"/>
                    <a:pt x="103" y="7"/>
                    <a:pt x="103" y="5"/>
                  </a:cubicBezTo>
                  <a:cubicBezTo>
                    <a:pt x="104" y="7"/>
                    <a:pt x="106" y="11"/>
                    <a:pt x="109" y="11"/>
                  </a:cubicBezTo>
                  <a:cubicBezTo>
                    <a:pt x="110" y="11"/>
                    <a:pt x="111" y="10"/>
                    <a:pt x="112" y="9"/>
                  </a:cubicBezTo>
                  <a:cubicBezTo>
                    <a:pt x="113" y="10"/>
                    <a:pt x="112" y="12"/>
                    <a:pt x="114" y="12"/>
                  </a:cubicBezTo>
                  <a:cubicBezTo>
                    <a:pt x="114" y="12"/>
                    <a:pt x="114" y="12"/>
                    <a:pt x="114" y="12"/>
                  </a:cubicBezTo>
                  <a:cubicBezTo>
                    <a:pt x="115" y="12"/>
                    <a:pt x="115" y="12"/>
                    <a:pt x="115" y="12"/>
                  </a:cubicBezTo>
                  <a:cubicBezTo>
                    <a:pt x="115" y="12"/>
                    <a:pt x="116" y="12"/>
                    <a:pt x="116" y="11"/>
                  </a:cubicBezTo>
                  <a:cubicBezTo>
                    <a:pt x="116" y="11"/>
                    <a:pt x="117" y="11"/>
                    <a:pt x="117" y="11"/>
                  </a:cubicBezTo>
                  <a:cubicBezTo>
                    <a:pt x="117" y="11"/>
                    <a:pt x="117" y="11"/>
                    <a:pt x="118" y="11"/>
                  </a:cubicBezTo>
                  <a:cubicBezTo>
                    <a:pt x="117" y="15"/>
                    <a:pt x="125" y="14"/>
                    <a:pt x="128" y="17"/>
                  </a:cubicBezTo>
                  <a:cubicBezTo>
                    <a:pt x="130" y="17"/>
                    <a:pt x="129" y="14"/>
                    <a:pt x="130" y="14"/>
                  </a:cubicBezTo>
                  <a:cubicBezTo>
                    <a:pt x="131" y="14"/>
                    <a:pt x="131" y="14"/>
                    <a:pt x="131" y="15"/>
                  </a:cubicBezTo>
                  <a:cubicBezTo>
                    <a:pt x="132" y="22"/>
                    <a:pt x="141" y="22"/>
                    <a:pt x="146" y="26"/>
                  </a:cubicBezTo>
                  <a:cubicBezTo>
                    <a:pt x="150" y="34"/>
                    <a:pt x="161" y="40"/>
                    <a:pt x="163" y="49"/>
                  </a:cubicBezTo>
                  <a:cubicBezTo>
                    <a:pt x="163" y="49"/>
                    <a:pt x="163" y="49"/>
                    <a:pt x="163" y="49"/>
                  </a:cubicBezTo>
                  <a:cubicBezTo>
                    <a:pt x="164" y="49"/>
                    <a:pt x="164" y="48"/>
                    <a:pt x="164" y="48"/>
                  </a:cubicBezTo>
                  <a:cubicBezTo>
                    <a:pt x="163" y="47"/>
                    <a:pt x="163" y="46"/>
                    <a:pt x="164" y="46"/>
                  </a:cubicBezTo>
                  <a:cubicBezTo>
                    <a:pt x="164" y="46"/>
                    <a:pt x="164" y="46"/>
                    <a:pt x="164" y="46"/>
                  </a:cubicBezTo>
                  <a:cubicBezTo>
                    <a:pt x="176" y="75"/>
                    <a:pt x="176" y="106"/>
                    <a:pt x="161" y="134"/>
                  </a:cubicBezTo>
                  <a:cubicBezTo>
                    <a:pt x="161" y="133"/>
                    <a:pt x="160" y="133"/>
                    <a:pt x="160" y="133"/>
                  </a:cubicBezTo>
                  <a:cubicBezTo>
                    <a:pt x="159" y="133"/>
                    <a:pt x="158" y="134"/>
                    <a:pt x="158" y="136"/>
                  </a:cubicBezTo>
                  <a:cubicBezTo>
                    <a:pt x="157" y="137"/>
                    <a:pt x="156" y="138"/>
                    <a:pt x="154" y="138"/>
                  </a:cubicBezTo>
                  <a:cubicBezTo>
                    <a:pt x="154" y="138"/>
                    <a:pt x="154" y="138"/>
                    <a:pt x="154" y="138"/>
                  </a:cubicBezTo>
                  <a:cubicBezTo>
                    <a:pt x="154" y="140"/>
                    <a:pt x="154" y="140"/>
                    <a:pt x="154" y="142"/>
                  </a:cubicBezTo>
                  <a:cubicBezTo>
                    <a:pt x="152" y="142"/>
                    <a:pt x="150" y="144"/>
                    <a:pt x="148" y="144"/>
                  </a:cubicBezTo>
                  <a:cubicBezTo>
                    <a:pt x="148" y="144"/>
                    <a:pt x="148" y="144"/>
                    <a:pt x="148" y="144"/>
                  </a:cubicBezTo>
                  <a:cubicBezTo>
                    <a:pt x="148" y="145"/>
                    <a:pt x="148" y="147"/>
                    <a:pt x="149" y="147"/>
                  </a:cubicBezTo>
                  <a:cubicBezTo>
                    <a:pt x="149" y="148"/>
                    <a:pt x="145" y="148"/>
                    <a:pt x="144" y="148"/>
                  </a:cubicBezTo>
                  <a:cubicBezTo>
                    <a:pt x="144" y="150"/>
                    <a:pt x="145" y="151"/>
                    <a:pt x="144" y="151"/>
                  </a:cubicBezTo>
                  <a:cubicBezTo>
                    <a:pt x="144" y="151"/>
                    <a:pt x="143" y="151"/>
                    <a:pt x="143" y="151"/>
                  </a:cubicBezTo>
                  <a:cubicBezTo>
                    <a:pt x="140" y="151"/>
                    <a:pt x="138" y="154"/>
                    <a:pt x="137" y="156"/>
                  </a:cubicBezTo>
                  <a:cubicBezTo>
                    <a:pt x="132" y="157"/>
                    <a:pt x="128" y="159"/>
                    <a:pt x="124" y="162"/>
                  </a:cubicBezTo>
                  <a:cubicBezTo>
                    <a:pt x="121" y="162"/>
                    <a:pt x="118" y="162"/>
                    <a:pt x="119" y="165"/>
                  </a:cubicBezTo>
                  <a:cubicBezTo>
                    <a:pt x="119" y="165"/>
                    <a:pt x="118" y="165"/>
                    <a:pt x="118" y="165"/>
                  </a:cubicBezTo>
                  <a:cubicBezTo>
                    <a:pt x="117" y="165"/>
                    <a:pt x="116" y="164"/>
                    <a:pt x="115" y="163"/>
                  </a:cubicBezTo>
                  <a:cubicBezTo>
                    <a:pt x="115" y="164"/>
                    <a:pt x="114" y="164"/>
                    <a:pt x="114" y="164"/>
                  </a:cubicBezTo>
                  <a:cubicBezTo>
                    <a:pt x="114" y="164"/>
                    <a:pt x="114" y="164"/>
                    <a:pt x="112" y="163"/>
                  </a:cubicBezTo>
                  <a:cubicBezTo>
                    <a:pt x="111" y="164"/>
                    <a:pt x="113" y="164"/>
                    <a:pt x="112" y="165"/>
                  </a:cubicBezTo>
                  <a:cubicBezTo>
                    <a:pt x="109" y="165"/>
                    <a:pt x="109" y="159"/>
                    <a:pt x="106" y="158"/>
                  </a:cubicBezTo>
                  <a:cubicBezTo>
                    <a:pt x="105" y="158"/>
                    <a:pt x="105" y="159"/>
                    <a:pt x="104" y="159"/>
                  </a:cubicBezTo>
                  <a:cubicBezTo>
                    <a:pt x="104" y="162"/>
                    <a:pt x="105" y="162"/>
                    <a:pt x="105" y="165"/>
                  </a:cubicBezTo>
                  <a:cubicBezTo>
                    <a:pt x="105" y="166"/>
                    <a:pt x="102" y="165"/>
                    <a:pt x="102" y="166"/>
                  </a:cubicBezTo>
                  <a:cubicBezTo>
                    <a:pt x="101" y="165"/>
                    <a:pt x="101" y="163"/>
                    <a:pt x="100" y="162"/>
                  </a:cubicBezTo>
                  <a:cubicBezTo>
                    <a:pt x="99" y="163"/>
                    <a:pt x="99" y="165"/>
                    <a:pt x="100" y="166"/>
                  </a:cubicBezTo>
                  <a:cubicBezTo>
                    <a:pt x="99" y="166"/>
                    <a:pt x="98" y="166"/>
                    <a:pt x="97" y="166"/>
                  </a:cubicBezTo>
                  <a:cubicBezTo>
                    <a:pt x="95" y="166"/>
                    <a:pt x="93" y="166"/>
                    <a:pt x="92" y="166"/>
                  </a:cubicBezTo>
                  <a:cubicBezTo>
                    <a:pt x="90" y="166"/>
                    <a:pt x="88" y="166"/>
                    <a:pt x="87" y="166"/>
                  </a:cubicBezTo>
                  <a:cubicBezTo>
                    <a:pt x="85" y="166"/>
                    <a:pt x="84" y="166"/>
                    <a:pt x="83" y="166"/>
                  </a:cubicBezTo>
                  <a:cubicBezTo>
                    <a:pt x="79" y="165"/>
                    <a:pt x="72" y="163"/>
                    <a:pt x="68" y="163"/>
                  </a:cubicBezTo>
                  <a:cubicBezTo>
                    <a:pt x="67" y="163"/>
                    <a:pt x="67" y="163"/>
                    <a:pt x="67" y="163"/>
                  </a:cubicBezTo>
                  <a:cubicBezTo>
                    <a:pt x="67" y="160"/>
                    <a:pt x="65" y="161"/>
                    <a:pt x="64" y="159"/>
                  </a:cubicBezTo>
                  <a:cubicBezTo>
                    <a:pt x="64" y="160"/>
                    <a:pt x="63" y="160"/>
                    <a:pt x="63" y="160"/>
                  </a:cubicBezTo>
                  <a:cubicBezTo>
                    <a:pt x="62" y="160"/>
                    <a:pt x="61" y="159"/>
                    <a:pt x="60" y="159"/>
                  </a:cubicBezTo>
                  <a:cubicBezTo>
                    <a:pt x="59" y="158"/>
                    <a:pt x="58" y="157"/>
                    <a:pt x="57" y="157"/>
                  </a:cubicBezTo>
                  <a:cubicBezTo>
                    <a:pt x="56" y="157"/>
                    <a:pt x="56" y="157"/>
                    <a:pt x="56" y="157"/>
                  </a:cubicBezTo>
                  <a:cubicBezTo>
                    <a:pt x="56" y="156"/>
                    <a:pt x="56" y="155"/>
                    <a:pt x="55" y="155"/>
                  </a:cubicBezTo>
                  <a:cubicBezTo>
                    <a:pt x="55" y="154"/>
                    <a:pt x="55" y="154"/>
                    <a:pt x="55" y="154"/>
                  </a:cubicBezTo>
                  <a:cubicBezTo>
                    <a:pt x="54" y="154"/>
                    <a:pt x="54" y="155"/>
                    <a:pt x="54" y="155"/>
                  </a:cubicBezTo>
                  <a:cubicBezTo>
                    <a:pt x="54" y="155"/>
                    <a:pt x="53" y="155"/>
                    <a:pt x="53" y="155"/>
                  </a:cubicBezTo>
                  <a:cubicBezTo>
                    <a:pt x="53" y="155"/>
                    <a:pt x="53" y="155"/>
                    <a:pt x="53" y="155"/>
                  </a:cubicBezTo>
                  <a:cubicBezTo>
                    <a:pt x="54" y="153"/>
                    <a:pt x="53" y="154"/>
                    <a:pt x="52" y="152"/>
                  </a:cubicBezTo>
                  <a:cubicBezTo>
                    <a:pt x="51" y="152"/>
                    <a:pt x="53" y="153"/>
                    <a:pt x="52" y="154"/>
                  </a:cubicBezTo>
                  <a:cubicBezTo>
                    <a:pt x="40" y="149"/>
                    <a:pt x="32" y="136"/>
                    <a:pt x="26" y="130"/>
                  </a:cubicBezTo>
                  <a:cubicBezTo>
                    <a:pt x="14" y="111"/>
                    <a:pt x="12" y="78"/>
                    <a:pt x="20" y="55"/>
                  </a:cubicBezTo>
                  <a:cubicBezTo>
                    <a:pt x="24" y="53"/>
                    <a:pt x="28" y="46"/>
                    <a:pt x="28" y="43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9" y="42"/>
                    <a:pt x="29" y="42"/>
                    <a:pt x="30" y="43"/>
                  </a:cubicBezTo>
                  <a:cubicBezTo>
                    <a:pt x="35" y="35"/>
                    <a:pt x="42" y="30"/>
                    <a:pt x="48" y="23"/>
                  </a:cubicBezTo>
                  <a:cubicBezTo>
                    <a:pt x="48" y="23"/>
                    <a:pt x="48" y="23"/>
                    <a:pt x="49" y="23"/>
                  </a:cubicBezTo>
                  <a:cubicBezTo>
                    <a:pt x="49" y="23"/>
                    <a:pt x="49" y="23"/>
                    <a:pt x="49" y="23"/>
                  </a:cubicBezTo>
                  <a:cubicBezTo>
                    <a:pt x="49" y="23"/>
                    <a:pt x="50" y="21"/>
                    <a:pt x="50" y="19"/>
                  </a:cubicBezTo>
                  <a:cubicBezTo>
                    <a:pt x="50" y="19"/>
                    <a:pt x="51" y="20"/>
                    <a:pt x="52" y="20"/>
                  </a:cubicBezTo>
                  <a:cubicBezTo>
                    <a:pt x="57" y="20"/>
                    <a:pt x="61" y="17"/>
                    <a:pt x="63" y="14"/>
                  </a:cubicBezTo>
                  <a:cubicBezTo>
                    <a:pt x="64" y="14"/>
                    <a:pt x="64" y="14"/>
                    <a:pt x="65" y="14"/>
                  </a:cubicBezTo>
                  <a:cubicBezTo>
                    <a:pt x="66" y="14"/>
                    <a:pt x="66" y="14"/>
                    <a:pt x="68" y="14"/>
                  </a:cubicBezTo>
                  <a:cubicBezTo>
                    <a:pt x="68" y="12"/>
                    <a:pt x="68" y="11"/>
                    <a:pt x="68" y="11"/>
                  </a:cubicBezTo>
                  <a:cubicBezTo>
                    <a:pt x="70" y="11"/>
                    <a:pt x="72" y="11"/>
                    <a:pt x="75" y="11"/>
                  </a:cubicBezTo>
                  <a:cubicBezTo>
                    <a:pt x="78" y="11"/>
                    <a:pt x="81" y="11"/>
                    <a:pt x="81" y="8"/>
                  </a:cubicBezTo>
                  <a:cubicBezTo>
                    <a:pt x="82" y="8"/>
                    <a:pt x="82" y="8"/>
                    <a:pt x="82" y="8"/>
                  </a:cubicBezTo>
                  <a:cubicBezTo>
                    <a:pt x="82" y="8"/>
                    <a:pt x="83" y="8"/>
                    <a:pt x="83" y="8"/>
                  </a:cubicBezTo>
                  <a:cubicBezTo>
                    <a:pt x="83" y="8"/>
                    <a:pt x="83" y="8"/>
                    <a:pt x="83" y="8"/>
                  </a:cubicBezTo>
                  <a:cubicBezTo>
                    <a:pt x="84" y="8"/>
                    <a:pt x="84" y="8"/>
                    <a:pt x="85" y="7"/>
                  </a:cubicBezTo>
                  <a:cubicBezTo>
                    <a:pt x="85" y="8"/>
                    <a:pt x="84" y="8"/>
                    <a:pt x="84" y="9"/>
                  </a:cubicBezTo>
                  <a:cubicBezTo>
                    <a:pt x="85" y="9"/>
                    <a:pt x="86" y="9"/>
                    <a:pt x="87" y="9"/>
                  </a:cubicBezTo>
                  <a:cubicBezTo>
                    <a:pt x="86" y="8"/>
                    <a:pt x="88" y="6"/>
                    <a:pt x="90" y="5"/>
                  </a:cubicBezTo>
                  <a:cubicBezTo>
                    <a:pt x="90" y="5"/>
                    <a:pt x="90" y="5"/>
                    <a:pt x="90" y="5"/>
                  </a:cubicBezTo>
                  <a:cubicBezTo>
                    <a:pt x="90" y="5"/>
                    <a:pt x="90" y="5"/>
                    <a:pt x="90" y="5"/>
                  </a:cubicBezTo>
                  <a:cubicBezTo>
                    <a:pt x="89" y="6"/>
                    <a:pt x="89" y="7"/>
                    <a:pt x="90" y="7"/>
                  </a:cubicBezTo>
                  <a:cubicBezTo>
                    <a:pt x="90" y="7"/>
                    <a:pt x="91" y="7"/>
                    <a:pt x="91" y="7"/>
                  </a:cubicBezTo>
                  <a:cubicBezTo>
                    <a:pt x="91" y="7"/>
                    <a:pt x="92" y="6"/>
                    <a:pt x="92" y="6"/>
                  </a:cubicBezTo>
                  <a:cubicBezTo>
                    <a:pt x="92" y="6"/>
                    <a:pt x="92" y="6"/>
                    <a:pt x="92" y="6"/>
                  </a:cubicBezTo>
                  <a:cubicBezTo>
                    <a:pt x="92" y="7"/>
                    <a:pt x="92" y="8"/>
                    <a:pt x="92" y="9"/>
                  </a:cubicBezTo>
                  <a:cubicBezTo>
                    <a:pt x="93" y="9"/>
                    <a:pt x="94" y="9"/>
                    <a:pt x="96" y="10"/>
                  </a:cubicBezTo>
                  <a:cubicBezTo>
                    <a:pt x="97" y="10"/>
                    <a:pt x="96" y="6"/>
                    <a:pt x="98" y="6"/>
                  </a:cubicBezTo>
                  <a:cubicBezTo>
                    <a:pt x="98" y="6"/>
                    <a:pt x="98" y="6"/>
                    <a:pt x="98" y="6"/>
                  </a:cubicBezTo>
                  <a:cubicBezTo>
                    <a:pt x="98" y="8"/>
                    <a:pt x="97" y="8"/>
                    <a:pt x="98" y="10"/>
                  </a:cubicBezTo>
                  <a:cubicBezTo>
                    <a:pt x="98" y="9"/>
                    <a:pt x="100" y="9"/>
                    <a:pt x="100" y="7"/>
                  </a:cubicBezTo>
                  <a:cubicBezTo>
                    <a:pt x="100" y="8"/>
                    <a:pt x="100" y="10"/>
                    <a:pt x="102" y="10"/>
                  </a:cubicBezTo>
                  <a:moveTo>
                    <a:pt x="93" y="6"/>
                  </a:moveTo>
                  <a:cubicBezTo>
                    <a:pt x="93" y="6"/>
                    <a:pt x="93" y="6"/>
                    <a:pt x="92" y="6"/>
                  </a:cubicBezTo>
                  <a:cubicBezTo>
                    <a:pt x="92" y="6"/>
                    <a:pt x="93" y="5"/>
                    <a:pt x="93" y="5"/>
                  </a:cubicBezTo>
                  <a:cubicBezTo>
                    <a:pt x="94" y="5"/>
                    <a:pt x="94" y="6"/>
                    <a:pt x="94" y="6"/>
                  </a:cubicBezTo>
                  <a:cubicBezTo>
                    <a:pt x="93" y="6"/>
                    <a:pt x="93" y="6"/>
                    <a:pt x="93" y="6"/>
                  </a:cubicBezTo>
                  <a:moveTo>
                    <a:pt x="82" y="0"/>
                  </a:moveTo>
                  <a:cubicBezTo>
                    <a:pt x="82" y="1"/>
                    <a:pt x="82" y="2"/>
                    <a:pt x="83" y="2"/>
                  </a:cubicBezTo>
                  <a:cubicBezTo>
                    <a:pt x="83" y="1"/>
                    <a:pt x="83" y="0"/>
                    <a:pt x="82" y="0"/>
                  </a:cubicBezTo>
                </a:path>
              </a:pathLst>
            </a:custGeom>
            <a:solidFill>
              <a:schemeClr val="tx1">
                <a:alpha val="21176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7171" name="组合 2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7178" name="Group 8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7179" name="文本框 5"/>
            <p:cNvSpPr txBox="1"/>
            <p:nvPr/>
          </p:nvSpPr>
          <p:spPr>
            <a:xfrm>
              <a:off x="1911351" y="429498"/>
              <a:ext cx="2720226" cy="58462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3200">
                  <a:latin typeface="Lucida Handwriting" panose="03010101010101010101" pitchFamily="66" charset="0"/>
                </a:rPr>
                <a:t>The  Writer</a:t>
              </a:r>
              <a:endParaRPr lang="en-US" altLang="zh-CN" sz="3200">
                <a:latin typeface="Lucida Handwriting" panose="03010101010101010101" pitchFamily="66" charset="0"/>
              </a:endParaRPr>
            </a:p>
          </p:txBody>
        </p:sp>
      </p:grpSp>
      <p:pic>
        <p:nvPicPr>
          <p:cNvPr id="7172" name="图片 354"/>
          <p:cNvPicPr>
            <a:picLocks noChangeAspect="1"/>
          </p:cNvPicPr>
          <p:nvPr/>
        </p:nvPicPr>
        <p:blipFill>
          <a:blip r:embed="rId2"/>
          <a:srcRect l="-12820"/>
          <a:stretch>
            <a:fillRect/>
          </a:stretch>
        </p:blipFill>
        <p:spPr>
          <a:xfrm rot="3181340" flipH="1">
            <a:off x="8956675" y="3043238"/>
            <a:ext cx="3378200" cy="2127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213" name="矩形 360"/>
          <p:cNvSpPr/>
          <p:nvPr/>
        </p:nvSpPr>
        <p:spPr>
          <a:xfrm>
            <a:off x="2382838" y="3109913"/>
            <a:ext cx="5702300" cy="2676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57200" lvl="0" indent="-457200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zh-CN">
                <a:latin typeface="Comic Sans MS" panose="030f0702030302020204" pitchFamily="66" charset="0"/>
                <a:ea typeface="微软雅黑" panose="020b0503020204020204" pitchFamily="34" charset="-122"/>
              </a:rPr>
              <a:t>English poet and playwright</a:t>
            </a:r>
            <a:endParaRPr lang="en-US" altLang="zh-CN">
              <a:latin typeface="Comic Sans MS" panose="030f0702030302020204" pitchFamily="66" charset="0"/>
              <a:ea typeface="微软雅黑" panose="020b0503020204020204" pitchFamily="34" charset="-122"/>
            </a:endParaRPr>
          </a:p>
          <a:p>
            <a:pPr marL="457200" lvl="0" indent="-457200" eaLnBrk="1" hangingPunct="1">
              <a:lnSpc>
                <a:spcPct val="100000"/>
              </a:lnSpc>
              <a:spcBef>
                <a:spcPct val="0"/>
              </a:spcBef>
            </a:pPr>
            <a:endParaRPr lang="en-US" altLang="zh-CN">
              <a:latin typeface="Comic Sans MS" panose="030f0702030302020204" pitchFamily="66" charset="0"/>
              <a:ea typeface="微软雅黑" panose="020b0503020204020204" pitchFamily="34" charset="-122"/>
            </a:endParaRPr>
          </a:p>
          <a:p>
            <a:pPr marL="457200" lvl="0" indent="-457200"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zh-CN">
                <a:latin typeface="Comic Sans MS" panose="030f0702030302020204" pitchFamily="66" charset="0"/>
                <a:ea typeface="微软雅黑" panose="020b0503020204020204" pitchFamily="34" charset="-122"/>
              </a:rPr>
              <a:t>The greatest writer in the English language and the world's pre-eminent dramatist.</a:t>
            </a:r>
            <a:endParaRPr lang="zh-CN" altLang="en-US">
              <a:latin typeface="Comic Sans MS" panose="030f0702030302020204" pitchFamily="66" charset="0"/>
              <a:ea typeface="微软雅黑" panose="020b0503020204020204" pitchFamily="34" charset="-122"/>
            </a:endParaRPr>
          </a:p>
        </p:txBody>
      </p:sp>
      <p:grpSp>
        <p:nvGrpSpPr>
          <p:cNvPr id="8214" name="组合 375"/>
          <p:cNvGrpSpPr/>
          <p:nvPr/>
        </p:nvGrpSpPr>
        <p:grpSpPr>
          <a:xfrm>
            <a:off x="2794000" y="2444750"/>
            <a:ext cx="4757738" cy="574675"/>
            <a:chOff x="-151826" y="-13471"/>
            <a:chExt cx="4193553" cy="319497"/>
          </a:xfrm>
        </p:grpSpPr>
        <p:sp>
          <p:nvSpPr>
            <p:cNvPr id="7176" name="矩形 365"/>
            <p:cNvSpPr/>
            <p:nvPr/>
          </p:nvSpPr>
          <p:spPr>
            <a:xfrm>
              <a:off x="-151826" y="-13471"/>
              <a:ext cx="4193553" cy="319497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>
                  <a:solidFill>
                    <a:srgbClr val="2C2710"/>
                  </a:solidFill>
                  <a:latin typeface="Lucida Handwriting" panose="03010101010101010101" pitchFamily="66" charset="0"/>
                  <a:ea typeface="微软雅黑" panose="020b0503020204020204" pitchFamily="34" charset="-122"/>
                </a:rPr>
                <a:t>William    Shakespeare</a:t>
              </a:r>
              <a:endParaRPr lang="zh-CN" altLang="en-US">
                <a:latin typeface="Lucida Handwriting" panose="03010101010101010101" pitchFamily="66" charset="0"/>
              </a:endParaRPr>
            </a:p>
          </p:txBody>
        </p:sp>
        <p:cxnSp>
          <p:nvCxnSpPr>
            <p:cNvPr id="7177" name="直接连接符 372"/>
            <p:cNvCxnSpPr/>
            <p:nvPr/>
          </p:nvCxnSpPr>
          <p:spPr>
            <a:xfrm>
              <a:off x="-7632" y="281479"/>
              <a:ext cx="3905165" cy="9526"/>
            </a:xfrm>
            <a:prstGeom prst="line">
              <a:avLst/>
            </a:prstGeom>
            <a:ln w="6350" cap="flat" cmpd="sng">
              <a:solidFill>
                <a:schemeClr val="tx1"/>
              </a:solidFill>
              <a:prstDash val="dash"/>
              <a:headEnd type="none" w="med" len="med"/>
              <a:tailEnd type="none" w="med" len="med"/>
            </a:ln>
          </p:spPr>
        </p:cxnSp>
      </p:grpSp>
      <p:pic>
        <p:nvPicPr>
          <p:cNvPr id="6" name="图片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0" r="12443" b="15833"/>
          <a:stretch>
            <a:fillRect/>
          </a:stretch>
        </p:blipFill>
        <p:spPr>
          <a:xfrm rot="20956611" flipH="1">
            <a:off x="8125625" y="1720265"/>
            <a:ext cx="2813649" cy="376588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dur="50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1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2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14"/>
          <p:cNvPicPr>
            <a:picLocks noChangeAspect="1"/>
          </p:cNvPicPr>
          <p:nvPr/>
        </p:nvPicPr>
        <p:blipFill>
          <a:blip r:embed="rId2"/>
          <a:srcRect b="-464"/>
          <a:stretch>
            <a:fillRect/>
          </a:stretch>
        </p:blipFill>
        <p:spPr>
          <a:xfrm rot="-2429276" flipH="1">
            <a:off x="4373563" y="279400"/>
            <a:ext cx="2516187" cy="20288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图片 1"/>
          <p:cNvPicPr>
            <a:picLocks noChangeAspect="1"/>
          </p:cNvPicPr>
          <p:nvPr/>
        </p:nvPicPr>
        <p:blipFill>
          <a:blip r:embed="rId3"/>
          <a:srcRect l="-443" t="-746" r="65617" b="40027"/>
          <a:stretch>
            <a:fillRect/>
          </a:stretch>
        </p:blipFill>
        <p:spPr>
          <a:xfrm rot="-1411897">
            <a:off x="2838450" y="2074863"/>
            <a:ext cx="2147888" cy="26590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6" name="图片 2"/>
          <p:cNvPicPr>
            <a:picLocks noChangeAspect="1"/>
          </p:cNvPicPr>
          <p:nvPr/>
        </p:nvPicPr>
        <p:blipFill>
          <a:blip r:embed="rId3"/>
          <a:srcRect r="136"/>
          <a:stretch>
            <a:fillRect/>
          </a:stretch>
        </p:blipFill>
        <p:spPr>
          <a:xfrm rot="3174983" flipH="1">
            <a:off x="3487738" y="931863"/>
            <a:ext cx="6157912" cy="4379912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8197" name="组合 3"/>
          <p:cNvGrpSpPr/>
          <p:nvPr/>
        </p:nvGrpSpPr>
        <p:grpSpPr>
          <a:xfrm>
            <a:off x="3741738" y="1055688"/>
            <a:ext cx="4711700" cy="4711700"/>
            <a:chExt cx="3096472" cy="3096470"/>
          </a:xfrm>
        </p:grpSpPr>
        <p:sp>
          <p:nvSpPr>
            <p:cNvPr id="8206" name="椭圆 4"/>
            <p:cNvSpPr/>
            <p:nvPr/>
          </p:nvSpPr>
          <p:spPr>
            <a:xfrm>
              <a:off x="133541" y="133540"/>
              <a:ext cx="2829391" cy="2829389"/>
            </a:xfrm>
            <a:prstGeom prst="ellipse">
              <a:avLst/>
            </a:prstGeom>
            <a:solidFill>
              <a:schemeClr val="bg1"/>
            </a:solidFill>
            <a:ln w="9525">
              <a:noFill/>
            </a:ln>
          </p:spPr>
          <p:txBody>
            <a:bodyPr anchor="ctr" anchorCtr="0"/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endParaRPr lang="zh-CN" altLang="en-US" sz="1800">
                <a:solidFill>
                  <a:srgbClr val="FDFBE9"/>
                </a:solidFill>
              </a:endParaRPr>
            </a:p>
          </p:txBody>
        </p:sp>
        <p:sp>
          <p:nvSpPr>
            <p:cNvPr id="8207" name="椭圆 5"/>
            <p:cNvSpPr/>
            <p:nvPr/>
          </p:nvSpPr>
          <p:spPr>
            <a:xfrm>
              <a:off x="0" y="0"/>
              <a:ext cx="3096472" cy="3096470"/>
            </a:xfrm>
            <a:prstGeom prst="ellipse">
              <a:avLst/>
            </a:prstGeom>
            <a:noFill/>
            <a:ln w="12700" cap="flat" cmpd="sng">
              <a:solidFill>
                <a:schemeClr val="bg1"/>
              </a:solidFill>
              <a:prstDash val="solid"/>
              <a:headEnd type="none" w="med" len="med"/>
              <a:tailEnd type="none" w="med" len="med"/>
            </a:ln>
          </p:spPr>
          <p:txBody>
            <a:bodyPr anchor="ctr" anchorCtr="0"/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endParaRPr lang="zh-CN" altLang="en-US" sz="1800">
                <a:solidFill>
                  <a:srgbClr val="FDFBE9"/>
                </a:solidFill>
              </a:endParaRPr>
            </a:p>
          </p:txBody>
        </p:sp>
      </p:grpSp>
      <p:sp>
        <p:nvSpPr>
          <p:cNvPr id="8198" name="文本框 6"/>
          <p:cNvSpPr txBox="1"/>
          <p:nvPr/>
        </p:nvSpPr>
        <p:spPr>
          <a:xfrm>
            <a:off x="4600575" y="2611438"/>
            <a:ext cx="2990850" cy="608012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2000">
                <a:latin typeface="Vivaldi" panose="03020602050506090804" pitchFamily="66" charset="0"/>
              </a:rPr>
              <a:t>Small Title Here</a:t>
            </a:r>
            <a:endParaRPr lang="zh-CN" altLang="en-US" sz="2000">
              <a:latin typeface="Vivaldi" panose="03020602050506090804" pitchFamily="66" charset="0"/>
            </a:endParaRPr>
          </a:p>
        </p:txBody>
      </p:sp>
      <p:sp>
        <p:nvSpPr>
          <p:cNvPr id="8199" name="文本框 7"/>
          <p:cNvSpPr txBox="1"/>
          <p:nvPr/>
        </p:nvSpPr>
        <p:spPr>
          <a:xfrm>
            <a:off x="3457575" y="3027363"/>
            <a:ext cx="5372100" cy="768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zh-CN" sz="4400">
                <a:latin typeface="Segoe Print" panose="02000600000000000000" pitchFamily="2" charset="0"/>
              </a:rPr>
              <a:t>Plot Summary</a:t>
            </a:r>
            <a:endParaRPr lang="zh-CN" altLang="en-US" sz="4400">
              <a:latin typeface="宋体" panose="02010600030101010101" pitchFamily="2" charset="-122"/>
            </a:endParaRPr>
          </a:p>
        </p:txBody>
      </p:sp>
      <p:grpSp>
        <p:nvGrpSpPr>
          <p:cNvPr id="8200" name="组合 8"/>
          <p:cNvGrpSpPr/>
          <p:nvPr/>
        </p:nvGrpSpPr>
        <p:grpSpPr>
          <a:xfrm flipV="1">
            <a:off x="5411788" y="3817938"/>
            <a:ext cx="1352550" cy="512762"/>
            <a:chExt cx="1395412" cy="400050"/>
          </a:xfrm>
        </p:grpSpPr>
        <p:sp>
          <p:nvSpPr>
            <p:cNvPr id="8201" name="Freeform 1332"/>
            <p:cNvSpPr>
              <a:spLocks noEditPoints="1"/>
            </p:cNvSpPr>
            <p:nvPr/>
          </p:nvSpPr>
          <p:spPr>
            <a:xfrm>
              <a:off x="919162" y="22225"/>
              <a:ext cx="476250" cy="355600"/>
            </a:xfrm>
            <a:custGeom>
              <a:cxnLst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43" h="32">
                  <a:moveTo>
                    <a:pt x="0" y="20"/>
                  </a:moveTo>
                  <a:cubicBezTo>
                    <a:pt x="0" y="20"/>
                    <a:pt x="6" y="13"/>
                    <a:pt x="11" y="12"/>
                  </a:cubicBezTo>
                  <a:cubicBezTo>
                    <a:pt x="24" y="11"/>
                    <a:pt x="16" y="21"/>
                    <a:pt x="16" y="22"/>
                  </a:cubicBezTo>
                  <a:cubicBezTo>
                    <a:pt x="17" y="22"/>
                    <a:pt x="19" y="22"/>
                    <a:pt x="19" y="20"/>
                  </a:cubicBezTo>
                  <a:cubicBezTo>
                    <a:pt x="20" y="24"/>
                    <a:pt x="15" y="25"/>
                    <a:pt x="16" y="27"/>
                  </a:cubicBezTo>
                  <a:cubicBezTo>
                    <a:pt x="17" y="26"/>
                    <a:pt x="19" y="26"/>
                    <a:pt x="20" y="25"/>
                  </a:cubicBezTo>
                  <a:cubicBezTo>
                    <a:pt x="20" y="28"/>
                    <a:pt x="15" y="29"/>
                    <a:pt x="16" y="32"/>
                  </a:cubicBezTo>
                  <a:cubicBezTo>
                    <a:pt x="17" y="29"/>
                    <a:pt x="20" y="31"/>
                    <a:pt x="23" y="29"/>
                  </a:cubicBezTo>
                  <a:cubicBezTo>
                    <a:pt x="33" y="23"/>
                    <a:pt x="23" y="13"/>
                    <a:pt x="22" y="13"/>
                  </a:cubicBezTo>
                  <a:cubicBezTo>
                    <a:pt x="29" y="19"/>
                    <a:pt x="23" y="24"/>
                    <a:pt x="23" y="24"/>
                  </a:cubicBezTo>
                  <a:cubicBezTo>
                    <a:pt x="23" y="24"/>
                    <a:pt x="25" y="20"/>
                    <a:pt x="22" y="15"/>
                  </a:cubicBezTo>
                  <a:cubicBezTo>
                    <a:pt x="19" y="10"/>
                    <a:pt x="10" y="11"/>
                    <a:pt x="6" y="14"/>
                  </a:cubicBezTo>
                  <a:cubicBezTo>
                    <a:pt x="9" y="9"/>
                    <a:pt x="21" y="10"/>
                    <a:pt x="22" y="10"/>
                  </a:cubicBezTo>
                  <a:cubicBezTo>
                    <a:pt x="30" y="10"/>
                    <a:pt x="34" y="19"/>
                    <a:pt x="34" y="20"/>
                  </a:cubicBezTo>
                  <a:cubicBezTo>
                    <a:pt x="34" y="22"/>
                    <a:pt x="35" y="24"/>
                    <a:pt x="35" y="24"/>
                  </a:cubicBezTo>
                  <a:cubicBezTo>
                    <a:pt x="35" y="24"/>
                    <a:pt x="34" y="24"/>
                    <a:pt x="33" y="23"/>
                  </a:cubicBezTo>
                  <a:cubicBezTo>
                    <a:pt x="33" y="21"/>
                    <a:pt x="33" y="18"/>
                    <a:pt x="32" y="16"/>
                  </a:cubicBezTo>
                  <a:cubicBezTo>
                    <a:pt x="31" y="14"/>
                    <a:pt x="28" y="13"/>
                    <a:pt x="28" y="13"/>
                  </a:cubicBezTo>
                  <a:cubicBezTo>
                    <a:pt x="28" y="13"/>
                    <a:pt x="30" y="14"/>
                    <a:pt x="30" y="15"/>
                  </a:cubicBezTo>
                  <a:cubicBezTo>
                    <a:pt x="26" y="21"/>
                    <a:pt x="28" y="25"/>
                    <a:pt x="30" y="25"/>
                  </a:cubicBezTo>
                  <a:cubicBezTo>
                    <a:pt x="32" y="26"/>
                    <a:pt x="33" y="27"/>
                    <a:pt x="33" y="28"/>
                  </a:cubicBezTo>
                  <a:cubicBezTo>
                    <a:pt x="34" y="28"/>
                    <a:pt x="33" y="25"/>
                    <a:pt x="33" y="25"/>
                  </a:cubicBezTo>
                  <a:cubicBezTo>
                    <a:pt x="33" y="25"/>
                    <a:pt x="34" y="24"/>
                    <a:pt x="35" y="27"/>
                  </a:cubicBezTo>
                  <a:cubicBezTo>
                    <a:pt x="37" y="30"/>
                    <a:pt x="41" y="31"/>
                    <a:pt x="42" y="30"/>
                  </a:cubicBezTo>
                  <a:cubicBezTo>
                    <a:pt x="41" y="30"/>
                    <a:pt x="38" y="28"/>
                    <a:pt x="38" y="26"/>
                  </a:cubicBezTo>
                  <a:cubicBezTo>
                    <a:pt x="39" y="23"/>
                    <a:pt x="38" y="22"/>
                    <a:pt x="38" y="21"/>
                  </a:cubicBezTo>
                  <a:cubicBezTo>
                    <a:pt x="39" y="21"/>
                    <a:pt x="42" y="21"/>
                    <a:pt x="42" y="22"/>
                  </a:cubicBezTo>
                  <a:cubicBezTo>
                    <a:pt x="43" y="21"/>
                    <a:pt x="41" y="18"/>
                    <a:pt x="40" y="18"/>
                  </a:cubicBezTo>
                  <a:cubicBezTo>
                    <a:pt x="41" y="18"/>
                    <a:pt x="43" y="16"/>
                    <a:pt x="42" y="15"/>
                  </a:cubicBezTo>
                  <a:cubicBezTo>
                    <a:pt x="41" y="17"/>
                    <a:pt x="40" y="14"/>
                    <a:pt x="39" y="14"/>
                  </a:cubicBezTo>
                  <a:cubicBezTo>
                    <a:pt x="37" y="13"/>
                    <a:pt x="35" y="13"/>
                    <a:pt x="34" y="14"/>
                  </a:cubicBezTo>
                  <a:cubicBezTo>
                    <a:pt x="33" y="13"/>
                    <a:pt x="32" y="13"/>
                    <a:pt x="31" y="13"/>
                  </a:cubicBezTo>
                  <a:cubicBezTo>
                    <a:pt x="28" y="11"/>
                    <a:pt x="24" y="10"/>
                    <a:pt x="24" y="10"/>
                  </a:cubicBezTo>
                  <a:cubicBezTo>
                    <a:pt x="25" y="9"/>
                    <a:pt x="25" y="9"/>
                    <a:pt x="25" y="9"/>
                  </a:cubicBezTo>
                  <a:cubicBezTo>
                    <a:pt x="25" y="9"/>
                    <a:pt x="27" y="11"/>
                    <a:pt x="29" y="10"/>
                  </a:cubicBezTo>
                  <a:cubicBezTo>
                    <a:pt x="31" y="10"/>
                    <a:pt x="35" y="7"/>
                    <a:pt x="36" y="9"/>
                  </a:cubicBezTo>
                  <a:cubicBezTo>
                    <a:pt x="36" y="8"/>
                    <a:pt x="35" y="7"/>
                    <a:pt x="34" y="7"/>
                  </a:cubicBezTo>
                  <a:cubicBezTo>
                    <a:pt x="36" y="3"/>
                    <a:pt x="39" y="2"/>
                    <a:pt x="40" y="3"/>
                  </a:cubicBezTo>
                  <a:cubicBezTo>
                    <a:pt x="39" y="0"/>
                    <a:pt x="34" y="2"/>
                    <a:pt x="31" y="2"/>
                  </a:cubicBezTo>
                  <a:cubicBezTo>
                    <a:pt x="32" y="1"/>
                    <a:pt x="30" y="0"/>
                    <a:pt x="30" y="0"/>
                  </a:cubicBezTo>
                  <a:cubicBezTo>
                    <a:pt x="30" y="0"/>
                    <a:pt x="30" y="2"/>
                    <a:pt x="27" y="3"/>
                  </a:cubicBezTo>
                  <a:cubicBezTo>
                    <a:pt x="25" y="4"/>
                    <a:pt x="24" y="7"/>
                    <a:pt x="25" y="8"/>
                  </a:cubicBezTo>
                  <a:cubicBezTo>
                    <a:pt x="21" y="10"/>
                    <a:pt x="14" y="9"/>
                    <a:pt x="9" y="11"/>
                  </a:cubicBezTo>
                  <a:cubicBezTo>
                    <a:pt x="5" y="13"/>
                    <a:pt x="0" y="20"/>
                    <a:pt x="0" y="20"/>
                  </a:cubicBezTo>
                  <a:close/>
                  <a:moveTo>
                    <a:pt x="33" y="5"/>
                  </a:moveTo>
                  <a:cubicBezTo>
                    <a:pt x="34" y="7"/>
                    <a:pt x="26" y="8"/>
                    <a:pt x="26" y="8"/>
                  </a:cubicBezTo>
                  <a:cubicBezTo>
                    <a:pt x="26" y="8"/>
                    <a:pt x="32" y="2"/>
                    <a:pt x="33" y="5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2" name="Freeform 1333"/>
            <p:cNvSpPr>
              <a:spLocks noEditPoints="1"/>
            </p:cNvSpPr>
            <p:nvPr/>
          </p:nvSpPr>
          <p:spPr>
            <a:xfrm>
              <a:off x="0" y="22225"/>
              <a:ext cx="476250" cy="35560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43" h="32">
                  <a:moveTo>
                    <a:pt x="33" y="11"/>
                  </a:moveTo>
                  <a:cubicBezTo>
                    <a:pt x="28" y="9"/>
                    <a:pt x="21" y="10"/>
                    <a:pt x="18" y="8"/>
                  </a:cubicBezTo>
                  <a:cubicBezTo>
                    <a:pt x="18" y="7"/>
                    <a:pt x="17" y="4"/>
                    <a:pt x="15" y="3"/>
                  </a:cubicBezTo>
                  <a:cubicBezTo>
                    <a:pt x="12" y="2"/>
                    <a:pt x="13" y="0"/>
                    <a:pt x="13" y="0"/>
                  </a:cubicBezTo>
                  <a:cubicBezTo>
                    <a:pt x="13" y="0"/>
                    <a:pt x="10" y="1"/>
                    <a:pt x="11" y="2"/>
                  </a:cubicBezTo>
                  <a:cubicBezTo>
                    <a:pt x="9" y="2"/>
                    <a:pt x="4" y="0"/>
                    <a:pt x="2" y="3"/>
                  </a:cubicBezTo>
                  <a:cubicBezTo>
                    <a:pt x="3" y="2"/>
                    <a:pt x="6" y="3"/>
                    <a:pt x="8" y="7"/>
                  </a:cubicBezTo>
                  <a:cubicBezTo>
                    <a:pt x="7" y="7"/>
                    <a:pt x="6" y="8"/>
                    <a:pt x="7" y="9"/>
                  </a:cubicBezTo>
                  <a:cubicBezTo>
                    <a:pt x="8" y="7"/>
                    <a:pt x="11" y="10"/>
                    <a:pt x="13" y="10"/>
                  </a:cubicBezTo>
                  <a:cubicBezTo>
                    <a:pt x="16" y="11"/>
                    <a:pt x="17" y="9"/>
                    <a:pt x="17" y="9"/>
                  </a:cubicBezTo>
                  <a:cubicBezTo>
                    <a:pt x="19" y="10"/>
                    <a:pt x="19" y="10"/>
                    <a:pt x="19" y="10"/>
                  </a:cubicBezTo>
                  <a:cubicBezTo>
                    <a:pt x="19" y="10"/>
                    <a:pt x="14" y="11"/>
                    <a:pt x="11" y="13"/>
                  </a:cubicBezTo>
                  <a:cubicBezTo>
                    <a:pt x="11" y="13"/>
                    <a:pt x="10" y="13"/>
                    <a:pt x="9" y="14"/>
                  </a:cubicBezTo>
                  <a:cubicBezTo>
                    <a:pt x="7" y="13"/>
                    <a:pt x="5" y="13"/>
                    <a:pt x="4" y="14"/>
                  </a:cubicBezTo>
                  <a:cubicBezTo>
                    <a:pt x="2" y="14"/>
                    <a:pt x="1" y="17"/>
                    <a:pt x="0" y="15"/>
                  </a:cubicBezTo>
                  <a:cubicBezTo>
                    <a:pt x="0" y="16"/>
                    <a:pt x="1" y="18"/>
                    <a:pt x="3" y="18"/>
                  </a:cubicBezTo>
                  <a:cubicBezTo>
                    <a:pt x="2" y="18"/>
                    <a:pt x="0" y="21"/>
                    <a:pt x="1" y="22"/>
                  </a:cubicBezTo>
                  <a:cubicBezTo>
                    <a:pt x="1" y="21"/>
                    <a:pt x="3" y="21"/>
                    <a:pt x="5" y="21"/>
                  </a:cubicBezTo>
                  <a:cubicBezTo>
                    <a:pt x="4" y="22"/>
                    <a:pt x="3" y="23"/>
                    <a:pt x="4" y="26"/>
                  </a:cubicBezTo>
                  <a:cubicBezTo>
                    <a:pt x="5" y="28"/>
                    <a:pt x="1" y="30"/>
                    <a:pt x="0" y="30"/>
                  </a:cubicBezTo>
                  <a:cubicBezTo>
                    <a:pt x="2" y="31"/>
                    <a:pt x="5" y="30"/>
                    <a:pt x="7" y="27"/>
                  </a:cubicBezTo>
                  <a:cubicBezTo>
                    <a:pt x="9" y="24"/>
                    <a:pt x="9" y="25"/>
                    <a:pt x="9" y="25"/>
                  </a:cubicBezTo>
                  <a:cubicBezTo>
                    <a:pt x="9" y="25"/>
                    <a:pt x="8" y="28"/>
                    <a:pt x="9" y="28"/>
                  </a:cubicBezTo>
                  <a:cubicBezTo>
                    <a:pt x="10" y="27"/>
                    <a:pt x="11" y="26"/>
                    <a:pt x="12" y="25"/>
                  </a:cubicBezTo>
                  <a:cubicBezTo>
                    <a:pt x="14" y="25"/>
                    <a:pt x="16" y="21"/>
                    <a:pt x="13" y="15"/>
                  </a:cubicBezTo>
                  <a:cubicBezTo>
                    <a:pt x="12" y="14"/>
                    <a:pt x="14" y="13"/>
                    <a:pt x="14" y="13"/>
                  </a:cubicBezTo>
                  <a:cubicBezTo>
                    <a:pt x="14" y="13"/>
                    <a:pt x="12" y="14"/>
                    <a:pt x="11" y="16"/>
                  </a:cubicBezTo>
                  <a:cubicBezTo>
                    <a:pt x="10" y="18"/>
                    <a:pt x="10" y="21"/>
                    <a:pt x="9" y="23"/>
                  </a:cubicBezTo>
                  <a:cubicBezTo>
                    <a:pt x="8" y="24"/>
                    <a:pt x="7" y="24"/>
                    <a:pt x="7" y="24"/>
                  </a:cubicBezTo>
                  <a:cubicBezTo>
                    <a:pt x="7" y="24"/>
                    <a:pt x="9" y="22"/>
                    <a:pt x="8" y="20"/>
                  </a:cubicBezTo>
                  <a:cubicBezTo>
                    <a:pt x="8" y="19"/>
                    <a:pt x="12" y="10"/>
                    <a:pt x="20" y="10"/>
                  </a:cubicBezTo>
                  <a:cubicBezTo>
                    <a:pt x="21" y="10"/>
                    <a:pt x="33" y="9"/>
                    <a:pt x="36" y="14"/>
                  </a:cubicBezTo>
                  <a:cubicBezTo>
                    <a:pt x="33" y="11"/>
                    <a:pt x="23" y="10"/>
                    <a:pt x="20" y="15"/>
                  </a:cubicBezTo>
                  <a:cubicBezTo>
                    <a:pt x="17" y="20"/>
                    <a:pt x="19" y="24"/>
                    <a:pt x="19" y="24"/>
                  </a:cubicBezTo>
                  <a:cubicBezTo>
                    <a:pt x="19" y="24"/>
                    <a:pt x="14" y="19"/>
                    <a:pt x="21" y="13"/>
                  </a:cubicBezTo>
                  <a:cubicBezTo>
                    <a:pt x="20" y="13"/>
                    <a:pt x="9" y="23"/>
                    <a:pt x="20" y="29"/>
                  </a:cubicBezTo>
                  <a:cubicBezTo>
                    <a:pt x="23" y="31"/>
                    <a:pt x="26" y="29"/>
                    <a:pt x="27" y="32"/>
                  </a:cubicBezTo>
                  <a:cubicBezTo>
                    <a:pt x="27" y="29"/>
                    <a:pt x="23" y="28"/>
                    <a:pt x="22" y="25"/>
                  </a:cubicBezTo>
                  <a:cubicBezTo>
                    <a:pt x="23" y="26"/>
                    <a:pt x="25" y="26"/>
                    <a:pt x="27" y="27"/>
                  </a:cubicBezTo>
                  <a:cubicBezTo>
                    <a:pt x="27" y="25"/>
                    <a:pt x="22" y="24"/>
                    <a:pt x="23" y="20"/>
                  </a:cubicBezTo>
                  <a:cubicBezTo>
                    <a:pt x="23" y="22"/>
                    <a:pt x="25" y="22"/>
                    <a:pt x="26" y="22"/>
                  </a:cubicBezTo>
                  <a:cubicBezTo>
                    <a:pt x="26" y="21"/>
                    <a:pt x="19" y="11"/>
                    <a:pt x="31" y="12"/>
                  </a:cubicBezTo>
                  <a:cubicBezTo>
                    <a:pt x="37" y="13"/>
                    <a:pt x="43" y="20"/>
                    <a:pt x="43" y="20"/>
                  </a:cubicBezTo>
                  <a:cubicBezTo>
                    <a:pt x="43" y="20"/>
                    <a:pt x="38" y="13"/>
                    <a:pt x="33" y="11"/>
                  </a:cubicBezTo>
                  <a:close/>
                  <a:moveTo>
                    <a:pt x="16" y="8"/>
                  </a:moveTo>
                  <a:cubicBezTo>
                    <a:pt x="16" y="8"/>
                    <a:pt x="9" y="7"/>
                    <a:pt x="9" y="5"/>
                  </a:cubicBezTo>
                  <a:cubicBezTo>
                    <a:pt x="10" y="2"/>
                    <a:pt x="16" y="8"/>
                    <a:pt x="16" y="8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3" name="Freeform 1334"/>
            <p:cNvSpPr/>
            <p:nvPr/>
          </p:nvSpPr>
          <p:spPr>
            <a:xfrm>
              <a:off x="298450" y="177800"/>
              <a:ext cx="366713" cy="222250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33" h="20">
                  <a:moveTo>
                    <a:pt x="33" y="11"/>
                  </a:moveTo>
                  <a:cubicBezTo>
                    <a:pt x="33" y="12"/>
                    <a:pt x="33" y="12"/>
                    <a:pt x="33" y="12"/>
                  </a:cubicBezTo>
                  <a:cubicBezTo>
                    <a:pt x="33" y="12"/>
                    <a:pt x="28" y="7"/>
                    <a:pt x="23" y="11"/>
                  </a:cubicBezTo>
                  <a:cubicBezTo>
                    <a:pt x="23" y="12"/>
                    <a:pt x="23" y="15"/>
                    <a:pt x="18" y="15"/>
                  </a:cubicBezTo>
                  <a:cubicBezTo>
                    <a:pt x="19" y="15"/>
                    <a:pt x="19" y="12"/>
                    <a:pt x="22" y="11"/>
                  </a:cubicBezTo>
                  <a:cubicBezTo>
                    <a:pt x="23" y="10"/>
                    <a:pt x="23" y="10"/>
                    <a:pt x="23" y="10"/>
                  </a:cubicBezTo>
                  <a:cubicBezTo>
                    <a:pt x="23" y="10"/>
                    <a:pt x="14" y="15"/>
                    <a:pt x="12" y="13"/>
                  </a:cubicBezTo>
                  <a:cubicBezTo>
                    <a:pt x="11" y="14"/>
                    <a:pt x="11" y="15"/>
                    <a:pt x="10" y="16"/>
                  </a:cubicBezTo>
                  <a:cubicBezTo>
                    <a:pt x="8" y="17"/>
                    <a:pt x="6" y="18"/>
                    <a:pt x="6" y="20"/>
                  </a:cubicBezTo>
                  <a:cubicBezTo>
                    <a:pt x="5" y="19"/>
                    <a:pt x="5" y="14"/>
                    <a:pt x="11" y="13"/>
                  </a:cubicBezTo>
                  <a:cubicBezTo>
                    <a:pt x="10" y="13"/>
                    <a:pt x="8" y="13"/>
                    <a:pt x="8" y="13"/>
                  </a:cubicBezTo>
                  <a:cubicBezTo>
                    <a:pt x="8" y="13"/>
                    <a:pt x="4" y="16"/>
                    <a:pt x="0" y="13"/>
                  </a:cubicBezTo>
                  <a:cubicBezTo>
                    <a:pt x="1" y="12"/>
                    <a:pt x="4" y="9"/>
                    <a:pt x="8" y="12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5" y="11"/>
                    <a:pt x="6" y="6"/>
                  </a:cubicBezTo>
                  <a:cubicBezTo>
                    <a:pt x="7" y="7"/>
                    <a:pt x="10" y="7"/>
                    <a:pt x="10" y="9"/>
                  </a:cubicBezTo>
                  <a:cubicBezTo>
                    <a:pt x="11" y="11"/>
                    <a:pt x="10" y="12"/>
                    <a:pt x="12" y="13"/>
                  </a:cubicBezTo>
                  <a:cubicBezTo>
                    <a:pt x="14" y="14"/>
                    <a:pt x="22" y="10"/>
                    <a:pt x="22" y="10"/>
                  </a:cubicBezTo>
                  <a:cubicBezTo>
                    <a:pt x="22" y="10"/>
                    <a:pt x="21" y="9"/>
                    <a:pt x="20" y="9"/>
                  </a:cubicBezTo>
                  <a:cubicBezTo>
                    <a:pt x="19" y="9"/>
                    <a:pt x="17" y="8"/>
                    <a:pt x="16" y="7"/>
                  </a:cubicBezTo>
                  <a:cubicBezTo>
                    <a:pt x="14" y="5"/>
                    <a:pt x="15" y="3"/>
                    <a:pt x="15" y="3"/>
                  </a:cubicBezTo>
                  <a:cubicBezTo>
                    <a:pt x="15" y="3"/>
                    <a:pt x="16" y="3"/>
                    <a:pt x="19" y="5"/>
                  </a:cubicBezTo>
                  <a:cubicBezTo>
                    <a:pt x="22" y="7"/>
                    <a:pt x="19" y="8"/>
                    <a:pt x="23" y="9"/>
                  </a:cubicBezTo>
                  <a:cubicBezTo>
                    <a:pt x="25" y="9"/>
                    <a:pt x="28" y="8"/>
                    <a:pt x="28" y="9"/>
                  </a:cubicBezTo>
                  <a:cubicBezTo>
                    <a:pt x="27" y="8"/>
                    <a:pt x="24" y="6"/>
                    <a:pt x="25" y="4"/>
                  </a:cubicBezTo>
                  <a:cubicBezTo>
                    <a:pt x="25" y="1"/>
                    <a:pt x="26" y="1"/>
                    <a:pt x="26" y="0"/>
                  </a:cubicBezTo>
                  <a:cubicBezTo>
                    <a:pt x="27" y="0"/>
                    <a:pt x="29" y="2"/>
                    <a:pt x="28" y="4"/>
                  </a:cubicBezTo>
                  <a:cubicBezTo>
                    <a:pt x="28" y="6"/>
                    <a:pt x="28" y="8"/>
                    <a:pt x="29" y="9"/>
                  </a:cubicBezTo>
                  <a:cubicBezTo>
                    <a:pt x="31" y="10"/>
                    <a:pt x="33" y="11"/>
                    <a:pt x="33" y="11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4" name="Freeform 1335"/>
            <p:cNvSpPr/>
            <p:nvPr/>
          </p:nvSpPr>
          <p:spPr>
            <a:xfrm>
              <a:off x="720725" y="177800"/>
              <a:ext cx="365125" cy="222250"/>
            </a:xfrm>
            <a:custGeom>
              <a:cxnLst>
                <a:cxn ang="0">
                  <a:pos x="0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</a:cxnLst>
              <a:rect l="l" t="t" r="r" b="b"/>
              <a:pathLst>
                <a:path w="33" h="20">
                  <a:moveTo>
                    <a:pt x="0" y="11"/>
                  </a:moveTo>
                  <a:cubicBezTo>
                    <a:pt x="0" y="12"/>
                    <a:pt x="0" y="12"/>
                    <a:pt x="0" y="12"/>
                  </a:cubicBezTo>
                  <a:cubicBezTo>
                    <a:pt x="0" y="12"/>
                    <a:pt x="5" y="7"/>
                    <a:pt x="11" y="11"/>
                  </a:cubicBezTo>
                  <a:cubicBezTo>
                    <a:pt x="10" y="12"/>
                    <a:pt x="10" y="15"/>
                    <a:pt x="15" y="15"/>
                  </a:cubicBezTo>
                  <a:cubicBezTo>
                    <a:pt x="15" y="15"/>
                    <a:pt x="15" y="12"/>
                    <a:pt x="11" y="11"/>
                  </a:cubicBezTo>
                  <a:cubicBezTo>
                    <a:pt x="10" y="10"/>
                    <a:pt x="10" y="10"/>
                    <a:pt x="10" y="10"/>
                  </a:cubicBezTo>
                  <a:cubicBezTo>
                    <a:pt x="10" y="10"/>
                    <a:pt x="20" y="15"/>
                    <a:pt x="22" y="13"/>
                  </a:cubicBezTo>
                  <a:cubicBezTo>
                    <a:pt x="22" y="14"/>
                    <a:pt x="22" y="15"/>
                    <a:pt x="24" y="16"/>
                  </a:cubicBezTo>
                  <a:cubicBezTo>
                    <a:pt x="25" y="17"/>
                    <a:pt x="27" y="18"/>
                    <a:pt x="27" y="20"/>
                  </a:cubicBezTo>
                  <a:cubicBezTo>
                    <a:pt x="28" y="19"/>
                    <a:pt x="29" y="14"/>
                    <a:pt x="22" y="13"/>
                  </a:cubicBezTo>
                  <a:cubicBezTo>
                    <a:pt x="23" y="13"/>
                    <a:pt x="26" y="13"/>
                    <a:pt x="26" y="13"/>
                  </a:cubicBezTo>
                  <a:cubicBezTo>
                    <a:pt x="26" y="13"/>
                    <a:pt x="29" y="16"/>
                    <a:pt x="33" y="13"/>
                  </a:cubicBezTo>
                  <a:cubicBezTo>
                    <a:pt x="32" y="12"/>
                    <a:pt x="29" y="9"/>
                    <a:pt x="26" y="12"/>
                  </a:cubicBezTo>
                  <a:cubicBezTo>
                    <a:pt x="23" y="13"/>
                    <a:pt x="23" y="13"/>
                    <a:pt x="23" y="13"/>
                  </a:cubicBezTo>
                  <a:cubicBezTo>
                    <a:pt x="23" y="13"/>
                    <a:pt x="28" y="11"/>
                    <a:pt x="27" y="6"/>
                  </a:cubicBezTo>
                  <a:cubicBezTo>
                    <a:pt x="26" y="7"/>
                    <a:pt x="23" y="7"/>
                    <a:pt x="23" y="9"/>
                  </a:cubicBezTo>
                  <a:cubicBezTo>
                    <a:pt x="22" y="11"/>
                    <a:pt x="23" y="12"/>
                    <a:pt x="21" y="13"/>
                  </a:cubicBezTo>
                  <a:cubicBezTo>
                    <a:pt x="19" y="14"/>
                    <a:pt x="11" y="10"/>
                    <a:pt x="11" y="10"/>
                  </a:cubicBezTo>
                  <a:cubicBezTo>
                    <a:pt x="12" y="10"/>
                    <a:pt x="12" y="9"/>
                    <a:pt x="13" y="9"/>
                  </a:cubicBezTo>
                  <a:cubicBezTo>
                    <a:pt x="14" y="9"/>
                    <a:pt x="16" y="8"/>
                    <a:pt x="18" y="7"/>
                  </a:cubicBezTo>
                  <a:cubicBezTo>
                    <a:pt x="19" y="5"/>
                    <a:pt x="19" y="3"/>
                    <a:pt x="19" y="3"/>
                  </a:cubicBezTo>
                  <a:cubicBezTo>
                    <a:pt x="19" y="3"/>
                    <a:pt x="17" y="3"/>
                    <a:pt x="14" y="5"/>
                  </a:cubicBezTo>
                  <a:cubicBezTo>
                    <a:pt x="12" y="7"/>
                    <a:pt x="14" y="8"/>
                    <a:pt x="11" y="9"/>
                  </a:cubicBezTo>
                  <a:cubicBezTo>
                    <a:pt x="8" y="9"/>
                    <a:pt x="6" y="8"/>
                    <a:pt x="5" y="9"/>
                  </a:cubicBezTo>
                  <a:cubicBezTo>
                    <a:pt x="6" y="8"/>
                    <a:pt x="9" y="6"/>
                    <a:pt x="9" y="4"/>
                  </a:cubicBezTo>
                  <a:cubicBezTo>
                    <a:pt x="8" y="1"/>
                    <a:pt x="7" y="1"/>
                    <a:pt x="8" y="0"/>
                  </a:cubicBezTo>
                  <a:cubicBezTo>
                    <a:pt x="7" y="0"/>
                    <a:pt x="5" y="2"/>
                    <a:pt x="5" y="4"/>
                  </a:cubicBezTo>
                  <a:cubicBezTo>
                    <a:pt x="5" y="6"/>
                    <a:pt x="5" y="8"/>
                    <a:pt x="4" y="9"/>
                  </a:cubicBezTo>
                  <a:cubicBezTo>
                    <a:pt x="2" y="10"/>
                    <a:pt x="0" y="11"/>
                    <a:pt x="0" y="11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205" name="Freeform 1336"/>
            <p:cNvSpPr>
              <a:spLocks noEditPoints="1"/>
            </p:cNvSpPr>
            <p:nvPr/>
          </p:nvSpPr>
          <p:spPr>
            <a:xfrm>
              <a:off x="565150" y="0"/>
              <a:ext cx="242888" cy="255588"/>
            </a:xfrm>
            <a:custGeom>
              <a:cxnLst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0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0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  <a:cxn ang="0">
                  <a:pos x="2147483646" y="2147483646"/>
                </a:cxn>
              </a:cxnLst>
              <a:rect l="l" t="t" r="r" b="b"/>
              <a:pathLst>
                <a:path w="22" h="23">
                  <a:moveTo>
                    <a:pt x="13" y="13"/>
                  </a:moveTo>
                  <a:cubicBezTo>
                    <a:pt x="12" y="16"/>
                    <a:pt x="17" y="16"/>
                    <a:pt x="17" y="17"/>
                  </a:cubicBezTo>
                  <a:cubicBezTo>
                    <a:pt x="18" y="16"/>
                    <a:pt x="17" y="15"/>
                    <a:pt x="17" y="15"/>
                  </a:cubicBezTo>
                  <a:cubicBezTo>
                    <a:pt x="17" y="15"/>
                    <a:pt x="18" y="15"/>
                    <a:pt x="19" y="14"/>
                  </a:cubicBezTo>
                  <a:cubicBezTo>
                    <a:pt x="20" y="14"/>
                    <a:pt x="21" y="14"/>
                    <a:pt x="22" y="15"/>
                  </a:cubicBezTo>
                  <a:cubicBezTo>
                    <a:pt x="22" y="12"/>
                    <a:pt x="18" y="11"/>
                    <a:pt x="18" y="11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18" y="10"/>
                    <a:pt x="16" y="8"/>
                    <a:pt x="13" y="11"/>
                  </a:cubicBezTo>
                  <a:cubicBezTo>
                    <a:pt x="15" y="8"/>
                    <a:pt x="13" y="3"/>
                    <a:pt x="13" y="3"/>
                  </a:cubicBezTo>
                  <a:cubicBezTo>
                    <a:pt x="13" y="3"/>
                    <a:pt x="13" y="4"/>
                    <a:pt x="12" y="5"/>
                  </a:cubicBezTo>
                  <a:cubicBezTo>
                    <a:pt x="12" y="2"/>
                    <a:pt x="7" y="0"/>
                    <a:pt x="6" y="0"/>
                  </a:cubicBezTo>
                  <a:cubicBezTo>
                    <a:pt x="7" y="0"/>
                    <a:pt x="7" y="2"/>
                    <a:pt x="7" y="3"/>
                  </a:cubicBezTo>
                  <a:cubicBezTo>
                    <a:pt x="8" y="5"/>
                    <a:pt x="8" y="6"/>
                    <a:pt x="8" y="6"/>
                  </a:cubicBezTo>
                  <a:cubicBezTo>
                    <a:pt x="8" y="6"/>
                    <a:pt x="7" y="6"/>
                    <a:pt x="6" y="6"/>
                  </a:cubicBezTo>
                  <a:cubicBezTo>
                    <a:pt x="7" y="7"/>
                    <a:pt x="8" y="9"/>
                    <a:pt x="9" y="9"/>
                  </a:cubicBezTo>
                  <a:cubicBezTo>
                    <a:pt x="11" y="10"/>
                    <a:pt x="10" y="12"/>
                    <a:pt x="12" y="13"/>
                  </a:cubicBezTo>
                  <a:cubicBezTo>
                    <a:pt x="11" y="13"/>
                    <a:pt x="9" y="13"/>
                    <a:pt x="9" y="11"/>
                  </a:cubicBezTo>
                  <a:cubicBezTo>
                    <a:pt x="8" y="9"/>
                    <a:pt x="6" y="9"/>
                    <a:pt x="6" y="9"/>
                  </a:cubicBezTo>
                  <a:cubicBezTo>
                    <a:pt x="6" y="9"/>
                    <a:pt x="6" y="9"/>
                    <a:pt x="7" y="10"/>
                  </a:cubicBezTo>
                  <a:cubicBezTo>
                    <a:pt x="4" y="8"/>
                    <a:pt x="0" y="11"/>
                    <a:pt x="0" y="12"/>
                  </a:cubicBezTo>
                  <a:cubicBezTo>
                    <a:pt x="1" y="11"/>
                    <a:pt x="3" y="14"/>
                    <a:pt x="5" y="14"/>
                  </a:cubicBezTo>
                  <a:cubicBezTo>
                    <a:pt x="4" y="15"/>
                    <a:pt x="4" y="16"/>
                    <a:pt x="5" y="17"/>
                  </a:cubicBezTo>
                  <a:cubicBezTo>
                    <a:pt x="5" y="15"/>
                    <a:pt x="6" y="15"/>
                    <a:pt x="7" y="16"/>
                  </a:cubicBezTo>
                  <a:cubicBezTo>
                    <a:pt x="9" y="16"/>
                    <a:pt x="10" y="14"/>
                    <a:pt x="10" y="13"/>
                  </a:cubicBezTo>
                  <a:cubicBezTo>
                    <a:pt x="10" y="13"/>
                    <a:pt x="12" y="13"/>
                    <a:pt x="12" y="13"/>
                  </a:cubicBezTo>
                  <a:cubicBezTo>
                    <a:pt x="12" y="13"/>
                    <a:pt x="10" y="15"/>
                    <a:pt x="10" y="18"/>
                  </a:cubicBezTo>
                  <a:cubicBezTo>
                    <a:pt x="9" y="22"/>
                    <a:pt x="13" y="23"/>
                    <a:pt x="13" y="23"/>
                  </a:cubicBezTo>
                  <a:cubicBezTo>
                    <a:pt x="7" y="20"/>
                    <a:pt x="12" y="14"/>
                    <a:pt x="13" y="13"/>
                  </a:cubicBezTo>
                  <a:close/>
                  <a:moveTo>
                    <a:pt x="10" y="5"/>
                  </a:moveTo>
                  <a:cubicBezTo>
                    <a:pt x="11" y="4"/>
                    <a:pt x="12" y="7"/>
                    <a:pt x="12" y="11"/>
                  </a:cubicBezTo>
                  <a:cubicBezTo>
                    <a:pt x="12" y="11"/>
                    <a:pt x="9" y="5"/>
                    <a:pt x="10" y="5"/>
                  </a:cubicBezTo>
                  <a:close/>
                  <a:moveTo>
                    <a:pt x="13" y="12"/>
                  </a:moveTo>
                  <a:cubicBezTo>
                    <a:pt x="13" y="12"/>
                    <a:pt x="18" y="11"/>
                    <a:pt x="19" y="13"/>
                  </a:cubicBezTo>
                  <a:cubicBezTo>
                    <a:pt x="19" y="14"/>
                    <a:pt x="13" y="12"/>
                    <a:pt x="13" y="12"/>
                  </a:cubicBezTo>
                  <a:close/>
                  <a:moveTo>
                    <a:pt x="9" y="13"/>
                  </a:moveTo>
                  <a:cubicBezTo>
                    <a:pt x="9" y="13"/>
                    <a:pt x="3" y="13"/>
                    <a:pt x="3" y="11"/>
                  </a:cubicBezTo>
                  <a:cubicBezTo>
                    <a:pt x="4" y="10"/>
                    <a:pt x="9" y="13"/>
                    <a:pt x="9" y="13"/>
                  </a:cubicBezTo>
                  <a:close/>
                </a:path>
              </a:pathLst>
            </a:custGeom>
            <a:solidFill>
              <a:schemeClr val="tx1">
                <a:alpha val="8392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组合 244"/>
          <p:cNvGrpSpPr/>
          <p:nvPr/>
        </p:nvGrpSpPr>
        <p:grpSpPr>
          <a:xfrm>
            <a:off x="217488" y="1293813"/>
            <a:ext cx="4768850" cy="5219700"/>
            <a:chExt cx="3398534" cy="3398736"/>
          </a:xfrm>
        </p:grpSpPr>
        <p:grpSp>
          <p:nvGrpSpPr>
            <p:cNvPr id="9223" name="组合 27"/>
            <p:cNvGrpSpPr/>
            <p:nvPr/>
          </p:nvGrpSpPr>
          <p:grpSpPr>
            <a:xfrm>
              <a:off x="0" y="0"/>
              <a:ext cx="3398534" cy="3398736"/>
              <a:chExt cx="3096472" cy="3096658"/>
            </a:xfrm>
          </p:grpSpPr>
          <p:sp>
            <p:nvSpPr>
              <p:cNvPr id="9225" name="椭圆 28"/>
              <p:cNvSpPr/>
              <p:nvPr/>
            </p:nvSpPr>
            <p:spPr>
              <a:xfrm>
                <a:off x="133057" y="54491"/>
                <a:ext cx="2830358" cy="2868908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9226" name="椭圆 29"/>
              <p:cNvSpPr/>
              <p:nvPr/>
            </p:nvSpPr>
            <p:spPr>
              <a:xfrm>
                <a:off x="0" y="0"/>
                <a:ext cx="3096472" cy="3096658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pic>
          <p:nvPicPr>
            <p:cNvPr id="9224" name="Group 1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46037" y="59807"/>
              <a:ext cx="3106460" cy="3338929"/>
            </a:xfrm>
            <a:prstGeom prst="rect">
              <a:avLst/>
            </a:prstGeom>
            <a:noFill/>
            <a:ln w="9525">
              <a:noFill/>
            </a:ln>
          </p:spPr>
        </p:pic>
      </p:grpSp>
      <p:grpSp>
        <p:nvGrpSpPr>
          <p:cNvPr id="9219" name="组合 568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9221" name="Group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9222" name="文本框 571"/>
            <p:cNvSpPr txBox="1"/>
            <p:nvPr/>
          </p:nvSpPr>
          <p:spPr>
            <a:xfrm>
              <a:off x="1160915" y="470245"/>
              <a:ext cx="3988019" cy="58462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32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ROMEO</a:t>
              </a:r>
              <a:r>
                <a:rPr lang="zh-CN" altLang="en-US" sz="32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 </a:t>
              </a:r>
              <a:r>
                <a:rPr lang="en-US" altLang="zh-CN" sz="32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+</a:t>
              </a:r>
              <a:r>
                <a:rPr lang="zh-CN" altLang="en-US" sz="32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 </a:t>
              </a:r>
              <a:r>
                <a:rPr lang="en-US" altLang="zh-CN" sz="32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JULIET</a:t>
              </a:r>
              <a:endParaRPr lang="zh-CN" altLang="en-US" sz="3200">
                <a:solidFill>
                  <a:srgbClr val="2C2710"/>
                </a:solidFill>
                <a:latin typeface="Lucida Handwriting" panose="03010101010101010101" pitchFamily="66" charset="0"/>
              </a:endParaRPr>
            </a:p>
          </p:txBody>
        </p:sp>
      </p:grpSp>
      <p:sp>
        <p:nvSpPr>
          <p:cNvPr id="9220" name="文本框 1"/>
          <p:cNvSpPr txBox="1"/>
          <p:nvPr/>
        </p:nvSpPr>
        <p:spPr>
          <a:xfrm>
            <a:off x="5191125" y="2151063"/>
            <a:ext cx="6127750" cy="40322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lvl="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lvl="1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285750" lvl="0" indent="-285750">
              <a:lnSpc>
                <a:spcPct val="100000"/>
              </a:lnSpc>
              <a:spcBef>
                <a:spcPct val="0"/>
              </a:spcBef>
            </a:pPr>
            <a:r>
              <a:rPr lang="en-US" altLang="zh-CN" sz="3200">
                <a:latin typeface="Century Gothic" panose="020b0502020202020204" pitchFamily="34" charset="0"/>
              </a:rPr>
              <a:t>Romeo and Juliet belong to two hostile families, the Montagues and the Capulets. </a:t>
            </a:r>
            <a:endParaRPr lang="en-US" altLang="zh-CN" sz="3200">
              <a:latin typeface="Century Gothic" panose="020b0502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ct val="0"/>
              </a:spcBef>
            </a:pPr>
            <a:endParaRPr lang="en-US" altLang="zh-CN" sz="3200">
              <a:latin typeface="Century Gothic" panose="020b0502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ct val="0"/>
              </a:spcBef>
            </a:pPr>
            <a:r>
              <a:rPr lang="en-US" altLang="zh-CN" sz="3200">
                <a:latin typeface="Century Gothic" panose="020b0502020202020204" pitchFamily="34" charset="0"/>
              </a:rPr>
              <a:t>Each is devoted to each other, but union is impossible</a:t>
            </a:r>
            <a:r>
              <a:rPr lang="en-US" altLang="zh-CN" sz="1800"/>
              <a:t>. </a:t>
            </a:r>
            <a:endParaRPr lang="en-US" altLang="zh-CN" sz="180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组合 209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10249" name="Group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250" name="文本框 211"/>
            <p:cNvSpPr txBox="1"/>
            <p:nvPr/>
          </p:nvSpPr>
          <p:spPr>
            <a:xfrm>
              <a:off x="2132192" y="491037"/>
              <a:ext cx="2045459" cy="46154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24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First  Sight</a:t>
              </a:r>
              <a:endParaRPr lang="zh-CN" altLang="en-US" sz="2400">
                <a:solidFill>
                  <a:srgbClr val="2C2710"/>
                </a:solidFill>
                <a:latin typeface="Lucida Handwriting" panose="03010101010101010101" pitchFamily="66" charset="0"/>
              </a:endParaRPr>
            </a:p>
          </p:txBody>
        </p:sp>
      </p:grpSp>
      <p:grpSp>
        <p:nvGrpSpPr>
          <p:cNvPr id="12304" name="组合 1"/>
          <p:cNvGrpSpPr/>
          <p:nvPr/>
        </p:nvGrpSpPr>
        <p:grpSpPr>
          <a:xfrm>
            <a:off x="6942138" y="2082800"/>
            <a:ext cx="3935412" cy="3933825"/>
            <a:chExt cx="3934120" cy="3934118"/>
          </a:xfrm>
        </p:grpSpPr>
        <p:grpSp>
          <p:nvGrpSpPr>
            <p:cNvPr id="10245" name="组合 238"/>
            <p:cNvGrpSpPr/>
            <p:nvPr/>
          </p:nvGrpSpPr>
          <p:grpSpPr>
            <a:xfrm>
              <a:off x="0" y="0"/>
              <a:ext cx="3934120" cy="3934118"/>
              <a:chExt cx="4710831" cy="4710828"/>
            </a:xfrm>
          </p:grpSpPr>
          <p:sp>
            <p:nvSpPr>
              <p:cNvPr id="10247" name="椭圆 236"/>
              <p:cNvSpPr/>
              <p:nvPr/>
            </p:nvSpPr>
            <p:spPr>
              <a:xfrm>
                <a:off x="203331" y="203414"/>
                <a:ext cx="4304169" cy="4304001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10248" name="椭圆 237"/>
              <p:cNvSpPr/>
              <p:nvPr/>
            </p:nvSpPr>
            <p:spPr>
              <a:xfrm>
                <a:off x="0" y="0"/>
                <a:ext cx="4710831" cy="4710828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sp>
          <p:nvSpPr>
            <p:cNvPr id="10246" name="矩形 234"/>
            <p:cNvSpPr/>
            <p:nvPr/>
          </p:nvSpPr>
          <p:spPr>
            <a:xfrm>
              <a:off x="503264" y="998612"/>
              <a:ext cx="3281490" cy="18652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en-US" altLang="zh-CN" sz="3200">
                  <a:latin typeface="Century Gothic" panose="020b0502020202020204" pitchFamily="34" charset="0"/>
                </a:rPr>
                <a:t>The first time they met, they fell in love with each other.</a:t>
              </a:r>
              <a:endParaRPr lang="zh-CN" altLang="en-US" sz="3200">
                <a:latin typeface="Century Gothic" panose="020b0502020202020204" pitchFamily="3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256" y="2071456"/>
            <a:ext cx="5724269" cy="3739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66" name="组合 209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11273" name="Group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1274" name="文本框 211"/>
            <p:cNvSpPr txBox="1"/>
            <p:nvPr/>
          </p:nvSpPr>
          <p:spPr>
            <a:xfrm>
              <a:off x="1028685" y="491037"/>
              <a:ext cx="4252476" cy="46154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2400">
                  <a:solidFill>
                    <a:srgbClr val="2C2710"/>
                  </a:solidFill>
                  <a:latin typeface="Lucida Handwriting" panose="03010101010101010101" pitchFamily="66" charset="0"/>
                </a:rPr>
                <a:t>Relate  To  Each  Other </a:t>
              </a:r>
              <a:endParaRPr lang="zh-CN" altLang="en-US" sz="2400">
                <a:solidFill>
                  <a:srgbClr val="2C2710"/>
                </a:solidFill>
                <a:latin typeface="Lucida Handwriting" panose="03010101010101010101" pitchFamily="66" charset="0"/>
              </a:endParaRPr>
            </a:p>
          </p:txBody>
        </p:sp>
      </p:grpSp>
      <p:grpSp>
        <p:nvGrpSpPr>
          <p:cNvPr id="12304" name="组合 1"/>
          <p:cNvGrpSpPr/>
          <p:nvPr/>
        </p:nvGrpSpPr>
        <p:grpSpPr>
          <a:xfrm>
            <a:off x="6942138" y="2082800"/>
            <a:ext cx="3935412" cy="3933825"/>
            <a:chExt cx="3934120" cy="3934118"/>
          </a:xfrm>
        </p:grpSpPr>
        <p:grpSp>
          <p:nvGrpSpPr>
            <p:cNvPr id="11269" name="组合 238"/>
            <p:cNvGrpSpPr/>
            <p:nvPr/>
          </p:nvGrpSpPr>
          <p:grpSpPr>
            <a:xfrm>
              <a:off x="0" y="0"/>
              <a:ext cx="3934120" cy="3934118"/>
              <a:chExt cx="4710831" cy="4710828"/>
            </a:xfrm>
          </p:grpSpPr>
          <p:sp>
            <p:nvSpPr>
              <p:cNvPr id="11271" name="椭圆 236"/>
              <p:cNvSpPr/>
              <p:nvPr/>
            </p:nvSpPr>
            <p:spPr>
              <a:xfrm>
                <a:off x="203331" y="203414"/>
                <a:ext cx="4304169" cy="4304001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11272" name="椭圆 237"/>
              <p:cNvSpPr/>
              <p:nvPr/>
            </p:nvSpPr>
            <p:spPr>
              <a:xfrm>
                <a:off x="0" y="0"/>
                <a:ext cx="4710831" cy="4710828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sp>
          <p:nvSpPr>
            <p:cNvPr id="11270" name="矩形 234"/>
            <p:cNvSpPr/>
            <p:nvPr/>
          </p:nvSpPr>
          <p:spPr>
            <a:xfrm>
              <a:off x="418362" y="971841"/>
              <a:ext cx="3431927" cy="203147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en-US" altLang="zh-CN">
                  <a:latin typeface="Century Gothic" panose="020b0502020202020204" pitchFamily="34" charset="0"/>
                </a:rPr>
                <a:t>The love between them was so strong that no one could live without the other. </a:t>
              </a:r>
              <a:endParaRPr lang="zh-CN" altLang="zh-CN">
                <a:latin typeface="Century Gothic" panose="020b0502020202020204" pitchFamily="3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556" y="1611984"/>
            <a:ext cx="4859929" cy="48170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290" name="组合 209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12297" name="Group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2298" name="文本框 211"/>
            <p:cNvSpPr txBox="1"/>
            <p:nvPr/>
          </p:nvSpPr>
          <p:spPr>
            <a:xfrm>
              <a:off x="1963904" y="429498"/>
              <a:ext cx="2382041" cy="58462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3200">
                  <a:latin typeface="Lucida Handwriting" panose="03010101010101010101" pitchFamily="66" charset="0"/>
                </a:rPr>
                <a:t>Marriage</a:t>
              </a:r>
              <a:endParaRPr lang="zh-CN" altLang="en-US" sz="3200">
                <a:solidFill>
                  <a:srgbClr val="2C2710"/>
                </a:solidFill>
                <a:latin typeface="Lucida Handwriting" panose="03010101010101010101" pitchFamily="66" charset="0"/>
              </a:endParaRPr>
            </a:p>
          </p:txBody>
        </p:sp>
      </p:grpSp>
      <p:grpSp>
        <p:nvGrpSpPr>
          <p:cNvPr id="12304" name="组合 1"/>
          <p:cNvGrpSpPr/>
          <p:nvPr/>
        </p:nvGrpSpPr>
        <p:grpSpPr>
          <a:xfrm>
            <a:off x="6942138" y="2082800"/>
            <a:ext cx="3935412" cy="3933825"/>
            <a:chExt cx="3934120" cy="3934118"/>
          </a:xfrm>
        </p:grpSpPr>
        <p:grpSp>
          <p:nvGrpSpPr>
            <p:cNvPr id="12293" name="组合 238"/>
            <p:cNvGrpSpPr/>
            <p:nvPr/>
          </p:nvGrpSpPr>
          <p:grpSpPr>
            <a:xfrm>
              <a:off x="0" y="0"/>
              <a:ext cx="3934120" cy="3934118"/>
              <a:chExt cx="4710831" cy="4710828"/>
            </a:xfrm>
          </p:grpSpPr>
          <p:sp>
            <p:nvSpPr>
              <p:cNvPr id="12295" name="椭圆 236"/>
              <p:cNvSpPr/>
              <p:nvPr/>
            </p:nvSpPr>
            <p:spPr>
              <a:xfrm>
                <a:off x="203331" y="203414"/>
                <a:ext cx="4304169" cy="4304001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12296" name="椭圆 237"/>
              <p:cNvSpPr/>
              <p:nvPr/>
            </p:nvSpPr>
            <p:spPr>
              <a:xfrm>
                <a:off x="0" y="0"/>
                <a:ext cx="4710831" cy="4710828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sp>
          <p:nvSpPr>
            <p:cNvPr id="12294" name="矩形 234"/>
            <p:cNvSpPr/>
            <p:nvPr/>
          </p:nvSpPr>
          <p:spPr>
            <a:xfrm>
              <a:off x="418361" y="1221158"/>
              <a:ext cx="3430856" cy="186526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>
                <a:buNone/>
              </a:pPr>
              <a:r>
                <a:rPr lang="en-US" altLang="zh-CN" sz="3200">
                  <a:latin typeface="Century Gothic" panose="020b0502020202020204" pitchFamily="34" charset="0"/>
                </a:rPr>
                <a:t>With Laurence’s help, they secretly got married.</a:t>
              </a:r>
              <a:endParaRPr lang="zh-CN" altLang="en-US" sz="3200">
                <a:latin typeface="Century Gothic" panose="020b0502020202020204" pitchFamily="3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6563" y="2071456"/>
            <a:ext cx="5277655" cy="373985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4" name="组合 209"/>
          <p:cNvGrpSpPr/>
          <p:nvPr/>
        </p:nvGrpSpPr>
        <p:grpSpPr>
          <a:xfrm>
            <a:off x="2914650" y="238125"/>
            <a:ext cx="6315075" cy="1444625"/>
            <a:chOff x="-2350" y="-381"/>
            <a:chExt cx="6314549" cy="1444385"/>
          </a:xfrm>
        </p:grpSpPr>
        <p:pic>
          <p:nvPicPr>
            <p:cNvPr id="13321" name="Group 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-2350" y="-381"/>
              <a:ext cx="6314549" cy="14443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3322" name="文本框 211"/>
            <p:cNvSpPr txBox="1"/>
            <p:nvPr/>
          </p:nvSpPr>
          <p:spPr>
            <a:xfrm>
              <a:off x="602349" y="491037"/>
              <a:ext cx="5105152" cy="461548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0" algn="ctr" eaLnBrk="1" hangingPunct="1">
                <a:lnSpc>
                  <a:spcPct val="100000"/>
                </a:lnSpc>
                <a:spcBef>
                  <a:spcPct val="0"/>
                </a:spcBef>
                <a:buNone/>
              </a:pPr>
              <a:r>
                <a:rPr lang="en-US" altLang="zh-CN" sz="2400">
                  <a:latin typeface="Lucida Handwriting" panose="03010101010101010101" pitchFamily="66" charset="0"/>
                </a:rPr>
                <a:t>Parting is such sweet sorrow</a:t>
              </a:r>
              <a:r>
                <a:rPr lang="en-US" altLang="zh-CN" sz="2400"/>
                <a:t>.</a:t>
              </a:r>
              <a:endParaRPr lang="zh-CN" altLang="en-US" sz="2400">
                <a:solidFill>
                  <a:srgbClr val="2C2710"/>
                </a:solidFill>
                <a:latin typeface="Lucida Handwriting" panose="03010101010101010101" pitchFamily="66" charset="0"/>
              </a:endParaRPr>
            </a:p>
          </p:txBody>
        </p:sp>
      </p:grpSp>
      <p:grpSp>
        <p:nvGrpSpPr>
          <p:cNvPr id="12304" name="组合 1"/>
          <p:cNvGrpSpPr/>
          <p:nvPr/>
        </p:nvGrpSpPr>
        <p:grpSpPr>
          <a:xfrm>
            <a:off x="6942138" y="2082800"/>
            <a:ext cx="3935412" cy="3933825"/>
            <a:chExt cx="3934120" cy="3934118"/>
          </a:xfrm>
        </p:grpSpPr>
        <p:grpSp>
          <p:nvGrpSpPr>
            <p:cNvPr id="13317" name="组合 238"/>
            <p:cNvGrpSpPr/>
            <p:nvPr/>
          </p:nvGrpSpPr>
          <p:grpSpPr>
            <a:xfrm>
              <a:off x="0" y="0"/>
              <a:ext cx="3934120" cy="3934118"/>
              <a:chExt cx="4710831" cy="4710828"/>
            </a:xfrm>
          </p:grpSpPr>
          <p:sp>
            <p:nvSpPr>
              <p:cNvPr id="13319" name="椭圆 236"/>
              <p:cNvSpPr/>
              <p:nvPr/>
            </p:nvSpPr>
            <p:spPr>
              <a:xfrm>
                <a:off x="203331" y="203414"/>
                <a:ext cx="4304169" cy="4304001"/>
              </a:xfrm>
              <a:prstGeom prst="ellipse">
                <a:avLst/>
              </a:prstGeom>
              <a:solidFill>
                <a:schemeClr val="bg1"/>
              </a:solidFill>
              <a:ln w="9525">
                <a:noFill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  <p:sp>
            <p:nvSpPr>
              <p:cNvPr id="13320" name="椭圆 237"/>
              <p:cNvSpPr/>
              <p:nvPr/>
            </p:nvSpPr>
            <p:spPr>
              <a:xfrm>
                <a:off x="0" y="0"/>
                <a:ext cx="4710831" cy="4710828"/>
              </a:xfrm>
              <a:prstGeom prst="ellipse">
                <a:avLst/>
              </a:prstGeom>
              <a:noFill/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anchor="ctr" anchorCtr="0"/>
              <a:lstStyle>
                <a:defPPr>
                  <a:defRPr lang="zh-CN"/>
                </a:defPPr>
                <a:lvl1pPr marL="228600" lvl="0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10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8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lvl="1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4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lvl="2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sz="2000"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lvl="3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lvl="4" indent="-228600" algn="l" defTabSz="914400" rtl="0" eaLnBrk="0" fontAlgn="base" latinLnBrk="0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itchFamily="34" charset="0"/>
                  <a:buChar char="•"/>
                  <a:defRPr b="0" i="0" u="none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lvl="5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marL="0" lvl="0" indent="0" algn="ctr" eaLnBrk="1" hangingPunct="1">
                  <a:lnSpc>
                    <a:spcPct val="100000"/>
                  </a:lnSpc>
                  <a:spcBef>
                    <a:spcPct val="0"/>
                  </a:spcBef>
                  <a:buNone/>
                </a:pPr>
                <a:endParaRPr lang="zh-CN" altLang="en-US" sz="1800">
                  <a:solidFill>
                    <a:srgbClr val="FDFBE9"/>
                  </a:solidFill>
                </a:endParaRPr>
              </a:p>
            </p:txBody>
          </p:sp>
        </p:grpSp>
        <p:sp>
          <p:nvSpPr>
            <p:cNvPr id="13318" name="矩形 234"/>
            <p:cNvSpPr/>
            <p:nvPr/>
          </p:nvSpPr>
          <p:spPr>
            <a:xfrm>
              <a:off x="503264" y="998612"/>
              <a:ext cx="3281490" cy="2436745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228600" lvl="0" indent="-228600" algn="l" defTabSz="914400" rtl="0" eaLnBrk="0" fontAlgn="base" latinLnBrk="0" hangingPunct="0">
                <a:lnSpc>
                  <a:spcPct val="90000"/>
                </a:lnSpc>
                <a:spcBef>
                  <a:spcPts val="1000"/>
                </a:spcBef>
                <a:spcAft>
                  <a:spcPct val="0"/>
                </a:spcAft>
                <a:buFont typeface="Arial" pitchFamily="34" charset="0"/>
                <a:buChar char="•"/>
                <a:defRPr sz="28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lvl="1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4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lvl="2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sz="2000"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lvl="3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lvl="4" indent="-228600" algn="l" defTabSz="914400" rtl="0" eaLnBrk="0" fontAlgn="base" latinLnBrk="0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itchFamily="34" charset="0"/>
                <a:buChar char="•"/>
                <a:defRPr b="0" i="0" u="none" kern="1200" baseline="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lvl="5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lvl="0" indent="304800"/>
              <a:r>
                <a:rPr lang="en-US" altLang="zh-CN" sz="3200">
                  <a:latin typeface="Century Gothic" panose="020b0502020202020204" pitchFamily="34" charset="0"/>
                </a:rPr>
                <a:t> Romeo killed Juliet’s cousin.</a:t>
              </a:r>
              <a:endParaRPr lang="en-US" altLang="zh-CN" sz="3200">
                <a:latin typeface="Century Gothic" panose="020b0502020202020204" pitchFamily="34" charset="0"/>
              </a:endParaRPr>
            </a:p>
            <a:p>
              <a:pPr marL="0" lvl="0" indent="304800"/>
              <a:r>
                <a:rPr lang="en-US" altLang="zh-CN" sz="3200">
                  <a:latin typeface="Century Gothic" panose="020b0502020202020204" pitchFamily="34" charset="0"/>
                </a:rPr>
                <a:t>Juliet was forced to marry Paris.</a:t>
              </a:r>
              <a:endParaRPr lang="zh-CN" altLang="en-US" sz="3200">
                <a:latin typeface="Century Gothic" panose="020b0502020202020204" pitchFamily="34" charset="0"/>
              </a:endParaRPr>
            </a:p>
          </p:txBody>
        </p:sp>
      </p:grp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256" y="2199018"/>
            <a:ext cx="5724269" cy="40415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75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750"/>
                                        <p:tgtEl>
                                          <p:spTgt spid="12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https://d.book118.com/215002234213011102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 1">
      <a:dk1>
        <a:srgbClr val="574F1F"/>
      </a:dk1>
      <a:lt1>
        <a:srgbClr val="FDFBE9"/>
      </a:lt1>
      <a:dk2>
        <a:srgbClr val="44546A"/>
      </a:dk2>
      <a:lt2>
        <a:srgbClr val="E7E6E6"/>
      </a:lt2>
      <a:accent1>
        <a:srgbClr val="9CD8F4"/>
      </a:accent1>
      <a:accent2>
        <a:srgbClr val="DB8B00"/>
      </a:accent2>
      <a:accent3>
        <a:srgbClr val="FEFDF2"/>
      </a:accent3>
      <a:accent4>
        <a:srgbClr val="494219"/>
      </a:accent4>
      <a:accent5>
        <a:srgbClr val="CBE9F8"/>
      </a:accent5>
      <a:accent6>
        <a:srgbClr val="C67D00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Office 主题 1">
        <a:dk1>
          <a:srgbClr val="574F1F"/>
        </a:dk1>
        <a:lt1>
          <a:srgbClr val="FDFBE9"/>
        </a:lt1>
        <a:dk2>
          <a:srgbClr val="44546A"/>
        </a:dk2>
        <a:lt2>
          <a:srgbClr val="E7E6E6"/>
        </a:lt2>
        <a:accent1>
          <a:srgbClr val="9CD8F4"/>
        </a:accent1>
        <a:accent2>
          <a:srgbClr val="DB8B00"/>
        </a:accent2>
        <a:accent3>
          <a:srgbClr val="FEFDF2"/>
        </a:accent3>
        <a:accent4>
          <a:srgbClr val="494219"/>
        </a:accent4>
        <a:accent5>
          <a:srgbClr val="CBE9F8"/>
        </a:accent5>
        <a:accent6>
          <a:srgbClr val="C67D00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1_Office 主题">
  <a:themeElements>
    <a:clrScheme name="1_Office 主题 1">
      <a:dk1>
        <a:srgbClr val="574F1F"/>
      </a:dk1>
      <a:lt1>
        <a:srgbClr val="FDFBE9"/>
      </a:lt1>
      <a:dk2>
        <a:srgbClr val="44546A"/>
      </a:dk2>
      <a:lt2>
        <a:srgbClr val="E7E6E6"/>
      </a:lt2>
      <a:accent1>
        <a:srgbClr val="9CD8F4"/>
      </a:accent1>
      <a:accent2>
        <a:srgbClr val="DB8B00"/>
      </a:accent2>
      <a:accent3>
        <a:srgbClr val="FEFDF2"/>
      </a:accent3>
      <a:accent4>
        <a:srgbClr val="494219"/>
      </a:accent4>
      <a:accent5>
        <a:srgbClr val="CBE9F8"/>
      </a:accent5>
      <a:accent6>
        <a:srgbClr val="C67D00"/>
      </a:accent6>
      <a:hlink>
        <a:srgbClr val="0563C1"/>
      </a:hlink>
      <a:folHlink>
        <a:srgbClr val="954F72"/>
      </a:folHlink>
    </a:clrScheme>
    <a:fontScheme name="1_Office 主题">
      <a:majorFont>
        <a:latin typeface="Calibri Light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Calibri" panose="020F050202020403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Office 主题 1">
        <a:dk1>
          <a:srgbClr val="574F1F"/>
        </a:dk1>
        <a:lt1>
          <a:srgbClr val="FDFBE9"/>
        </a:lt1>
        <a:dk2>
          <a:srgbClr val="44546A"/>
        </a:dk2>
        <a:lt2>
          <a:srgbClr val="E7E6E6"/>
        </a:lt2>
        <a:accent1>
          <a:srgbClr val="9CD8F4"/>
        </a:accent1>
        <a:accent2>
          <a:srgbClr val="DB8B00"/>
        </a:accent2>
        <a:accent3>
          <a:srgbClr val="FEFDF2"/>
        </a:accent3>
        <a:accent4>
          <a:srgbClr val="494219"/>
        </a:accent4>
        <a:accent5>
          <a:srgbClr val="CBE9F8"/>
        </a:accent5>
        <a:accent6>
          <a:srgbClr val="C67D00"/>
        </a:accent6>
        <a:hlink>
          <a:srgbClr val="0563C1"/>
        </a:hlink>
        <a:folHlink>
          <a:srgbClr val="954F7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Freestyle Script</vt:lpstr>
      <vt:lpstr>幼圆</vt:lpstr>
      <vt:lpstr>Vivaldi</vt:lpstr>
      <vt:lpstr>Segoe Print</vt:lpstr>
      <vt:lpstr>Lucida Handwriting</vt:lpstr>
      <vt:lpstr>Comic Sans MS</vt:lpstr>
      <vt:lpstr>微软雅黑</vt:lpstr>
      <vt:lpstr>Century 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2024-09-11T13:42:24.376</cp:lastPrinted>
  <dcterms:created xsi:type="dcterms:W3CDTF">2024-09-11T05:42:24Z</dcterms:created>
  <dcterms:modified xsi:type="dcterms:W3CDTF">2024-09-11T05:42:26Z</dcterms:modified>
</cp:coreProperties>
</file>