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1981F-B9B4-4FF6-8EC7-38F139E8A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B3C74-1FAC-4A72-81F6-D37901AAD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42170-E776-4FDB-878E-3970B0A59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CA47C-195B-457F-B2EE-68F1358CD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092AB-9DA0-4167-93E4-1E9010E4F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3A2178-8CF2-4B47-90B4-9B2B3D12C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6840C4-8581-4642-9340-13213B34F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30634-42B3-4ED7-857B-8227595C9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655EB-A25D-4A71-AB69-907E134B5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DC0C0-23CA-4243-A02A-5B048755C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60136-0815-447D-A55F-F5755CF57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04012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高效车间技术操作方法指导手册分享资料分享手册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高效车间技术操作方法介绍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现场管理提升措施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质量管控体系建设与完善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信息化管理系统应用推广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车间设备配置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当前车间拥有先进的生产设备，包括数控机床、自动化生产线等。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车间员工数量充足，技能水平较高，但部分员工缺乏经验。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目前车间的生产效率已达到行业平均水平，但仍有提升空间。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车间现状概述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由于设备维护不到位，导致设备故障率较高，影响生产进度。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设备故障频繁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部分员工缺乏必要的技能和知识，导致操作不规范，产品质量不稳定。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员工技能不足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生产计划安排不够科学，导致生产过程中的浪费和效率低下。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生产计划不合理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加强设备维护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建立完善的设备维护制度，定期检查和保养设备，降低故障率。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根据市场需求和产品特性，合理安排生产计划，提高生产效率。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提高员工技能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加强员工培训，提高员工的技能和知识水平，确保操作规范。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高效车间技术操作方法介绍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根据生产需求，选择性能稳定、效率高、能耗低的设备，确保设备能够满足生产要求。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合理规划设备布局，减少物料搬运距离，提高生产效率。同时考虑设备之间的相互影响，确保设备安全稳定运行。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建立完善的设备维护制度，定期对设备进行保养和维修，确保设备始终处于良好状态。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设备选型与布局优化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针对分析结果，对工艺流程进行优化设计，提高生产效率和产品质量。同时考虑工艺改进的可能性和成本效益。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积极引进新技术、新工艺和新设备，提高生产自动化程度和生产效率。同时关注行业发展趋势，及时更新技术和设备。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对现有工艺流程进行详细分析，找出瓶颈环节和浪费环节，为优化工艺流程提供依据。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工艺流程设计与改进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根据市场需求和企业资源状况，编制合理的生产计划。确保生产计划的可行性、灵活性和可调整性。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生产计划编制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建立生产进度监控机制，及时掌握生产进度情况。对进度延误的原因进行分析，并采取措施加以解决。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根据市场变化和企业内部情况变化，及时调整生产计划。确保生产计划与实际需求的匹配度，提高生产效率和资源利用率。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生产计划编制与调整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现场管理提升措施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整理（Seiri）：清除车间内不必要的物品，确保工作区域整洁。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制定“需要”和“不需要”物品的判别标准。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定期对车间进行清理，移除不需要的物品。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5S管理实施及标准制定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5S管理实施及标准制定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整顿（Seiton）：将需要的物品有序放置，方便快速找到和使用。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设定物品放置的位置和标准。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使用标签和标识牌，使物品状态一目了然。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清扫（Seiso）：保持工作区域清洁，确保设备运行良好。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制定清扫计划和标准。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定期检查设备，确保其处于良好状态。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5S管理实施及标准制定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对不符合标准的区域或设备进行整改。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清洁（Seiketsu）：维持整理、整顿、清扫的成果，形成制度化、规范化的管理。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制定清洁检查表，定期进行检查和评估。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5S管理实施及标准制定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素养（Shitsuke）：培养员工良好的工作习惯和团队精神，提高工作效率和员工素质。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制定员工行为规范和礼仪标准。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通过培训和宣传，提高员工对5S管理的认识和重视程度。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8082" r="18082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5S管理实施及标准制定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信息展示板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在车间显眼位置设立信息展示板，展示生产计划、进度、质量等关键信息。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对设备、工具、物料等使用统一的标识标牌，方便快速识别和定位。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运用不同颜色标识不同状态或类别的物品，提高辨识度。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电子看板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引入电子看板系统，实时更新生产数据和信息，提高信息传递效率。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目视化管理应用推广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https://d.book118.com/215004012201011102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2024-09-11T11:43:32.110</cp:lastPrinted>
  <dcterms:created xsi:type="dcterms:W3CDTF">2024-09-11T03:43:32Z</dcterms:created>
  <dcterms:modified xsi:type="dcterms:W3CDTF">2024-09-11T03:43:34Z</dcterms:modified>
</cp:coreProperties>
</file>