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6F37BA-B493-4AE6-94A3-CF2DEF3BE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BE6D5C-814F-41D7-87DF-A51280DF70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3287FC-92E6-42E7-B42A-47ED0B13F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0D6901-275E-46BA-8FB8-D37D628F8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A92FAB-D680-4B7A-8F36-3A1F25A009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4BB5A3-D8A9-4F66-98F5-602690D1B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D07ED2-4A7E-45CE-AF17-4EAB45ACF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A02FBB-9228-4538-9BA7-BF9F8E7609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CD57E8-A78C-422F-A92F-F71F285F0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24F6C4-E9A6-4E6C-AA0E-47FE32693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86889B-52B3-4909-A92C-F427EC5619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5004023240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新生儿护理查房腹泻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新生儿腹泻概述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新生儿腹泻护理原则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新生儿腹泻药物治疗方案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新生儿腹泻家庭护理指导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新生儿腹泻预防措施推广教育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新生儿腹泻概述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新生儿腹泻是一种由多种病因引起的消化道综合征，主要表现为大便次数增多、大便性状改变等。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新生儿腹泻的发病原因多种多样，包括感染、过敏、喂养不当等。其中，感染是最常见的病因，包括细菌感染和病毒感染。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发病原因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定义与发病原因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569" b="2356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新生儿腹泻的主要临床表现包括大便次数增多、大便性状改变、发热、呕吐、腹胀等。根据病因和病情轻重，临床表现也会有所不同。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新生儿腹泻的诊断主要依据临床表现和实验室检查。实验室检查包括大便常规、大便培养、血常规等，有助于明确病因和病情判断。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临床表现与诊断依据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诊断依据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预防新生儿腹泻的关键在于加强日常护理和喂养管理。家长应注意宝宝的饮食卫生，避免过度喂养和过度饮食。同时，保持宝宝的环境卫生，避免感染病菌。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新生儿腹泻的预防和治疗对于宝宝的健康成长具有重要意义。腹泻可能导致宝宝营养不良、脱水、电解质紊乱等并发症，甚至危及生命。因此，家长应密切关注宝宝的健康状况，及时发现并就医治疗。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预防措施与重要性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新生儿腹泻护理原则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新生儿皮肤娇嫩，腹泻时容易发生尿布疹，因此应勤换尿布，保持皮肤干燥。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勤换尿布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清洁臀部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保持环境卫生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每次排便后，用温水清洗宝宝的臀部，避免使用化学清洁剂。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保持室内空气流通，定期消毒宝宝的玩具和用品。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保持清洁与卫生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4341" r="434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7161" b="2716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合理饮食调整与补充营养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母乳喂养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母乳喂养有助于宝宝肠道菌群的建立，降低腹泻的发生率。在腹泻期间，母亲应避免食用油腻、辛辣等刺激性食物。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人工喂养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人工喂养时，应选择适合宝宝的奶粉，避免过度稀释或过度浓稠。同时，可以适当添加益生菌或益生元，帮助宝宝调节肠道菌群。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补充水分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腹泻容易导致宝宝脱水，因此应及时补充水分，保持宝宝体内水分平衡。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观察大便性状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注意观察宝宝大便的次数、颜色、性状等，以便及时发现病情变化。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及时就医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如果宝宝出现发热、呕吐、精神不振等症状，应及时就医，以免延误治疗。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处理并发症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根据宝宝的病情变化，及时采取相应的处理措施，如止泻、抗炎等。同时，注意观察宝宝是否有其他并发症的出现，如电解质紊乱、酸中毒等，以便及时采取相应的治疗措施。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观察病情变化及时处理并发症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新生儿腹泻药物治疗方案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https://d.book118.com/215004023240011040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2024-08-31T22:11:07.254</cp:lastPrinted>
  <dcterms:created xsi:type="dcterms:W3CDTF">2024-08-31T14:11:07Z</dcterms:created>
  <dcterms:modified xsi:type="dcterms:W3CDTF">2024-08-31T14:11:09Z</dcterms:modified>
</cp:coreProperties>
</file>