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CE4DB64-FF33-444A-8B90-2134127832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A4E67-09DA-49C6-B9BF-789BD444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78F77-9962-4ADD-9AF7-75060716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9DED7-F6C4-4E20-9DDB-C8D604A1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8E436-FF26-4BA3-B1C8-3E15E601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D7C46-29D6-44AB-9A1E-CF297614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8B04A-768C-4191-A344-0252B8D3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D12D3-4504-4A72-92F3-C5D5DFFA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71874-87C6-4382-B556-AB0C6A1F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CF255-4C92-418A-8CC2-21B12601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3ABD1-C6D7-4A24-9DDD-5AB8BDF36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07A06-01DA-4037-8367-D7E4AA79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6C8E11-F495-48B8-84D3-F39C4E556D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E604D2-426D-46CF-B39E-4F7010D933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1014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建设工程节能施工管理制度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建设工程节能施工管理制度简介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节能施工管理制度的制定与执行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节能施工技术及案例分析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节能施工管理制度的监督与评估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节能施工管理制度的推广与应用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建设工程节能施工管理制度简介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节能施工是建设工程领域的重要环节，节能施工管理制度能有效提高施工效率和降低能耗。其实施对环境保护和可持续发展具有重要意义。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节能施工管理制度的基本原则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注重环保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绿色施工原则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防止能耗浪费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预防为主原则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资源再生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循环利用原则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节能施工管理制度的内容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节能设计要求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施工计划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节能施工方案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节能材料选用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节能设备使用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专业团队支持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完善的考核机制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节能施工管理制度的实施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建设工程节能施工管理的优势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有效利用资源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资源节约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成本降低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环保减排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节能施工管理制度的未来发展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随着社会经济的不断发展，建设工程节能施工管理制度将迎来更多的发展机遇。从提高施工效率到保护环境，建设工程节能施工管理制度将在未来发挥更为重要的作用。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节能施工管理制度的制定与执行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制定节能施工管理制度的必要性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在建设工程施工过程中，能耗是一个重要的问题。制定节能施工管理制度有利于规范施工行为，提高施工效率，减少资源浪费。通过规范的管理措施，可以有效降低能源消耗，提升施工质量。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制定节能施工管理制度的流程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对施工过程中的能耗情况进行深入分析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根据调研分析结果，制定具体的管理方案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制订方案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经过相关部门审批并进行公布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审批公布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将管理制度落实到施工实践中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定期进行检查评估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检查施工现场的能源利用情况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评估管理制度的实施效果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加强对施工单位的指导和协调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提供节能技术指导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协调施工单位之间的关系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节能施工管理制度的执行与监督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建立专门工作小组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负责管理制度的执行和监督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协调各部门的工作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节能施工管理制度的评估与改进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评估管理制度的实际效果和问题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定期对管理制度进行评估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持续改进施工管理方法，提升整体管理水平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不断提升施工管理水平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根据评估结果调整管理制度的内容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结合实际情况进行调整和改进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建设工程节能施工管理制度的制定和执行是一个持续改进的过程。只有不断评估和调整管理制度，才能提高施工管理水平，实现节能减排的目标。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节能施工技术及案例分析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节能施工技术概述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节能施工技术在建设工程中扮演着非常重要的角色。采用先进的节能建筑材料，应用智能节能设备，以及优化施工流程，都可以有效降低能源消耗，提高施工效率与质量，实现可持续发展目标。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节能施工案例分析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节能技术应用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某高层建筑施工节能案例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材料选用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某道路施工节能案例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施工流程优化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某桥梁施工节能案例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节能施工技术应用效果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提高施工效率和质量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为建设工程的可持续发展做出贡献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https://d.book118.com/215010143014011130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建设工程节能施工管理制度</vt:lpstr>
      <vt:lpstr>目录</vt:lpstr>
      <vt:lpstr>第1章 建设工程节能施工管理制度简介</vt:lpstr>
      <vt:lpstr>节能施工管理的重要性</vt:lpstr>
      <vt:lpstr>节能施工管理制度的基本原则</vt:lpstr>
      <vt:lpstr>节能施工管理制度的内容</vt:lpstr>
      <vt:lpstr>节能施工管理制度的实施</vt:lpstr>
      <vt:lpstr>建设工程节能施工管理的优势</vt:lpstr>
      <vt:lpstr>节能施工管理制度的未来发展</vt:lpstr>
      <vt:lpstr>第二章 节能施工管理制度的制定与执行</vt:lpstr>
      <vt:lpstr> </vt:lpstr>
      <vt:lpstr>制定节能施工管理制度的流程</vt:lpstr>
      <vt:lpstr>节能施工管理制度的执行与监督</vt:lpstr>
      <vt:lpstr>节能施工管理制度的评估与改进</vt:lpstr>
      <vt:lpstr>总结</vt:lpstr>
      <vt:lpstr>第3章 节能施工技术及案例分析</vt:lpstr>
      <vt:lpstr> </vt:lpstr>
      <vt:lpstr>节能施工案例分析</vt:lpstr>
      <vt:lpstr>节能施工技术应用效果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2024-09-29T14:48:07.871</cp:lastPrinted>
  <dcterms:created xsi:type="dcterms:W3CDTF">2024-09-29T06:48:07Z</dcterms:created>
  <dcterms:modified xsi:type="dcterms:W3CDTF">2024-09-29T06:48:09Z</dcterms:modified>
</cp:coreProperties>
</file>