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DAE85-32C4-4E37-A5E9-607AED9A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E2C20-3E45-4867-8015-B34BA9D62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39F85-57DE-45B7-994F-3F4604E44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89248-1C8B-4027-AC50-9DDB3B80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052F7-EC00-4D94-9522-98284A04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F2D95-0A53-4118-A9B3-9F9159C2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902D9-4C89-4328-AFDE-89F42677D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DFB11-BEF8-485F-83FC-84C10F11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11843-3EE5-47FF-BC07-0596E775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D7FDC-59E9-4297-818E-7BBC1F80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492ED-2E12-4668-8470-7D0CC970C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13104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汛期应急巡查与排查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汛期应急巡查概述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汛期应急巡查准备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现场应急巡查实施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汛期应急排查方法与技巧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汛期应急巡查中常见问题及解决方案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汛期应急巡查与排查工作展望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汛期应急巡查概述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汛期应急巡查是指在洪水、暴雨等极端天气事件发生时，对应急设施、重点区域和潜在风险点进行的快速、全面的现场检查和评估。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确保在汛期能及时发现潜在的安全隐患，采取必要的预防和应对措施，以保障人民生命财产安全，减少灾害损失。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原则：坚持“人民至上、生命至上”的原则，以“预防为主、防抗救相结合”的方针，确保巡查工作的科学性、准确性和时效性。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全面覆盖：对可能受影响的区域和设施进行全面巡查，不留死角。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突出重点：针对重要设施、高风险区域和薄弱环节进行重点排查。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快速响应：在发现险情或隐患时，迅速上报并启动应急响应机制。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协同配合：各相关部门和单位要密切协作，形成工作合力。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巡查原则与要求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组建由水利、应急、交通、电力等部门专业人员组成的应急巡查队伍，配备必要的交通工具和装备。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对巡查队伍进行定期的汛期应急知识培训，包括洪水、暴雨等极端天气事件的识别、应对和处置能力，以及现场巡查技巧和安全隐患排查方法等。同时，加强实战演练，提高队伍的应急处置能力。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巡查队伍组建与培训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汛期应急巡查准备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122" r="61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制定巡查计划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明确巡查目标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确定需要巡查的区域、河流、堤防、水库等目标，以及重点关注的隐患点和风险区域。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制定巡查路线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根据目标情况，合理规划巡查路线，确保能够全面覆盖目标区域。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安排巡查时间和频次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根据当地水文气象情况和历史数据，合理安排巡查时间和频次，确保在关键时刻进行巡查。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包括手电筒、铁锹、铁锤、卷尺等常规工具，用于现场检查和测量。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专用设备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防护装备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如无人机、水下机器人等高科技设备，用于对难以到达的区域进行详细检查和排查。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包括救生衣、安全帽、防滑鞋等防护装备，确保巡查人员的安全。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准备巡查工具与设备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了解当地河流、水库的水位、流量等水文数据，以及历史洪水和暴雨等极端天气事件的情况。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水文情况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关注当地气象部门发布的天气预报和预警信息，及时了解未来天气变化趋势。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气象预报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了解当地地质构造、土壤类型等信息，评估发生地质灾害的风险。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地质环境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了解当地水文气象情况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现场应急巡查实施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根据历史汛情、地形地貌、河流水位等因素，提前规划好巡查路线。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预先规划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根据现场情况和实时汛情变化，灵活调整巡查路线，确保能够全面覆盖风险区域。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对重点区域、历史险点等高风险区域，优先安排巡查路线，确保重点区域的安全。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优先安排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巡查路线规划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对现场巡查中发现的问题、隐患等，进行详细记录，包括问题位置、性质、严重程度等。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将发现的问题及时向上级部门报告，确保问题能够得到及时处理和解决。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在记录和报告中，采用图文并茂的方式，直观展示现场情况和问题，提高报告的可读性和准确性。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现场情况记录与报告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https://d.book118.com/215013104122011034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2024-08-29T20:09:55.830</cp:lastPrinted>
  <dcterms:created xsi:type="dcterms:W3CDTF">2024-08-29T12:09:55Z</dcterms:created>
  <dcterms:modified xsi:type="dcterms:W3CDTF">2024-08-29T12:09:58Z</dcterms:modified>
</cp:coreProperties>
</file>