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C001D3-ED42-47D0-ADE7-343F390845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42CC91-AC06-4386-95BC-B55E6B142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6D2679-EBA9-43A2-B8E4-3FB207ABD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12DDF4-19EF-4E56-A351-A7E7D7D96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243EFB-7637-4FC9-95C2-19A8B6A404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A2ED1C-CBA0-42F4-9F07-9C63221B7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051606-E076-4628-B4B1-B3C58FDAE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C4ECB9-77CC-4C21-BC2E-6CF06FA4A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530DA0-A70E-4D28-8DE9-09572613B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FC0FE0-4252-4141-A9EC-16CA67B62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4FF3DF-289E-446C-8024-B6E3D94B72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5013301020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微整服务流程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微整服务介绍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微整服务流程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微整服务注意事项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常见问题解答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服务案例分享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微整服务介绍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微整服务的定义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微整服务主要涉及注射填充、肉毒素注射、激光美容等技术手段，通过这些技术手段来改善皮肤质地、减轻皱纹、提升轮廓等。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微整服务是指通过非手术的方式，对局部细微的缺陷进行改善和调整，以达到美化外貌效果的一种美容服务。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微整服务的目的和效果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微整服务的目的在于通过非手术的方式，对局部细微的缺陷进行改善和调整，以达到美化外貌效果。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微整服务的效果主要表现在改善皮肤质地、减轻皱纹、提升轮廓等方面，可以让求美者拥有更加年轻、自信的外貌。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48" r="1464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微整服务适用于那些想要改善局部细微缺陷的人群，如法令纹、泪沟、苹果肌等。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微整服务也适用于那些想要减轻皱纹、提升轮廓的人群，如鱼尾纹、抬头纹、下颌线等。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需要注意的是，微整服务并不适用于所有人群，求美者需要了解自己的身体状况和需求，并在专业医生的指导下进行选择。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微整服务的适用人群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微整服务流程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预约咨询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客户通过电话、微信或到店预约咨询时间，了解微整服务项目和流程。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咨询师了解客户的基本信息和需求，解答客户疑问，并预约合适的时间。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500" r="15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客户到店后，专业美容师会进行皮肤检测，了解客户的皮肤类型、肤质状况和问题。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根据皮肤检测结果，为客户提供针对性的建议和解决方案。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皮肤检测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根据客户的个人情况和需求，制定个性化的微整方案。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方案包括使用的产品、剂量、操作流程和注意事项等，确保客户满意。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方案制定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客户在专业美容师的指导下进行微整操作，期间可与美容师沟通感受和需求。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操作过程严格遵守卫生和安全标准，确保客户舒适和安全。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微整操作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微整操作完成后，专业美容师会提供术后护理建议，包括日常护肤、防晒、饮食等方面。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客户需按照建议进行术后护理，定期回店进行复查和保养，以确保效果持久和皮肤健康。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https://d.book118.com/215013301020011120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2024-09-22T10:49:18.798</cp:lastPrinted>
  <dcterms:created xsi:type="dcterms:W3CDTF">2024-09-22T02:49:18Z</dcterms:created>
  <dcterms:modified xsi:type="dcterms:W3CDTF">2024-09-22T02:49:20Z</dcterms:modified>
</cp:coreProperties>
</file>