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4E20A1-1DA4-4549-B96A-8E6EAD13F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1C8075-A862-41A4-ACF4-FBC7577D49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AA9566-CE56-4377-B93B-D00B772F1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F8A280-4D2C-4357-8798-6E8EBB801C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16CEA4-5993-493C-9047-3B2A650D06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D94CF3-41BA-42B7-9F9C-88ADF316FD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9981DE-798B-4775-842B-6F2C430AD5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679B80-4D39-4A2D-95A3-BDD91CACE0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AD6FB5-FB46-494A-9D49-6B446EAE94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BAFA0E-6F41-47DD-BDD3-2D79D3B87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D2EA55-1CC2-4BF9-AD17-84575970B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014113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现金流量表解读</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2024-01-31</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现金流量表基本概念及作用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现金流量表结构与内容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现金流量表编制方法及技巧</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现金流量表分析与应用场景</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现金流量表与其他财务报表关系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现金流量表在企业决策中应用</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现金流量表基本概念及作用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19" b="25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现金流量表是一种财务报表，它反映了企业在一定会计期间现金和现金等价物的流入和流出情况。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根据现金流量的来源和用途，现金流量表可以分为经营活动、投资活动和筹资活动三个部分，每部分都详细列示了现金流入和流出的具体项目。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现金流量表分类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现金流量表定义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通过现金流量表，可以了解企业在一定期间内的现金流入和流出情况，从而评估企业的流动性和支付能力。</a:t>
            </a:r>
          </a:p>
        </p:txBody>
      </p:sp>
      <p:pic>
        <p:nvPicPr>
          <p:cNvPr id="6" name="Picture 6"/>
          <p:cNvPicPr>
            <a:picLocks noChangeAspect="1"/>
          </p:cNvPicPr>
          <p:nvPr/>
        </p:nvPicPr>
        <p:blipFill>
          <a:blip r:embed="rId2"/>
          <a:srcRect l="5167" r="51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评估企业流动性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通过对历史现金流量表的分析，可以预测企业未来的现金流量趋势，为企业的决策提供有力依据。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预测未来现金流量</a:t>
            </a:r>
          </a:p>
        </p:txBody>
      </p:sp>
      <p:pic>
        <p:nvPicPr>
          <p:cNvPr id="10" name="Picture 10"/>
          <p:cNvPicPr>
            <a:picLocks noChangeAspect="1"/>
          </p:cNvPicPr>
          <p:nvPr/>
        </p:nvPicPr>
        <p:blipFill>
          <a:blip r:embed="rId3"/>
          <a:srcRect l="83" r="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现金流量表可以揭示企业的经营状况，如是否过度依赖借款、是否存在大量闲置资金等，从而帮助企业及时调整经营策略。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分析企业经营状况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6312" r="163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适用范围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现金流量表适用于所有需要了解现金流动情况的企业，特别是那些需要大量现金支持其运营和发展的企业。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局限性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现金流量表虽然能够反映企业的现金流动情况，但并不能完全反映企业的财务状况和经营成果，因此需要与其他财务报表结合使用。此外，现金流量表的编制需要遵循一定的会计原则和假设，因此可能存在一定的主观性和误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适用范围及局限性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现金流量表结构与内容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反映企业销售商品、提供劳务实际收到的现金，包括销售收入和应向购买者收取的增值税销项税额。</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销售商品、提供劳务收到的现金</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反映企业收到返还的各种税费，如收到的增值税、消费税、营业税、所得税、教育费附加返还等。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收到的税费返还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反映企业除上述各项目外，收到的其他与经营活动有关的现金流入，如罚款收入、经营租赁收到的租金等。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收到其他与经营活动有关的现金</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经营活动产生现金流量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投资活动产生现金流量</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反映企业处置固定资产、无形资产和其他长期资产所取得的现金，扣除为处置这些资产而支付的有关费用后的净额。</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处置固定资产、无形资产和其他长期资产收回的现金净额</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反映企业出售、转让或到期收回除现金等价物以外的交易性金融资产、长期股权投资等而收到的现金。</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收回投资收到的现金</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反映企业因股权性投资而分得的现金股利，从子公司、联营企业或合营企业分回利润而收到的现金等。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取得投资收益收到的现金</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吸收投资收到的现金</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反映企业收到的投资者投入的现金，包括以发行股票、债券等方式筹集的资金实际收到款项净额(发行收入减去支付的佣金等发行费用后的净额)。</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87" r="1668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借款收到的现金</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反映企业举借各种短期、长期借款所收到的现金。</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收到其他与筹资活动有关的现金</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反映企业除上述各项目外，收到的其他与筹资活动有关的现金流入，如接受现金捐赠等。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筹资活动产生现金流量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现金及现金等价物净增加额</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映企业一定时期内现金及现金等价物的增减变动情况，包括经营活动、投资活动和筹资活动产生的现金流量以及汇率变动对现金的影响额。该项目应根据“现金”、“银行存款”、“其他货币资金”和“现金等价物”科目的期末余额与期初余额的差额计算填列。如为现金净减少额，以“-”号填列。</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汇率变动对现金的影响</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映企业外币现金流量及境外子公司的现金流量折算为人民币时，所采用的现金流量发生日的汇率或平均汇率折算的人民币金额与“现金及现金等价物净增加额”中外币现金净增加额按期末汇率折算的人民币金额之间的差额。</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汇率变动对现金影响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现金流量表编制方法及技巧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063" r="230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直接法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通过现金收入和支出的主要类别直接反映企业经营活动产生的现金流量，如销售商品、提供劳务收到的现金等。优点是直观、便于理解，缺点是工作量大、不易操作。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间接法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以净利润为起点，通过调整非现金项目以及过去或未来的经营性现金流入或流出，来反映企业经营活动产生的现金流量。优点是简便易行，缺点是不够直观、容易出错。</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选择建议</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根据企业实际情况和编制目的选择适合的方法。一般而言，对于业务简单、现金流量较少的企业，可以采用直接法；对于业务复杂、现金流量较多的企业，可以采用间接法。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直接法与间接法比较选择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编制步骤和注意事项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编制步骤</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收集相关资料、确定现金等价物、区分经营活动、投资活动和筹资活动、采用直接法或间接法编制现金流量表、对现金流量表进行复核和校验。</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注意事项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确保资料的真实性和完整性、正确区分不同活动的现金流量、注意现金和现金等价物的界定、关注非现金项目的调整、保持现金流量表与资产负债表和利润表的勾稽关系。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常见错误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将非经营活动产生的现金流量计入经营活动产生的现金流量、漏报或重复报告现金流量、错误分类现金流量、忽视非现金项目的调整等。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防范措施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加强内部控制和审计监督、提高编制人员的专业素质和责任心、建立完善的现金流量管理制度和流程、利用信息技术手段提高编制效率和准确性。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常见错误及防范措施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https://d.book118.com/215014113004011114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2024-09-20T23:17:04.512</cp:lastPrinted>
  <dcterms:created xsi:type="dcterms:W3CDTF">2024-09-20T15:17:04Z</dcterms:created>
  <dcterms:modified xsi:type="dcterms:W3CDTF">2024-09-20T15:17:06Z</dcterms:modified>
</cp:coreProperties>
</file>