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8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9906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497.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20.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21.vml.rels>&#65279;<?xml version="1.0" encoding="utf-8" standalone="yes"?><Relationships xmlns="http://schemas.openxmlformats.org/package/2006/relationships"><Relationship Id="rId1" Type="http://schemas.openxmlformats.org/officeDocument/2006/relationships/image" Target="../media/image4.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4287838" cy="33655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5603875" y="0"/>
            <a:ext cx="4287838" cy="336550"/>
          </a:xfrm>
          <a:prstGeom prst="rect">
            <a:avLst/>
          </a:prstGeom>
        </p:spPr>
        <p:txBody>
          <a:bodyPr vert="horz" lIns="91440" tIns="45720" rIns="91440" bIns="45720" rtlCol="0"/>
          <a:lstStyle>
            <a:lvl1pPr algn="r">
              <a:defRPr sz="1200"/>
            </a:lvl1pPr>
          </a:lstStyle>
          <a:p>
            <a:fld id="{1BAE4666-1CA4-4D95-BDE6-B918B7F2A94A}" type="datetimeFigureOut">
              <a:rPr lang="zh-CN" altLang="en-US" smtClean="0"/>
              <a:t>2022/2/9</a:t>
            </a:fld>
            <a:endParaRPr lang="zh-CN" altLang="en-US"/>
          </a:p>
        </p:txBody>
      </p:sp>
      <p:sp>
        <p:nvSpPr>
          <p:cNvPr id="4" name="Slide Image Placeholder 3"/>
          <p:cNvSpPr>
            <a:spLocks noGrp="1" noRot="1" noChangeAspect="1"/>
          </p:cNvSpPr>
          <p:nvPr>
            <p:ph type="sldImg" idx="2"/>
          </p:nvPr>
        </p:nvSpPr>
        <p:spPr>
          <a:xfrm>
            <a:off x="3119438" y="506413"/>
            <a:ext cx="3654425" cy="2528887"/>
          </a:xfrm>
          <a:prstGeom prst="rect">
            <a:avLst/>
          </a:prstGeom>
          <a:noFill/>
          <a:ln w="12700">
            <a:solidFill>
              <a:prstClr val="black"/>
            </a:solidFill>
          </a:ln>
        </p:spPr>
      </p:sp>
      <p:sp>
        <p:nvSpPr>
          <p:cNvPr id="5" name="Notes Placeholder 4"/>
          <p:cNvSpPr>
            <a:spLocks noGrp="1"/>
          </p:cNvSpPr>
          <p:nvPr>
            <p:ph type="body" sz="quarter" idx="3"/>
          </p:nvPr>
        </p:nvSpPr>
        <p:spPr>
          <a:xfrm>
            <a:off x="989013" y="3203575"/>
            <a:ext cx="7915275" cy="3033713"/>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6405563"/>
            <a:ext cx="4287838" cy="33655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5603875" y="6405563"/>
            <a:ext cx="4287838" cy="336550"/>
          </a:xfrm>
          <a:prstGeom prst="rect">
            <a:avLst/>
          </a:prstGeom>
        </p:spPr>
        <p:txBody>
          <a:bodyPr vert="horz" lIns="91440" tIns="45720" rIns="91440" bIns="45720" rtlCol="0" anchor="b"/>
          <a:lstStyle>
            <a:lvl1pPr algn="r">
              <a:defRPr sz="1200"/>
            </a:lvl1pPr>
          </a:lstStyle>
          <a:p>
            <a:fld id="{3634F072-4B16-4014-BB5A-740597CE0CEB}"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179.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74"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54275" name="pg num"/>
          <p:cNvSpPr>
            <a:spLocks noGrp="1" noChangeArrowheads="1"/>
          </p:cNvSpPr>
          <p:nvPr>
            <p:ph type="sldNum" sz="quarter" idx="5"/>
          </p:nvPr>
        </p:nvSpPr>
        <p:spPr>
          <a:noFill/>
        </p:spPr>
        <p:txBody>
          <a:bodyPr/>
          <a:lstStyle/>
          <a:p>
            <a:fld id="{FDF682B1-07C4-4CD4-93AF-BF4E9E137C17}" type="slidenum">
              <a:rPr lang="en-US" altLang="zh-CN"/>
              <a:t>3</a:t>
            </a:fld>
            <a:endParaRPr lang="en-US" altLang="zh-CN"/>
          </a:p>
        </p:txBody>
      </p:sp>
      <p:sp>
        <p:nvSpPr>
          <p:cNvPr id="54276" name="Rectangle 2"/>
          <p:cNvSpPr>
            <a:spLocks noGrp="1" noRot="1" noChangeAspect="1" noChangeArrowheads="1" noTextEdit="1"/>
          </p:cNvSpPr>
          <p:nvPr>
            <p:ph type="sldImg"/>
          </p:nvPr>
        </p:nvSpPr>
        <p:spPr>
          <a:xfrm>
            <a:off x="1852613" y="1597025"/>
            <a:ext cx="7172325" cy="4967288"/>
          </a:xfrm>
          <a:ln>
            <a:noFill/>
          </a:ln>
        </p:spPr>
      </p:sp>
      <p:sp>
        <p:nvSpPr>
          <p:cNvPr id="54277"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298"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55299" name="pg num"/>
          <p:cNvSpPr>
            <a:spLocks noGrp="1" noChangeArrowheads="1"/>
          </p:cNvSpPr>
          <p:nvPr>
            <p:ph type="sldNum" sz="quarter" idx="5"/>
          </p:nvPr>
        </p:nvSpPr>
        <p:spPr>
          <a:noFill/>
        </p:spPr>
        <p:txBody>
          <a:bodyPr/>
          <a:lstStyle/>
          <a:p>
            <a:fld id="{AB46FB00-8066-4DFD-AF56-73E8A76A3461}" type="slidenum">
              <a:rPr lang="en-US" altLang="zh-CN"/>
              <a:t>4</a:t>
            </a:fld>
            <a:endParaRPr lang="en-US" altLang="zh-CN"/>
          </a:p>
        </p:txBody>
      </p:sp>
      <p:sp>
        <p:nvSpPr>
          <p:cNvPr id="55300" name="Rectangle 2"/>
          <p:cNvSpPr>
            <a:spLocks noGrp="1" noRot="1" noChangeAspect="1" noChangeArrowheads="1" noTextEdit="1"/>
          </p:cNvSpPr>
          <p:nvPr>
            <p:ph type="sldImg"/>
          </p:nvPr>
        </p:nvSpPr>
        <p:spPr>
          <a:xfrm>
            <a:off x="1852613" y="1597025"/>
            <a:ext cx="7172325" cy="4967288"/>
          </a:xfrm>
          <a:ln>
            <a:noFill/>
          </a:ln>
        </p:spPr>
      </p:sp>
      <p:sp>
        <p:nvSpPr>
          <p:cNvPr id="55301" name="Rectangle 3"/>
          <p:cNvSpPr>
            <a:spLocks noGrp="1" noChangeArrowheads="1"/>
          </p:cNvSpPr>
          <p:nvPr>
            <p:ph type="body" idx="1"/>
          </p:nvPr>
        </p:nvSpPr>
        <p:spPr>
          <a:xfrm>
            <a:off x="1796035" y="787447"/>
            <a:ext cx="7040962" cy="239384"/>
          </a:xfrm>
          <a:noFill/>
        </p:spPr>
        <p:txBody>
          <a:bodyPr>
            <a:normAutofit fontScale="92500" lnSpcReduction="20000"/>
          </a:bodyPr>
          <a:lstStyle/>
          <a:p>
            <a:pPr eaLnBrk="1" hangingPunct="1"/>
            <a:r>
              <a:rPr lang="zh-CN" altLang="en-US"/>
              <a:t>界定议题是解决问题的第一步。</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322"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56323" name="pg num"/>
          <p:cNvSpPr>
            <a:spLocks noGrp="1" noChangeArrowheads="1"/>
          </p:cNvSpPr>
          <p:nvPr>
            <p:ph type="sldNum" sz="quarter" idx="5"/>
          </p:nvPr>
        </p:nvSpPr>
        <p:spPr>
          <a:noFill/>
        </p:spPr>
        <p:txBody>
          <a:bodyPr/>
          <a:lstStyle/>
          <a:p>
            <a:fld id="{18B25ACE-9EAC-42B8-A945-8E92173D6227}" type="slidenum">
              <a:rPr lang="en-US" altLang="zh-CN"/>
              <a:t>6</a:t>
            </a:fld>
            <a:endParaRPr lang="en-US" altLang="zh-CN"/>
          </a:p>
        </p:txBody>
      </p:sp>
      <p:sp>
        <p:nvSpPr>
          <p:cNvPr id="56324" name="Rectangle 2"/>
          <p:cNvSpPr>
            <a:spLocks noGrp="1" noRot="1" noChangeAspect="1" noChangeArrowheads="1" noTextEdit="1"/>
          </p:cNvSpPr>
          <p:nvPr>
            <p:ph type="sldImg"/>
          </p:nvPr>
        </p:nvSpPr>
        <p:spPr>
          <a:xfrm>
            <a:off x="1852613" y="1597025"/>
            <a:ext cx="7172325" cy="4967288"/>
          </a:xfrm>
        </p:spPr>
      </p:sp>
      <p:sp>
        <p:nvSpPr>
          <p:cNvPr id="56325"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346"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57347" name="pg num"/>
          <p:cNvSpPr>
            <a:spLocks noGrp="1" noChangeArrowheads="1"/>
          </p:cNvSpPr>
          <p:nvPr>
            <p:ph type="sldNum" sz="quarter" idx="5"/>
          </p:nvPr>
        </p:nvSpPr>
        <p:spPr>
          <a:noFill/>
        </p:spPr>
        <p:txBody>
          <a:bodyPr/>
          <a:lstStyle/>
          <a:p>
            <a:fld id="{779D3EDE-4932-48A5-B187-9C40A90D0706}" type="slidenum">
              <a:rPr lang="en-US" altLang="zh-CN"/>
              <a:t>8</a:t>
            </a:fld>
            <a:endParaRPr lang="en-US" altLang="zh-CN"/>
          </a:p>
        </p:txBody>
      </p:sp>
      <p:sp>
        <p:nvSpPr>
          <p:cNvPr id="57348" name="Rectangle 2"/>
          <p:cNvSpPr>
            <a:spLocks noGrp="1" noRot="1" noChangeAspect="1" noChangeArrowheads="1" noTextEdit="1"/>
          </p:cNvSpPr>
          <p:nvPr>
            <p:ph type="sldImg"/>
          </p:nvPr>
        </p:nvSpPr>
        <p:spPr>
          <a:xfrm>
            <a:off x="1852613" y="1597025"/>
            <a:ext cx="7172325" cy="4967288"/>
          </a:xfrm>
          <a:ln>
            <a:noFill/>
          </a:ln>
        </p:spPr>
      </p:sp>
      <p:sp>
        <p:nvSpPr>
          <p:cNvPr id="57349"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70"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58371" name="pg num"/>
          <p:cNvSpPr>
            <a:spLocks noGrp="1" noChangeArrowheads="1"/>
          </p:cNvSpPr>
          <p:nvPr>
            <p:ph type="sldNum" sz="quarter" idx="5"/>
          </p:nvPr>
        </p:nvSpPr>
        <p:spPr>
          <a:noFill/>
        </p:spPr>
        <p:txBody>
          <a:bodyPr/>
          <a:lstStyle/>
          <a:p>
            <a:fld id="{C884F4B6-4CED-48B8-B3D0-A113BF42CD3D}" type="slidenum">
              <a:rPr lang="en-US" altLang="zh-CN"/>
              <a:t>9</a:t>
            </a:fld>
            <a:endParaRPr lang="en-US" altLang="zh-CN"/>
          </a:p>
        </p:txBody>
      </p:sp>
      <p:sp>
        <p:nvSpPr>
          <p:cNvPr id="58372" name="Rectangle 2"/>
          <p:cNvSpPr>
            <a:spLocks noGrp="1" noRot="1" noChangeAspect="1" noChangeArrowheads="1" noTextEdit="1"/>
          </p:cNvSpPr>
          <p:nvPr>
            <p:ph type="sldImg"/>
          </p:nvPr>
        </p:nvSpPr>
        <p:spPr>
          <a:xfrm>
            <a:off x="1852613" y="1597025"/>
            <a:ext cx="7172325" cy="4967288"/>
          </a:xfrm>
          <a:ln>
            <a:noFill/>
          </a:ln>
        </p:spPr>
      </p:sp>
      <p:sp>
        <p:nvSpPr>
          <p:cNvPr id="58373" name="Rectangle 3"/>
          <p:cNvSpPr>
            <a:spLocks noGrp="1" noChangeArrowheads="1"/>
          </p:cNvSpPr>
          <p:nvPr>
            <p:ph type="body" idx="1"/>
          </p:nvPr>
        </p:nvSpPr>
        <p:spPr>
          <a:xfrm>
            <a:off x="1796035" y="787447"/>
            <a:ext cx="7040962" cy="239384"/>
          </a:xfrm>
          <a:noFill/>
        </p:spPr>
        <p:txBody>
          <a:bodyPr>
            <a:normAutofit fontScale="92500" lnSpcReduction="20000"/>
          </a:bodyPr>
          <a:lstStyle/>
          <a:p>
            <a:pPr eaLnBrk="1" hangingPunct="1"/>
            <a:r>
              <a:rPr lang="zh-CN" altLang="en-US"/>
              <a:t>界定议题是解决问题的第一步。</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8"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0419" name="pg num"/>
          <p:cNvSpPr>
            <a:spLocks noGrp="1" noChangeArrowheads="1"/>
          </p:cNvSpPr>
          <p:nvPr>
            <p:ph type="sldNum" sz="quarter" idx="5"/>
          </p:nvPr>
        </p:nvSpPr>
        <p:spPr>
          <a:noFill/>
        </p:spPr>
        <p:txBody>
          <a:bodyPr/>
          <a:lstStyle/>
          <a:p>
            <a:fld id="{E4696AE4-DA9D-4140-9CB7-30942B91E5DE}" type="slidenum">
              <a:rPr lang="en-US" altLang="zh-CN"/>
              <a:t>11</a:t>
            </a:fld>
            <a:endParaRPr lang="en-US" altLang="zh-CN"/>
          </a:p>
        </p:txBody>
      </p:sp>
      <p:sp>
        <p:nvSpPr>
          <p:cNvPr id="60420" name="Rectangle 2"/>
          <p:cNvSpPr>
            <a:spLocks noGrp="1" noRot="1" noChangeAspect="1" noChangeArrowheads="1" noTextEdit="1"/>
          </p:cNvSpPr>
          <p:nvPr>
            <p:ph type="sldImg"/>
          </p:nvPr>
        </p:nvSpPr>
        <p:spPr>
          <a:xfrm>
            <a:off x="1852613" y="1597025"/>
            <a:ext cx="7172325" cy="4967288"/>
          </a:xfrm>
        </p:spPr>
      </p:sp>
      <p:sp>
        <p:nvSpPr>
          <p:cNvPr id="60421"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42"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1443" name="pg num"/>
          <p:cNvSpPr>
            <a:spLocks noGrp="1" noChangeArrowheads="1"/>
          </p:cNvSpPr>
          <p:nvPr>
            <p:ph type="sldNum" sz="quarter" idx="5"/>
          </p:nvPr>
        </p:nvSpPr>
        <p:spPr>
          <a:noFill/>
        </p:spPr>
        <p:txBody>
          <a:bodyPr/>
          <a:lstStyle/>
          <a:p>
            <a:fld id="{0EA00068-0467-4433-B987-05CA2E3DEF4C}" type="slidenum">
              <a:rPr lang="en-US" altLang="zh-CN"/>
              <a:t>12</a:t>
            </a:fld>
            <a:endParaRPr lang="en-US" altLang="zh-CN"/>
          </a:p>
        </p:txBody>
      </p:sp>
      <p:sp>
        <p:nvSpPr>
          <p:cNvPr id="61444" name="Rectangle 2"/>
          <p:cNvSpPr>
            <a:spLocks noGrp="1" noRot="1" noChangeAspect="1" noChangeArrowheads="1" noTextEdit="1"/>
          </p:cNvSpPr>
          <p:nvPr>
            <p:ph type="sldImg"/>
          </p:nvPr>
        </p:nvSpPr>
        <p:spPr/>
      </p:sp>
      <p:sp>
        <p:nvSpPr>
          <p:cNvPr id="61445" name="Rectangle 3"/>
          <p:cNvSpPr>
            <a:spLocks noGrp="1" noChangeArrowheads="1"/>
          </p:cNvSpPr>
          <p:nvPr>
            <p:ph type="body" idx="1"/>
          </p:nvPr>
        </p:nvSpPr>
        <p:spPr>
          <a:noFill/>
        </p:spPr>
        <p:txBody>
          <a:bodyPr/>
          <a:lstStyle/>
          <a:p>
            <a:pPr eaLnBrk="1" hangingPunct="1"/>
            <a:endParaRPr lang="zh-CN" altLang="zh-CN"/>
          </a:p>
        </p:txBody>
      </p:sp>
      <p:sp>
        <p:nvSpPr>
          <p:cNvPr id="61446" name="McK Separator"/>
          <p:cNvSpPr>
            <a:spLocks noChangeShapeType="1"/>
          </p:cNvSpPr>
          <p:nvPr>
            <p:custDataLst>
              <p:tags r:id="rId3"/>
            </p:custDataLst>
          </p:nvPr>
        </p:nvSpPr>
        <p:spPr bwMode="auto">
          <a:xfrm>
            <a:off x="1186751" y="1023682"/>
            <a:ext cx="7565932" cy="0"/>
          </a:xfrm>
          <a:prstGeom prst="line">
            <a:avLst/>
          </a:prstGeom>
          <a:noFill/>
          <a:ln w="9525">
            <a:solidFill>
              <a:schemeClr val="tx1"/>
            </a:solidFill>
            <a:round/>
          </a:ln>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466"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2467" name="pg num"/>
          <p:cNvSpPr>
            <a:spLocks noGrp="1" noChangeArrowheads="1"/>
          </p:cNvSpPr>
          <p:nvPr>
            <p:ph type="sldNum" sz="quarter" idx="5"/>
          </p:nvPr>
        </p:nvSpPr>
        <p:spPr>
          <a:noFill/>
        </p:spPr>
        <p:txBody>
          <a:bodyPr/>
          <a:lstStyle/>
          <a:p>
            <a:fld id="{8B34DEB2-D7D4-4D1B-9E52-DD1C2705945F}" type="slidenum">
              <a:rPr lang="en-US" altLang="zh-CN"/>
              <a:t>13</a:t>
            </a:fld>
            <a:endParaRPr lang="en-US" altLang="zh-CN"/>
          </a:p>
        </p:txBody>
      </p:sp>
      <p:sp>
        <p:nvSpPr>
          <p:cNvPr id="62468" name="Rectangle 2"/>
          <p:cNvSpPr>
            <a:spLocks noGrp="1" noRot="1" noChangeAspect="1" noChangeArrowheads="1" noTextEdit="1"/>
          </p:cNvSpPr>
          <p:nvPr>
            <p:ph type="sldImg"/>
          </p:nvPr>
        </p:nvSpPr>
        <p:spPr>
          <a:xfrm>
            <a:off x="1852613" y="1597025"/>
            <a:ext cx="7172325" cy="4967288"/>
          </a:xfrm>
        </p:spPr>
      </p:sp>
      <p:sp>
        <p:nvSpPr>
          <p:cNvPr id="62469" name="Rectangle 3"/>
          <p:cNvSpPr>
            <a:spLocks noGrp="1" noChangeArrowheads="1"/>
          </p:cNvSpPr>
          <p:nvPr>
            <p:ph type="body" idx="1"/>
          </p:nvPr>
        </p:nvSpPr>
        <p:spPr>
          <a:xfrm>
            <a:off x="1796035" y="787447"/>
            <a:ext cx="7040962" cy="478768"/>
          </a:xfrm>
          <a:noFill/>
        </p:spPr>
        <p:txBody>
          <a:bodyPr/>
          <a:lstStyle/>
          <a:p>
            <a:pPr eaLnBrk="1" hangingPunct="1"/>
            <a:r>
              <a:rPr lang="zh-CN" altLang="en-US"/>
              <a:t>良好的逻辑树的特点是互相独立和互为补充,即每一级支持中各因素的统一和它们与更高一级的内容的相关性。</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490"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3491" name="pg num"/>
          <p:cNvSpPr>
            <a:spLocks noGrp="1" noChangeArrowheads="1"/>
          </p:cNvSpPr>
          <p:nvPr>
            <p:ph type="sldNum" sz="quarter" idx="5"/>
          </p:nvPr>
        </p:nvSpPr>
        <p:spPr>
          <a:noFill/>
        </p:spPr>
        <p:txBody>
          <a:bodyPr/>
          <a:lstStyle/>
          <a:p>
            <a:fld id="{B5CEEAC8-631B-4282-9CE1-6C09C26EA37B}" type="slidenum">
              <a:rPr lang="en-US" altLang="zh-CN"/>
              <a:t>14</a:t>
            </a:fld>
            <a:endParaRPr lang="en-US" altLang="zh-CN"/>
          </a:p>
        </p:txBody>
      </p:sp>
      <p:sp>
        <p:nvSpPr>
          <p:cNvPr id="63492" name="Rectangle 2"/>
          <p:cNvSpPr>
            <a:spLocks noGrp="1" noRot="1" noChangeAspect="1" noChangeArrowheads="1" noTextEdit="1"/>
          </p:cNvSpPr>
          <p:nvPr>
            <p:ph type="sldImg"/>
          </p:nvPr>
        </p:nvSpPr>
        <p:spPr>
          <a:xfrm>
            <a:off x="1852613" y="1597025"/>
            <a:ext cx="7172325" cy="4967288"/>
          </a:xfrm>
        </p:spPr>
      </p:sp>
      <p:sp>
        <p:nvSpPr>
          <p:cNvPr id="63493" name="Rectangle 3"/>
          <p:cNvSpPr>
            <a:spLocks noGrp="1" noChangeArrowheads="1"/>
          </p:cNvSpPr>
          <p:nvPr>
            <p:ph type="body" idx="1"/>
          </p:nvPr>
        </p:nvSpPr>
        <p:spPr>
          <a:xfrm>
            <a:off x="1796035" y="787447"/>
            <a:ext cx="7040962" cy="239384"/>
          </a:xfrm>
          <a:noFill/>
        </p:spPr>
        <p:txBody>
          <a:bodyPr>
            <a:normAutofit fontScale="92500" lnSpcReduction="20000"/>
          </a:bodyPr>
          <a:lstStyle/>
          <a:p>
            <a:pPr eaLnBrk="1" hangingPunct="1"/>
            <a:r>
              <a:rPr lang="zh-CN" altLang="en-US"/>
              <a:t>有许多构建逻辑树的方法。</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514"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4515" name="pg num"/>
          <p:cNvSpPr>
            <a:spLocks noGrp="1" noChangeArrowheads="1"/>
          </p:cNvSpPr>
          <p:nvPr>
            <p:ph type="sldNum" sz="quarter" idx="5"/>
          </p:nvPr>
        </p:nvSpPr>
        <p:spPr>
          <a:noFill/>
        </p:spPr>
        <p:txBody>
          <a:bodyPr/>
          <a:lstStyle/>
          <a:p>
            <a:fld id="{CA987E66-1EE8-42E7-B74E-047CB87BFA49}" type="slidenum">
              <a:rPr lang="en-US" altLang="zh-CN"/>
              <a:t>16</a:t>
            </a:fld>
            <a:endParaRPr lang="en-US" altLang="zh-CN"/>
          </a:p>
        </p:txBody>
      </p:sp>
      <p:sp>
        <p:nvSpPr>
          <p:cNvPr id="64516" name="Rectangle 2"/>
          <p:cNvSpPr>
            <a:spLocks noGrp="1" noRot="1" noChangeAspect="1" noChangeArrowheads="1" noTextEdit="1"/>
          </p:cNvSpPr>
          <p:nvPr>
            <p:ph type="sldImg"/>
          </p:nvPr>
        </p:nvSpPr>
        <p:spPr>
          <a:xfrm>
            <a:off x="1852613" y="1597025"/>
            <a:ext cx="7172325" cy="4967288"/>
          </a:xfrm>
        </p:spPr>
      </p:sp>
      <p:sp>
        <p:nvSpPr>
          <p:cNvPr id="64517" name="Rectangle 3"/>
          <p:cNvSpPr>
            <a:spLocks noGrp="1" noChangeArrowheads="1"/>
          </p:cNvSpPr>
          <p:nvPr>
            <p:ph type="body" idx="1"/>
          </p:nvPr>
        </p:nvSpPr>
        <p:spPr>
          <a:xfrm>
            <a:off x="1796035" y="787447"/>
            <a:ext cx="7040962" cy="239384"/>
          </a:xfrm>
          <a:noFill/>
        </p:spPr>
        <p:txBody>
          <a:bodyPr>
            <a:normAutofit fontScale="92500" lnSpcReduction="20000"/>
          </a:bodyPr>
          <a:lstStyle/>
          <a:p>
            <a:pPr eaLnBrk="1" hangingPunct="1"/>
            <a:r>
              <a:rPr lang="zh-CN" altLang="en-US"/>
              <a:t>应用资本回报率</a:t>
            </a:r>
            <a:r>
              <a:rPr lang="en-US" altLang="zh-CN"/>
              <a:t>(ROCE)</a:t>
            </a:r>
            <a:r>
              <a:rPr lang="zh-CN" altLang="en-US"/>
              <a:t>树是数学分解的一种。</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8"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5539" name="pg num"/>
          <p:cNvSpPr>
            <a:spLocks noGrp="1" noChangeArrowheads="1"/>
          </p:cNvSpPr>
          <p:nvPr>
            <p:ph type="sldNum" sz="quarter" idx="5"/>
          </p:nvPr>
        </p:nvSpPr>
        <p:spPr>
          <a:noFill/>
        </p:spPr>
        <p:txBody>
          <a:bodyPr/>
          <a:lstStyle/>
          <a:p>
            <a:fld id="{E04205E6-0DF3-4012-A40A-A46444FCFB0F}" type="slidenum">
              <a:rPr lang="en-US" altLang="zh-CN"/>
              <a:t>17</a:t>
            </a:fld>
            <a:endParaRPr lang="en-US" altLang="zh-CN"/>
          </a:p>
        </p:txBody>
      </p:sp>
      <p:sp>
        <p:nvSpPr>
          <p:cNvPr id="65540" name="Rectangle 2"/>
          <p:cNvSpPr>
            <a:spLocks noGrp="1" noRot="1" noChangeAspect="1" noChangeArrowheads="1" noTextEdit="1"/>
          </p:cNvSpPr>
          <p:nvPr>
            <p:ph type="sldImg"/>
          </p:nvPr>
        </p:nvSpPr>
        <p:spPr/>
      </p:sp>
      <p:sp>
        <p:nvSpPr>
          <p:cNvPr id="65541" name="Rectangle 3"/>
          <p:cNvSpPr>
            <a:spLocks noGrp="1" noChangeArrowheads="1"/>
          </p:cNvSpPr>
          <p:nvPr>
            <p:ph type="body" idx="1"/>
          </p:nvPr>
        </p:nvSpPr>
        <p:spPr>
          <a:noFill/>
        </p:spPr>
        <p:txBody>
          <a:bodyPr/>
          <a:lstStyle/>
          <a:p>
            <a:pPr eaLnBrk="1" hangingPunct="1"/>
            <a:endParaRPr lang="zh-CN" altLang="zh-CN"/>
          </a:p>
        </p:txBody>
      </p:sp>
      <p:sp>
        <p:nvSpPr>
          <p:cNvPr id="65542" name="McK Separator"/>
          <p:cNvSpPr>
            <a:spLocks noChangeShapeType="1"/>
          </p:cNvSpPr>
          <p:nvPr/>
        </p:nvSpPr>
        <p:spPr bwMode="auto">
          <a:xfrm>
            <a:off x="1186751" y="1023682"/>
            <a:ext cx="7565932" cy="0"/>
          </a:xfrm>
          <a:prstGeom prst="line">
            <a:avLst/>
          </a:prstGeom>
          <a:noFill/>
          <a:ln w="9525">
            <a:solidFill>
              <a:schemeClr val="tx1"/>
            </a:solidFill>
            <a:round/>
          </a:ln>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6563" name="pg num"/>
          <p:cNvSpPr>
            <a:spLocks noGrp="1" noChangeArrowheads="1"/>
          </p:cNvSpPr>
          <p:nvPr>
            <p:ph type="sldNum" sz="quarter" idx="5"/>
          </p:nvPr>
        </p:nvSpPr>
        <p:spPr>
          <a:noFill/>
        </p:spPr>
        <p:txBody>
          <a:bodyPr/>
          <a:lstStyle/>
          <a:p>
            <a:fld id="{C0A18AA6-0F9C-4830-9B67-2FC833056A91}" type="slidenum">
              <a:rPr lang="en-US" altLang="zh-CN"/>
              <a:t>18</a:t>
            </a:fld>
            <a:endParaRPr lang="en-US" altLang="zh-CN"/>
          </a:p>
        </p:txBody>
      </p:sp>
      <p:sp>
        <p:nvSpPr>
          <p:cNvPr id="66564" name="Rectangle 2"/>
          <p:cNvSpPr>
            <a:spLocks noGrp="1" noRot="1" noChangeAspect="1" noChangeArrowheads="1" noTextEdit="1"/>
          </p:cNvSpPr>
          <p:nvPr>
            <p:ph type="sldImg"/>
          </p:nvPr>
        </p:nvSpPr>
        <p:spPr/>
      </p:sp>
      <p:sp>
        <p:nvSpPr>
          <p:cNvPr id="66565" name="Rectangle 3"/>
          <p:cNvSpPr>
            <a:spLocks noGrp="1" noChangeArrowheads="1"/>
          </p:cNvSpPr>
          <p:nvPr>
            <p:ph type="body" idx="1"/>
          </p:nvPr>
        </p:nvSpPr>
        <p:spPr>
          <a:noFill/>
        </p:spPr>
        <p:txBody>
          <a:bodyPr/>
          <a:lstStyle/>
          <a:p>
            <a:pPr eaLnBrk="1" hangingPunct="1"/>
            <a:endParaRPr lang="zh-CN" altLang="zh-CN"/>
          </a:p>
        </p:txBody>
      </p:sp>
      <p:sp>
        <p:nvSpPr>
          <p:cNvPr id="66566" name="McK Separator"/>
          <p:cNvSpPr>
            <a:spLocks noChangeShapeType="1"/>
          </p:cNvSpPr>
          <p:nvPr/>
        </p:nvSpPr>
        <p:spPr bwMode="auto">
          <a:xfrm>
            <a:off x="1186751" y="1023682"/>
            <a:ext cx="7565932" cy="0"/>
          </a:xfrm>
          <a:prstGeom prst="line">
            <a:avLst/>
          </a:prstGeom>
          <a:noFill/>
          <a:ln w="9525">
            <a:solidFill>
              <a:schemeClr val="tx1"/>
            </a:solidFill>
            <a:round/>
          </a:ln>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634"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69635" name="pg num"/>
          <p:cNvSpPr>
            <a:spLocks noGrp="1" noChangeArrowheads="1"/>
          </p:cNvSpPr>
          <p:nvPr>
            <p:ph type="sldNum" sz="quarter" idx="5"/>
          </p:nvPr>
        </p:nvSpPr>
        <p:spPr>
          <a:noFill/>
        </p:spPr>
        <p:txBody>
          <a:bodyPr/>
          <a:lstStyle/>
          <a:p>
            <a:fld id="{EE9AEE23-0E24-40DB-AEFD-382DE2591F4D}" type="slidenum">
              <a:rPr lang="en-US" altLang="zh-CN"/>
              <a:t>19</a:t>
            </a:fld>
            <a:endParaRPr lang="en-US" altLang="zh-CN"/>
          </a:p>
        </p:txBody>
      </p:sp>
      <p:sp>
        <p:nvSpPr>
          <p:cNvPr id="69636" name="Rectangle 2"/>
          <p:cNvSpPr>
            <a:spLocks noGrp="1" noRot="1" noChangeAspect="1" noChangeArrowheads="1" noTextEdit="1"/>
          </p:cNvSpPr>
          <p:nvPr>
            <p:ph type="sldImg"/>
          </p:nvPr>
        </p:nvSpPr>
        <p:spPr>
          <a:xfrm>
            <a:off x="1852613" y="1597025"/>
            <a:ext cx="7172325" cy="4967288"/>
          </a:xfrm>
          <a:ln>
            <a:noFill/>
          </a:ln>
        </p:spPr>
      </p:sp>
      <p:sp>
        <p:nvSpPr>
          <p:cNvPr id="69637"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658"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0659" name="pg num"/>
          <p:cNvSpPr>
            <a:spLocks noGrp="1" noChangeArrowheads="1"/>
          </p:cNvSpPr>
          <p:nvPr>
            <p:ph type="sldNum" sz="quarter" idx="5"/>
          </p:nvPr>
        </p:nvSpPr>
        <p:spPr>
          <a:noFill/>
        </p:spPr>
        <p:txBody>
          <a:bodyPr/>
          <a:lstStyle/>
          <a:p>
            <a:fld id="{9CFC5E05-34D5-4414-9171-0ACD50EBAB5D}" type="slidenum">
              <a:rPr lang="en-US" altLang="zh-CN"/>
              <a:t>20</a:t>
            </a:fld>
            <a:endParaRPr lang="en-US" altLang="zh-CN"/>
          </a:p>
        </p:txBody>
      </p:sp>
      <p:sp>
        <p:nvSpPr>
          <p:cNvPr id="70660" name="Rectangle 2"/>
          <p:cNvSpPr>
            <a:spLocks noGrp="1" noRot="1" noChangeAspect="1" noChangeArrowheads="1" noTextEdit="1"/>
          </p:cNvSpPr>
          <p:nvPr>
            <p:ph type="sldImg"/>
          </p:nvPr>
        </p:nvSpPr>
        <p:spPr>
          <a:xfrm>
            <a:off x="1852613" y="1597025"/>
            <a:ext cx="7172325" cy="4967288"/>
          </a:xfrm>
          <a:ln>
            <a:noFill/>
          </a:ln>
        </p:spPr>
      </p:sp>
      <p:sp>
        <p:nvSpPr>
          <p:cNvPr id="70661" name="Rectangle 3"/>
          <p:cNvSpPr>
            <a:spLocks noGrp="1" noChangeArrowheads="1"/>
          </p:cNvSpPr>
          <p:nvPr>
            <p:ph type="body" idx="1"/>
          </p:nvPr>
        </p:nvSpPr>
        <p:spPr>
          <a:xfrm>
            <a:off x="1796035" y="787447"/>
            <a:ext cx="7040962" cy="239384"/>
          </a:xfrm>
          <a:noFill/>
        </p:spPr>
        <p:txBody>
          <a:bodyPr>
            <a:normAutofit fontScale="92500" lnSpcReduction="20000"/>
          </a:bodyPr>
          <a:lstStyle/>
          <a:p>
            <a:pPr eaLnBrk="1" hangingPunct="1"/>
            <a:r>
              <a:rPr lang="zh-CN" altLang="en-US"/>
              <a:t>界定议题是解决问题的第一步。</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82"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1683" name="pg num"/>
          <p:cNvSpPr>
            <a:spLocks noGrp="1" noChangeArrowheads="1"/>
          </p:cNvSpPr>
          <p:nvPr>
            <p:ph type="sldNum" sz="quarter" idx="5"/>
          </p:nvPr>
        </p:nvSpPr>
        <p:spPr>
          <a:noFill/>
        </p:spPr>
        <p:txBody>
          <a:bodyPr/>
          <a:lstStyle/>
          <a:p>
            <a:fld id="{305A3DB5-A07B-4BEF-8A94-80E80F6EC78B}" type="slidenum">
              <a:rPr lang="en-US" altLang="zh-CN"/>
              <a:t>21</a:t>
            </a:fld>
            <a:endParaRPr lang="en-US" altLang="zh-CN"/>
          </a:p>
        </p:txBody>
      </p:sp>
      <p:sp>
        <p:nvSpPr>
          <p:cNvPr id="71684" name="Rectangle 2"/>
          <p:cNvSpPr>
            <a:spLocks noGrp="1" noRot="1" noChangeAspect="1" noChangeArrowheads="1" noTextEdit="1"/>
          </p:cNvSpPr>
          <p:nvPr>
            <p:ph type="sldImg"/>
          </p:nvPr>
        </p:nvSpPr>
        <p:spPr>
          <a:xfrm>
            <a:off x="1852613" y="1597025"/>
            <a:ext cx="7172325" cy="4967288"/>
          </a:xfrm>
        </p:spPr>
      </p:sp>
      <p:sp>
        <p:nvSpPr>
          <p:cNvPr id="71685"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r>
              <a:rPr lang="zh-CN" altLang="en-US"/>
              <a:t>优先排序排列是指对议题进行划分并剔除非关键性的议题。</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706"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2707" name="pg num"/>
          <p:cNvSpPr>
            <a:spLocks noGrp="1" noChangeArrowheads="1"/>
          </p:cNvSpPr>
          <p:nvPr>
            <p:ph type="sldNum" sz="quarter" idx="5"/>
          </p:nvPr>
        </p:nvSpPr>
        <p:spPr>
          <a:noFill/>
        </p:spPr>
        <p:txBody>
          <a:bodyPr/>
          <a:lstStyle/>
          <a:p>
            <a:fld id="{63FB7DE8-6AC9-47EE-9193-A486838B94DC}" type="slidenum">
              <a:rPr lang="en-US" altLang="zh-CN"/>
              <a:t>22</a:t>
            </a:fld>
            <a:endParaRPr lang="en-US" altLang="zh-CN"/>
          </a:p>
        </p:txBody>
      </p:sp>
      <p:sp>
        <p:nvSpPr>
          <p:cNvPr id="72708" name="Rectangle 2"/>
          <p:cNvSpPr>
            <a:spLocks noGrp="1" noRot="1" noChangeAspect="1" noChangeArrowheads="1" noTextEdit="1"/>
          </p:cNvSpPr>
          <p:nvPr>
            <p:ph type="sldImg"/>
          </p:nvPr>
        </p:nvSpPr>
        <p:spPr>
          <a:xfrm>
            <a:off x="1852613" y="1597025"/>
            <a:ext cx="7172325" cy="4967288"/>
          </a:xfrm>
        </p:spPr>
      </p:sp>
      <p:sp>
        <p:nvSpPr>
          <p:cNvPr id="72709"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r>
              <a:rPr lang="zh-CN" altLang="en-US"/>
              <a:t>一些具有普遍性的兼营将有所帮助。</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730"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3731" name="pg num"/>
          <p:cNvSpPr>
            <a:spLocks noGrp="1" noChangeArrowheads="1"/>
          </p:cNvSpPr>
          <p:nvPr>
            <p:ph type="sldNum" sz="quarter" idx="5"/>
          </p:nvPr>
        </p:nvSpPr>
        <p:spPr>
          <a:noFill/>
        </p:spPr>
        <p:txBody>
          <a:bodyPr/>
          <a:lstStyle/>
          <a:p>
            <a:fld id="{8769199A-F9EE-427A-8D68-D2748876F024}" type="slidenum">
              <a:rPr lang="en-US" altLang="zh-CN"/>
              <a:t>23</a:t>
            </a:fld>
            <a:endParaRPr lang="en-US" altLang="zh-CN"/>
          </a:p>
        </p:txBody>
      </p:sp>
      <p:sp>
        <p:nvSpPr>
          <p:cNvPr id="73732" name="Rectangle 2"/>
          <p:cNvSpPr>
            <a:spLocks noGrp="1" noRot="1" noChangeAspect="1" noChangeArrowheads="1" noTextEdit="1"/>
          </p:cNvSpPr>
          <p:nvPr>
            <p:ph type="sldImg"/>
          </p:nvPr>
        </p:nvSpPr>
        <p:spPr>
          <a:xfrm>
            <a:off x="1852613" y="1597025"/>
            <a:ext cx="7172325" cy="4967288"/>
          </a:xfrm>
        </p:spPr>
      </p:sp>
      <p:sp>
        <p:nvSpPr>
          <p:cNvPr id="73733"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r>
              <a:rPr lang="zh-CN" altLang="en-US"/>
              <a:t>80/20法则是优先顺序排列的最重要的基础法则</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54"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4755" name="pg num"/>
          <p:cNvSpPr>
            <a:spLocks noGrp="1" noChangeArrowheads="1"/>
          </p:cNvSpPr>
          <p:nvPr>
            <p:ph type="sldNum" sz="quarter" idx="5"/>
          </p:nvPr>
        </p:nvSpPr>
        <p:spPr>
          <a:noFill/>
        </p:spPr>
        <p:txBody>
          <a:bodyPr/>
          <a:lstStyle/>
          <a:p>
            <a:fld id="{1DE0536F-928B-4A3C-A91A-7E7A27B316C0}" type="slidenum">
              <a:rPr lang="en-US" altLang="zh-CN"/>
              <a:t>24</a:t>
            </a:fld>
            <a:endParaRPr lang="en-US" altLang="zh-CN"/>
          </a:p>
        </p:txBody>
      </p:sp>
      <p:sp>
        <p:nvSpPr>
          <p:cNvPr id="74756" name="Rectangle 2"/>
          <p:cNvSpPr>
            <a:spLocks noGrp="1" noRot="1" noChangeAspect="1" noChangeArrowheads="1" noTextEdit="1"/>
          </p:cNvSpPr>
          <p:nvPr>
            <p:ph type="sldImg"/>
          </p:nvPr>
        </p:nvSpPr>
        <p:spPr>
          <a:xfrm>
            <a:off x="1852613" y="1597025"/>
            <a:ext cx="7172325" cy="4967288"/>
          </a:xfrm>
        </p:spPr>
      </p:sp>
      <p:sp>
        <p:nvSpPr>
          <p:cNvPr id="74757"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778"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5779" name="pg num"/>
          <p:cNvSpPr>
            <a:spLocks noGrp="1" noChangeArrowheads="1"/>
          </p:cNvSpPr>
          <p:nvPr>
            <p:ph type="sldNum" sz="quarter" idx="5"/>
          </p:nvPr>
        </p:nvSpPr>
        <p:spPr>
          <a:noFill/>
        </p:spPr>
        <p:txBody>
          <a:bodyPr/>
          <a:lstStyle/>
          <a:p>
            <a:fld id="{DFD8F24D-3384-4062-A75C-BF08ABE919A1}" type="slidenum">
              <a:rPr lang="en-US" altLang="zh-CN"/>
              <a:t>25</a:t>
            </a:fld>
            <a:endParaRPr lang="en-US" altLang="zh-CN"/>
          </a:p>
        </p:txBody>
      </p:sp>
      <p:sp>
        <p:nvSpPr>
          <p:cNvPr id="75780" name="Rectangle 2"/>
          <p:cNvSpPr>
            <a:spLocks noGrp="1" noRot="1" noChangeAspect="1" noChangeArrowheads="1" noTextEdit="1"/>
          </p:cNvSpPr>
          <p:nvPr>
            <p:ph type="sldImg"/>
          </p:nvPr>
        </p:nvSpPr>
        <p:spPr>
          <a:xfrm>
            <a:off x="1852613" y="1597025"/>
            <a:ext cx="7172325" cy="4967288"/>
          </a:xfrm>
        </p:spPr>
      </p:sp>
      <p:sp>
        <p:nvSpPr>
          <p:cNvPr id="75781"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802" name="doc id"/>
          <p:cNvSpPr>
            <a:spLocks noGrp="1" noChangeArrowheads="1"/>
          </p:cNvSpPr>
          <p:nvPr>
            <p:ph type="ftr" sz="quarter" idx="4"/>
          </p:nvPr>
        </p:nvSpPr>
        <p:spPr>
          <a:noFill/>
        </p:spPr>
        <p:txBody>
          <a:bodyPr/>
          <a:lstStyle/>
          <a:p>
            <a:r>
              <a:rPr lang="en-US" altLang="zh-CN">
                <a:ea typeface="华文楷体" pitchFamily="2" charset="-122"/>
              </a:rPr>
              <a:t>COM/010321/SH-7 steps (2000GB)</a:t>
            </a:r>
          </a:p>
        </p:txBody>
      </p:sp>
      <p:sp>
        <p:nvSpPr>
          <p:cNvPr id="76803" name="pg num"/>
          <p:cNvSpPr>
            <a:spLocks noGrp="1" noChangeArrowheads="1"/>
          </p:cNvSpPr>
          <p:nvPr>
            <p:ph type="sldNum" sz="quarter" idx="5"/>
          </p:nvPr>
        </p:nvSpPr>
        <p:spPr>
          <a:noFill/>
        </p:spPr>
        <p:txBody>
          <a:bodyPr/>
          <a:lstStyle/>
          <a:p>
            <a:fld id="{AC386BC5-2F5D-479A-845B-079E490FD2ED}" type="slidenum">
              <a:rPr lang="en-US" altLang="zh-CN"/>
              <a:t>26</a:t>
            </a:fld>
            <a:endParaRPr lang="en-US" altLang="zh-CN"/>
          </a:p>
        </p:txBody>
      </p:sp>
      <p:sp>
        <p:nvSpPr>
          <p:cNvPr id="76804" name="Rectangle 2"/>
          <p:cNvSpPr>
            <a:spLocks noGrp="1" noRot="1" noChangeAspect="1" noChangeArrowheads="1" noTextEdit="1"/>
          </p:cNvSpPr>
          <p:nvPr>
            <p:ph type="sldImg"/>
          </p:nvPr>
        </p:nvSpPr>
        <p:spPr>
          <a:xfrm>
            <a:off x="1852613" y="1597025"/>
            <a:ext cx="7172325" cy="4967288"/>
          </a:xfrm>
        </p:spPr>
      </p:sp>
      <p:sp>
        <p:nvSpPr>
          <p:cNvPr id="76805" name="Rectangle 3"/>
          <p:cNvSpPr>
            <a:spLocks noGrp="1" noChangeArrowheads="1"/>
          </p:cNvSpPr>
          <p:nvPr>
            <p:ph type="body" idx="1"/>
          </p:nvPr>
        </p:nvSpPr>
        <p:spPr>
          <a:xfrm>
            <a:off x="1920119" y="787447"/>
            <a:ext cx="7039371" cy="239384"/>
          </a:xfrm>
          <a:noFill/>
        </p:spPr>
        <p:txBody>
          <a:bodyPr>
            <a:normAutofit fontScale="92500" lnSpcReduction="20000"/>
          </a:bodyPr>
          <a:lstStyle/>
          <a:p>
            <a:pPr eaLnBrk="1" hangingPunct="1"/>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10" Type="http://schemas.openxmlformats.org/officeDocument/2006/relationships/tags" Target="../tags/tag20.xml" /><Relationship Id="rId11" Type="http://schemas.openxmlformats.org/officeDocument/2006/relationships/slideMaster" Target="../slideMasters/slideMaster2.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tags" Target="../tags/tag19.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8.xml" /><Relationship Id="rId10" Type="http://schemas.openxmlformats.org/officeDocument/2006/relationships/tags" Target="../tags/tag37.xml" /><Relationship Id="rId11" Type="http://schemas.openxmlformats.org/officeDocument/2006/relationships/image" Target="../media/image1.emf" /><Relationship Id="rId12"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image" Target="../media/image1.emf" /><Relationship Id="rId17"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3.xml" /><Relationship Id="rId10" Type="http://schemas.openxmlformats.org/officeDocument/2006/relationships/tags" Target="../tags/tag62.xml" /><Relationship Id="rId11" Type="http://schemas.openxmlformats.org/officeDocument/2006/relationships/tags" Target="../tags/tag63.xml" /><Relationship Id="rId12" Type="http://schemas.openxmlformats.org/officeDocument/2006/relationships/tags" Target="../tags/tag64.xml" /><Relationship Id="rId13" Type="http://schemas.openxmlformats.org/officeDocument/2006/relationships/image" Target="../media/image1.emf" /><Relationship Id="rId14" Type="http://schemas.openxmlformats.org/officeDocument/2006/relationships/slideMaster" Target="../slideMasters/slideMaster2.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tags" Target="../tags/tag60.xml" /><Relationship Id="rId9" Type="http://schemas.openxmlformats.org/officeDocument/2006/relationships/tags" Target="../tags/tag61.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image" Target="../media/image1.emf"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image" Target="../media/image1.emf"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8B8134-E0A6-4AB6-B6A1-BD7CF107E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D2B89-0053-4DB1-811B-2FE2E25F9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C5B7AB-9EEA-4834-9D82-5D5789E5C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A253D7-527F-4231-A42E-9D125CF50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A465CE-1942-4856-9CA2-1D5EFDFF09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1173FA-0A83-4DDB-B56D-6BC6F1E72C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9E3B9-8F22-4A67-9D3E-CFC9C7EBF6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DC0545-FA34-4E0C-AB5D-FDDABB97B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F88CE-864B-404B-A2BC-A3745B74C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AB9C0-5947-46E7-9D4D-E13A15C89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AE358-A45C-494C-A951-20C31FEDA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and Content">
    <p:spTree>
      <p:nvGrpSpPr>
        <p:cNvPr id="1" name=""/>
        <p:cNvGrpSpPr/>
        <p:nvPr/>
      </p:nvGrpSpPr>
      <p:grpSpPr>
        <a:xfrm>
          <a:off x="0" y="0"/>
          <a:ext cx="0" cy="0"/>
        </a:xfrm>
      </p:grpSpPr>
      <p:sp>
        <p:nvSpPr>
          <p:cNvPr id="46" name="Banderole Bottom"/>
          <p:cNvSpPr/>
          <p:nvPr>
            <p:custDataLst>
              <p:tags r:id="rId1"/>
            </p:custDataLst>
          </p:nvPr>
        </p:nvSpPr>
        <p:spPr>
          <a:xfrm>
            <a:off x="0" y="6639005"/>
            <a:ext cx="9906000" cy="226678"/>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noProof="0">
              <a:solidFill>
                <a:schemeClr val="tx1"/>
              </a:solidFill>
              <a:latin typeface="+mn-lt"/>
              <a:ea typeface="+mn-ea"/>
              <a:cs typeface="Arial" pitchFamily="34" charset="0"/>
            </a:endParaRPr>
          </a:p>
        </p:txBody>
      </p:sp>
      <p:sp>
        <p:nvSpPr>
          <p:cNvPr id="47" name="Banderole Top"/>
          <p:cNvSpPr/>
          <p:nvPr>
            <p:custDataLst>
              <p:tags r:id="rId2"/>
            </p:custDataLst>
          </p:nvPr>
        </p:nvSpPr>
        <p:spPr>
          <a:xfrm>
            <a:off x="0" y="762003"/>
            <a:ext cx="9906000" cy="960265"/>
          </a:xfrm>
          <a:prstGeom prst="rect">
            <a:avLst/>
          </a:prstGeom>
          <a:solidFill>
            <a:srgbClr val="003F56"/>
          </a:solidFill>
          <a:ln w="9525" cmpd="sng">
            <a:solidFill>
              <a:srgbClr val="003F56"/>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nvGrpSpPr>
          <p:cNvPr id="2" name="RB Logo"/>
          <p:cNvGrpSpPr/>
          <p:nvPr>
            <p:custDataLst>
              <p:tags r:id="rId3"/>
            </p:custDataLst>
          </p:nvPr>
        </p:nvGrpSpPr>
        <p:grpSpPr>
          <a:xfrm>
            <a:off x="8133289" y="277468"/>
            <a:ext cx="1153443" cy="306734"/>
            <a:chOff x="1384" y="3853"/>
            <a:chExt cx="1312" cy="317"/>
          </a:xfrm>
          <a:solidFill>
            <a:schemeClr val="bg2"/>
          </a:solidFill>
        </p:grpSpPr>
        <p:sp>
          <p:nvSpPr>
            <p:cNvPr id="90" name="Freeform 89"/>
            <p:cNvSpPr/>
            <p:nvPr/>
          </p:nvSpPr>
          <p:spPr bwMode="auto">
            <a:xfrm>
              <a:off x="2622" y="3879"/>
              <a:ext cx="74" cy="143"/>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1" name="Freeform 90"/>
            <p:cNvSpPr/>
            <p:nvPr/>
          </p:nvSpPr>
          <p:spPr bwMode="auto">
            <a:xfrm>
              <a:off x="2303" y="3879"/>
              <a:ext cx="74" cy="143"/>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2" name="Freeform 91"/>
            <p:cNvSpPr/>
            <p:nvPr/>
          </p:nvSpPr>
          <p:spPr bwMode="auto">
            <a:xfrm>
              <a:off x="1803" y="3881"/>
              <a:ext cx="107" cy="141"/>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3" name="Rectangle 92"/>
            <p:cNvSpPr>
              <a:spLocks noChangeArrowheads="1"/>
            </p:cNvSpPr>
            <p:nvPr/>
          </p:nvSpPr>
          <p:spPr bwMode="auto">
            <a:xfrm>
              <a:off x="1629" y="3853"/>
              <a:ext cx="48" cy="171"/>
            </a:xfrm>
            <a:prstGeom prst="rect">
              <a:avLst/>
            </a:pr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4" name="Freeform 93"/>
            <p:cNvSpPr>
              <a:spLocks noEditPoints="1"/>
            </p:cNvSpPr>
            <p:nvPr/>
          </p:nvSpPr>
          <p:spPr bwMode="auto">
            <a:xfrm>
              <a:off x="1388" y="3853"/>
              <a:ext cx="118" cy="169"/>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5" name="Freeform 94"/>
            <p:cNvSpPr>
              <a:spLocks noEditPoints="1"/>
            </p:cNvSpPr>
            <p:nvPr/>
          </p:nvSpPr>
          <p:spPr bwMode="auto">
            <a:xfrm>
              <a:off x="1508" y="3881"/>
              <a:ext cx="111" cy="145"/>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6" name="Freeform 95"/>
            <p:cNvSpPr>
              <a:spLocks noEditPoints="1"/>
            </p:cNvSpPr>
            <p:nvPr/>
          </p:nvSpPr>
          <p:spPr bwMode="auto">
            <a:xfrm>
              <a:off x="1687" y="3881"/>
              <a:ext cx="104" cy="143"/>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7" name="Freeform 96"/>
            <p:cNvSpPr>
              <a:spLocks noEditPoints="1"/>
            </p:cNvSpPr>
            <p:nvPr/>
          </p:nvSpPr>
          <p:spPr bwMode="auto">
            <a:xfrm>
              <a:off x="1922" y="3853"/>
              <a:ext cx="110" cy="171"/>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8" name="Freeform 97"/>
            <p:cNvSpPr>
              <a:spLocks noEditPoints="1"/>
            </p:cNvSpPr>
            <p:nvPr/>
          </p:nvSpPr>
          <p:spPr bwMode="auto">
            <a:xfrm>
              <a:off x="2066" y="3853"/>
              <a:ext cx="113" cy="169"/>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99" name="Freeform 98"/>
            <p:cNvSpPr>
              <a:spLocks noEditPoints="1"/>
            </p:cNvSpPr>
            <p:nvPr/>
          </p:nvSpPr>
          <p:spPr bwMode="auto">
            <a:xfrm>
              <a:off x="2187" y="3881"/>
              <a:ext cx="106" cy="143"/>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0" name="Freeform 99"/>
            <p:cNvSpPr>
              <a:spLocks noEditPoints="1"/>
            </p:cNvSpPr>
            <p:nvPr/>
          </p:nvSpPr>
          <p:spPr bwMode="auto">
            <a:xfrm>
              <a:off x="2385" y="3881"/>
              <a:ext cx="111" cy="166"/>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1" name="Freeform 100"/>
            <p:cNvSpPr>
              <a:spLocks noEditPoints="1"/>
            </p:cNvSpPr>
            <p:nvPr/>
          </p:nvSpPr>
          <p:spPr bwMode="auto">
            <a:xfrm>
              <a:off x="2506" y="3881"/>
              <a:ext cx="106" cy="143"/>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2" name="Freeform 101"/>
            <p:cNvSpPr/>
            <p:nvPr/>
          </p:nvSpPr>
          <p:spPr bwMode="auto">
            <a:xfrm>
              <a:off x="2253" y="4059"/>
              <a:ext cx="30" cy="87"/>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3" name="Freeform 102"/>
            <p:cNvSpPr/>
            <p:nvPr/>
          </p:nvSpPr>
          <p:spPr bwMode="auto">
            <a:xfrm>
              <a:off x="2177" y="4083"/>
              <a:ext cx="68" cy="63"/>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4" name="Freeform 103"/>
            <p:cNvSpPr/>
            <p:nvPr/>
          </p:nvSpPr>
          <p:spPr bwMode="auto">
            <a:xfrm>
              <a:off x="2046" y="4081"/>
              <a:ext cx="68" cy="65"/>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5" name="Freeform 104"/>
            <p:cNvSpPr/>
            <p:nvPr/>
          </p:nvSpPr>
          <p:spPr bwMode="auto">
            <a:xfrm>
              <a:off x="1892" y="4057"/>
              <a:ext cx="72" cy="89"/>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6" name="Freeform 105"/>
            <p:cNvSpPr/>
            <p:nvPr/>
          </p:nvSpPr>
          <p:spPr bwMode="auto">
            <a:xfrm>
              <a:off x="1785" y="4083"/>
              <a:ext cx="65" cy="87"/>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7" name="Freeform 106"/>
            <p:cNvSpPr/>
            <p:nvPr/>
          </p:nvSpPr>
          <p:spPr bwMode="auto">
            <a:xfrm>
              <a:off x="1611"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8" name="Freeform 107"/>
            <p:cNvSpPr/>
            <p:nvPr/>
          </p:nvSpPr>
          <p:spPr bwMode="auto">
            <a:xfrm>
              <a:off x="1500" y="4081"/>
              <a:ext cx="43" cy="65"/>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09" name="Freeform 108"/>
            <p:cNvSpPr/>
            <p:nvPr/>
          </p:nvSpPr>
          <p:spPr bwMode="auto">
            <a:xfrm>
              <a:off x="1452" y="4067"/>
              <a:ext cx="38" cy="79"/>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0" name="Freeform 109"/>
            <p:cNvSpPr/>
            <p:nvPr/>
          </p:nvSpPr>
          <p:spPr bwMode="auto">
            <a:xfrm>
              <a:off x="2127"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1" name="Freeform 110"/>
            <p:cNvSpPr/>
            <p:nvPr/>
          </p:nvSpPr>
          <p:spPr bwMode="auto">
            <a:xfrm>
              <a:off x="2291" y="4069"/>
              <a:ext cx="40" cy="7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2" name="Freeform 111"/>
            <p:cNvSpPr/>
            <p:nvPr/>
          </p:nvSpPr>
          <p:spPr bwMode="auto">
            <a:xfrm>
              <a:off x="2478"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3" name="Freeform 112"/>
            <p:cNvSpPr/>
            <p:nvPr/>
          </p:nvSpPr>
          <p:spPr bwMode="auto">
            <a:xfrm>
              <a:off x="2403" y="4081"/>
              <a:ext cx="67" cy="65"/>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4" name="Freeform 113"/>
            <p:cNvSpPr/>
            <p:nvPr/>
          </p:nvSpPr>
          <p:spPr bwMode="auto">
            <a:xfrm>
              <a:off x="2530"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5" name="Freeform 114"/>
            <p:cNvSpPr>
              <a:spLocks noEditPoints="1"/>
            </p:cNvSpPr>
            <p:nvPr/>
          </p:nvSpPr>
          <p:spPr bwMode="auto">
            <a:xfrm>
              <a:off x="2341" y="4083"/>
              <a:ext cx="54" cy="63"/>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6" name="Freeform 115"/>
            <p:cNvSpPr>
              <a:spLocks noEditPoints="1"/>
            </p:cNvSpPr>
            <p:nvPr/>
          </p:nvSpPr>
          <p:spPr bwMode="auto">
            <a:xfrm>
              <a:off x="1980" y="4083"/>
              <a:ext cx="56" cy="63"/>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7" name="Freeform 116"/>
            <p:cNvSpPr>
              <a:spLocks noEditPoints="1"/>
            </p:cNvSpPr>
            <p:nvPr/>
          </p:nvSpPr>
          <p:spPr bwMode="auto">
            <a:xfrm>
              <a:off x="1721" y="4083"/>
              <a:ext cx="58" cy="87"/>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8" name="Freeform 117"/>
            <p:cNvSpPr>
              <a:spLocks noEditPoints="1"/>
            </p:cNvSpPr>
            <p:nvPr/>
          </p:nvSpPr>
          <p:spPr bwMode="auto">
            <a:xfrm>
              <a:off x="1657" y="4083"/>
              <a:ext cx="52" cy="63"/>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9" name="Freeform 118"/>
            <p:cNvSpPr>
              <a:spLocks noEditPoints="1"/>
            </p:cNvSpPr>
            <p:nvPr/>
          </p:nvSpPr>
          <p:spPr bwMode="auto">
            <a:xfrm>
              <a:off x="1553" y="4083"/>
              <a:ext cx="52" cy="63"/>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20" name="Freeform 119"/>
            <p:cNvSpPr/>
            <p:nvPr/>
          </p:nvSpPr>
          <p:spPr bwMode="auto">
            <a:xfrm>
              <a:off x="1384" y="4057"/>
              <a:ext cx="56" cy="89"/>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sp>
        <p:nvSpPr>
          <p:cNvPr id="83" name="Slide Number"/>
          <p:cNvSpPr txBox="1">
            <a:spLocks noChangeArrowheads="1"/>
          </p:cNvSpPr>
          <p:nvPr>
            <p:custDataLst>
              <p:tags r:id="rId4"/>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85" name="Slide Number Line"/>
          <p:cNvSpPr>
            <a:spLocks noChangeShapeType="1"/>
          </p:cNvSpPr>
          <p:nvPr>
            <p:custDataLst>
              <p:tags r:id="rId5"/>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86" name="Doc Code" descr="casecode"/>
          <p:cNvSpPr txBox="1">
            <a:spLocks noChangeArrowheads="1"/>
          </p:cNvSpPr>
          <p:nvPr>
            <p:custDataLst>
              <p:tags r:id="rId6"/>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mn-lt"/>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mn-lt"/>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mn-lt"/>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mn-lt"/>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mn-lt"/>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mn-lt"/>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mn-lt"/>
              <a:ea typeface="+mn-ea"/>
              <a:cs typeface="Arial" pitchFamily="34" charset="0"/>
            </a:endParaRPr>
          </a:p>
        </p:txBody>
      </p:sp>
      <p:sp>
        <p:nvSpPr>
          <p:cNvPr id="87" name="Text Placeholder"/>
          <p:cNvSpPr>
            <a:spLocks noGrp="1"/>
          </p:cNvSpPr>
          <p:nvPr>
            <p:ph type="body" sz="quarter" idx="12"/>
            <p:custDataLst>
              <p:tags r:id="rId7"/>
            </p:custDataLst>
          </p:nvPr>
        </p:nvSpPr>
        <p:spPr>
          <a:xfrm>
            <a:off x="733425" y="1933200"/>
            <a:ext cx="8535988" cy="1203919"/>
          </a:xfrm>
        </p:spPr>
        <p:txBody>
          <a:bodyPr>
            <a:spAutoFit/>
          </a:bodyPr>
          <a:lstStyle>
            <a:lvl1pPr>
              <a:defRPr/>
            </a:lvl1pPr>
            <a:lvl3pPr>
              <a:spcBef>
                <a:spcPts val="400"/>
              </a:spcBef>
              <a:defRPr/>
            </a:lvl3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p:txBody>
      </p:sp>
      <p:sp>
        <p:nvSpPr>
          <p:cNvPr id="88" name="Title"/>
          <p:cNvSpPr>
            <a:spLocks noGrp="1"/>
          </p:cNvSpPr>
          <p:nvPr>
            <p:ph type="title"/>
            <p:custDataLst>
              <p:tags r:id="rId8"/>
            </p:custDataLst>
          </p:nvPr>
        </p:nvSpPr>
        <p:spPr>
          <a:xfrm>
            <a:off x="733425" y="943200"/>
            <a:ext cx="8535988" cy="601062"/>
          </a:xfrm>
        </p:spPr>
        <p:txBody>
          <a:bodyPr>
            <a:noAutofit/>
          </a:bodyPr>
          <a:lstStyle>
            <a:lvl1pPr>
              <a:defRPr/>
            </a:lvl1pPr>
          </a:lstStyle>
          <a:p>
            <a:r>
              <a:rPr lang="en-US" altLang="zh-CN"/>
              <a:t>Click to edit Master title style</a:t>
            </a:r>
            <a:endParaRPr lang="en-US"/>
          </a:p>
        </p:txBody>
      </p:sp>
      <p:sp>
        <p:nvSpPr>
          <p:cNvPr id="43" name="Slide Number Placeholder"/>
          <p:cNvSpPr>
            <a:spLocks noGrp="1"/>
          </p:cNvSpPr>
          <p:nvPr>
            <p:ph type="sldNum" sz="quarter" idx="11"/>
            <p:custDataLst>
              <p:tags r:id="rId9"/>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44" name="Footer Placeholder"/>
          <p:cNvSpPr>
            <a:spLocks noGrp="1"/>
          </p:cNvSpPr>
          <p:nvPr>
            <p:ph type="ftr" sz="quarter" idx="10"/>
            <p:custDataLst>
              <p:tags r:id="rId10"/>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Only">
    <p:spTree>
      <p:nvGrpSpPr>
        <p:cNvPr id="1" name=""/>
        <p:cNvGrpSpPr/>
        <p:nvPr/>
      </p:nvGrpSpPr>
      <p:grpSpPr>
        <a:xfrm>
          <a:off x="0" y="0"/>
          <a:ext cx="0" cy="0"/>
        </a:xfrm>
      </p:grpSpPr>
      <p:sp>
        <p:nvSpPr>
          <p:cNvPr id="10" name="Banderole Bottom"/>
          <p:cNvSpPr/>
          <p:nvPr>
            <p:custDataLst>
              <p:tags r:id="rId1"/>
            </p:custDataLst>
          </p:nvPr>
        </p:nvSpPr>
        <p:spPr>
          <a:xfrm>
            <a:off x="0" y="6639005"/>
            <a:ext cx="9906000" cy="226678"/>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noProof="0">
              <a:solidFill>
                <a:schemeClr val="tx1"/>
              </a:solidFill>
              <a:latin typeface="+mn-lt"/>
              <a:ea typeface="+mn-ea"/>
              <a:cs typeface="Arial" pitchFamily="34" charset="0"/>
            </a:endParaRPr>
          </a:p>
        </p:txBody>
      </p:sp>
      <p:sp>
        <p:nvSpPr>
          <p:cNvPr id="8" name="Banderole Top"/>
          <p:cNvSpPr/>
          <p:nvPr>
            <p:custDataLst>
              <p:tags r:id="rId2"/>
            </p:custDataLst>
          </p:nvPr>
        </p:nvSpPr>
        <p:spPr>
          <a:xfrm>
            <a:off x="0" y="762003"/>
            <a:ext cx="9906000" cy="960265"/>
          </a:xfrm>
          <a:prstGeom prst="rect">
            <a:avLst/>
          </a:prstGeom>
          <a:solidFill>
            <a:srgbClr val="003F56"/>
          </a:solidFill>
          <a:ln w="9525" cmpd="sng">
            <a:solidFill>
              <a:srgbClr val="003F56"/>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nvGrpSpPr>
          <p:cNvPr id="2" name="RB Logo"/>
          <p:cNvGrpSpPr/>
          <p:nvPr>
            <p:custDataLst>
              <p:tags r:id="rId3"/>
            </p:custDataLst>
          </p:nvPr>
        </p:nvGrpSpPr>
        <p:grpSpPr>
          <a:xfrm>
            <a:off x="8133289" y="277468"/>
            <a:ext cx="1153443" cy="306734"/>
            <a:chOff x="1384" y="3853"/>
            <a:chExt cx="1312" cy="317"/>
          </a:xfrm>
          <a:solidFill>
            <a:schemeClr val="bg2"/>
          </a:solidFill>
        </p:grpSpPr>
        <p:sp>
          <p:nvSpPr>
            <p:cNvPr id="11" name="Freeform 10"/>
            <p:cNvSpPr/>
            <p:nvPr/>
          </p:nvSpPr>
          <p:spPr bwMode="auto">
            <a:xfrm>
              <a:off x="2622" y="3879"/>
              <a:ext cx="74" cy="143"/>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2" name="Freeform 11"/>
            <p:cNvSpPr/>
            <p:nvPr/>
          </p:nvSpPr>
          <p:spPr bwMode="auto">
            <a:xfrm>
              <a:off x="2303" y="3879"/>
              <a:ext cx="74" cy="143"/>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3" name="Freeform 12"/>
            <p:cNvSpPr/>
            <p:nvPr/>
          </p:nvSpPr>
          <p:spPr bwMode="auto">
            <a:xfrm>
              <a:off x="1803" y="3881"/>
              <a:ext cx="107" cy="141"/>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4" name="Rectangle 13"/>
            <p:cNvSpPr>
              <a:spLocks noChangeArrowheads="1"/>
            </p:cNvSpPr>
            <p:nvPr/>
          </p:nvSpPr>
          <p:spPr bwMode="auto">
            <a:xfrm>
              <a:off x="1629" y="3853"/>
              <a:ext cx="48" cy="171"/>
            </a:xfrm>
            <a:prstGeom prst="rect">
              <a:avLst/>
            </a:pr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5" name="Freeform 14"/>
            <p:cNvSpPr>
              <a:spLocks noEditPoints="1"/>
            </p:cNvSpPr>
            <p:nvPr/>
          </p:nvSpPr>
          <p:spPr bwMode="auto">
            <a:xfrm>
              <a:off x="1388" y="3853"/>
              <a:ext cx="118" cy="169"/>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6" name="Freeform 15"/>
            <p:cNvSpPr>
              <a:spLocks noEditPoints="1"/>
            </p:cNvSpPr>
            <p:nvPr/>
          </p:nvSpPr>
          <p:spPr bwMode="auto">
            <a:xfrm>
              <a:off x="1508" y="3881"/>
              <a:ext cx="111" cy="145"/>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7" name="Freeform 16"/>
            <p:cNvSpPr>
              <a:spLocks noEditPoints="1"/>
            </p:cNvSpPr>
            <p:nvPr/>
          </p:nvSpPr>
          <p:spPr bwMode="auto">
            <a:xfrm>
              <a:off x="1687" y="3881"/>
              <a:ext cx="104" cy="143"/>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8" name="Freeform 17"/>
            <p:cNvSpPr>
              <a:spLocks noEditPoints="1"/>
            </p:cNvSpPr>
            <p:nvPr/>
          </p:nvSpPr>
          <p:spPr bwMode="auto">
            <a:xfrm>
              <a:off x="1922" y="3853"/>
              <a:ext cx="110" cy="171"/>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9" name="Freeform 18"/>
            <p:cNvSpPr>
              <a:spLocks noEditPoints="1"/>
            </p:cNvSpPr>
            <p:nvPr/>
          </p:nvSpPr>
          <p:spPr bwMode="auto">
            <a:xfrm>
              <a:off x="2066" y="3853"/>
              <a:ext cx="113" cy="169"/>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0" name="Freeform 19"/>
            <p:cNvSpPr>
              <a:spLocks noEditPoints="1"/>
            </p:cNvSpPr>
            <p:nvPr/>
          </p:nvSpPr>
          <p:spPr bwMode="auto">
            <a:xfrm>
              <a:off x="2187" y="3881"/>
              <a:ext cx="106" cy="143"/>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1" name="Freeform 20"/>
            <p:cNvSpPr>
              <a:spLocks noEditPoints="1"/>
            </p:cNvSpPr>
            <p:nvPr/>
          </p:nvSpPr>
          <p:spPr bwMode="auto">
            <a:xfrm>
              <a:off x="2385" y="3881"/>
              <a:ext cx="111" cy="166"/>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2" name="Freeform 21"/>
            <p:cNvSpPr>
              <a:spLocks noEditPoints="1"/>
            </p:cNvSpPr>
            <p:nvPr/>
          </p:nvSpPr>
          <p:spPr bwMode="auto">
            <a:xfrm>
              <a:off x="2506" y="3881"/>
              <a:ext cx="106" cy="143"/>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3" name="Freeform 22"/>
            <p:cNvSpPr/>
            <p:nvPr/>
          </p:nvSpPr>
          <p:spPr bwMode="auto">
            <a:xfrm>
              <a:off x="2253" y="4059"/>
              <a:ext cx="30" cy="87"/>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4" name="Freeform 23"/>
            <p:cNvSpPr/>
            <p:nvPr/>
          </p:nvSpPr>
          <p:spPr bwMode="auto">
            <a:xfrm>
              <a:off x="2177" y="4083"/>
              <a:ext cx="68" cy="63"/>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5" name="Freeform 24"/>
            <p:cNvSpPr/>
            <p:nvPr/>
          </p:nvSpPr>
          <p:spPr bwMode="auto">
            <a:xfrm>
              <a:off x="2046" y="4081"/>
              <a:ext cx="68" cy="65"/>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6" name="Freeform 25"/>
            <p:cNvSpPr/>
            <p:nvPr/>
          </p:nvSpPr>
          <p:spPr bwMode="auto">
            <a:xfrm>
              <a:off x="1892" y="4057"/>
              <a:ext cx="72" cy="89"/>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7" name="Freeform 26"/>
            <p:cNvSpPr/>
            <p:nvPr/>
          </p:nvSpPr>
          <p:spPr bwMode="auto">
            <a:xfrm>
              <a:off x="1785" y="4083"/>
              <a:ext cx="65" cy="87"/>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8" name="Freeform 27"/>
            <p:cNvSpPr/>
            <p:nvPr/>
          </p:nvSpPr>
          <p:spPr bwMode="auto">
            <a:xfrm>
              <a:off x="1611"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9" name="Freeform 28"/>
            <p:cNvSpPr/>
            <p:nvPr/>
          </p:nvSpPr>
          <p:spPr bwMode="auto">
            <a:xfrm>
              <a:off x="1500" y="4081"/>
              <a:ext cx="43" cy="65"/>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0" name="Freeform 29"/>
            <p:cNvSpPr/>
            <p:nvPr/>
          </p:nvSpPr>
          <p:spPr bwMode="auto">
            <a:xfrm>
              <a:off x="1452" y="4067"/>
              <a:ext cx="38" cy="79"/>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1" name="Freeform 30"/>
            <p:cNvSpPr/>
            <p:nvPr/>
          </p:nvSpPr>
          <p:spPr bwMode="auto">
            <a:xfrm>
              <a:off x="2127"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2" name="Freeform 31"/>
            <p:cNvSpPr/>
            <p:nvPr/>
          </p:nvSpPr>
          <p:spPr bwMode="auto">
            <a:xfrm>
              <a:off x="2291" y="4069"/>
              <a:ext cx="40" cy="7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3" name="Freeform 32"/>
            <p:cNvSpPr/>
            <p:nvPr/>
          </p:nvSpPr>
          <p:spPr bwMode="auto">
            <a:xfrm>
              <a:off x="2478"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4" name="Freeform 33"/>
            <p:cNvSpPr/>
            <p:nvPr/>
          </p:nvSpPr>
          <p:spPr bwMode="auto">
            <a:xfrm>
              <a:off x="2403" y="4081"/>
              <a:ext cx="67" cy="65"/>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5" name="Freeform 34"/>
            <p:cNvSpPr/>
            <p:nvPr/>
          </p:nvSpPr>
          <p:spPr bwMode="auto">
            <a:xfrm>
              <a:off x="2530"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6" name="Freeform 35"/>
            <p:cNvSpPr>
              <a:spLocks noEditPoints="1"/>
            </p:cNvSpPr>
            <p:nvPr/>
          </p:nvSpPr>
          <p:spPr bwMode="auto">
            <a:xfrm>
              <a:off x="2341" y="4083"/>
              <a:ext cx="54" cy="63"/>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7" name="Freeform 36"/>
            <p:cNvSpPr>
              <a:spLocks noEditPoints="1"/>
            </p:cNvSpPr>
            <p:nvPr/>
          </p:nvSpPr>
          <p:spPr bwMode="auto">
            <a:xfrm>
              <a:off x="1980" y="4083"/>
              <a:ext cx="56" cy="63"/>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8" name="Freeform 37"/>
            <p:cNvSpPr>
              <a:spLocks noEditPoints="1"/>
            </p:cNvSpPr>
            <p:nvPr/>
          </p:nvSpPr>
          <p:spPr bwMode="auto">
            <a:xfrm>
              <a:off x="1721" y="4083"/>
              <a:ext cx="58" cy="87"/>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9" name="Freeform 38"/>
            <p:cNvSpPr>
              <a:spLocks noEditPoints="1"/>
            </p:cNvSpPr>
            <p:nvPr/>
          </p:nvSpPr>
          <p:spPr bwMode="auto">
            <a:xfrm>
              <a:off x="1657" y="4083"/>
              <a:ext cx="52" cy="63"/>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0" name="Freeform 39"/>
            <p:cNvSpPr>
              <a:spLocks noEditPoints="1"/>
            </p:cNvSpPr>
            <p:nvPr/>
          </p:nvSpPr>
          <p:spPr bwMode="auto">
            <a:xfrm>
              <a:off x="1553" y="4083"/>
              <a:ext cx="52" cy="63"/>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1" name="Freeform 40"/>
            <p:cNvSpPr/>
            <p:nvPr/>
          </p:nvSpPr>
          <p:spPr bwMode="auto">
            <a:xfrm>
              <a:off x="1384" y="4057"/>
              <a:ext cx="56" cy="89"/>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sp>
        <p:nvSpPr>
          <p:cNvPr id="81" name="Slide Number"/>
          <p:cNvSpPr txBox="1">
            <a:spLocks noChangeArrowheads="1"/>
          </p:cNvSpPr>
          <p:nvPr>
            <p:custDataLst>
              <p:tags r:id="rId4"/>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83" name="Doc Code" descr="casecode"/>
          <p:cNvSpPr txBox="1">
            <a:spLocks noChangeArrowheads="1"/>
          </p:cNvSpPr>
          <p:nvPr>
            <p:custDataLst>
              <p:tags r:id="rId5"/>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Arial"/>
              <a:ea typeface="+mn-ea"/>
              <a:cs typeface="Arial" pitchFamily="34" charset="0"/>
            </a:endParaRPr>
          </a:p>
        </p:txBody>
      </p:sp>
      <p:sp>
        <p:nvSpPr>
          <p:cNvPr id="84" name="Title"/>
          <p:cNvSpPr>
            <a:spLocks noGrp="1"/>
          </p:cNvSpPr>
          <p:nvPr>
            <p:ph type="title"/>
            <p:custDataLst>
              <p:tags r:id="rId6"/>
            </p:custDataLst>
          </p:nvPr>
        </p:nvSpPr>
        <p:spPr>
          <a:xfrm>
            <a:off x="733425" y="943200"/>
            <a:ext cx="8535988" cy="601062"/>
          </a:xfrm>
        </p:spPr>
        <p:txBody>
          <a:bodyPr>
            <a:noAutofit/>
          </a:bodyPr>
          <a:lstStyle>
            <a:lvl1pPr>
              <a:defRPr/>
            </a:lvl1pPr>
          </a:lstStyle>
          <a:p>
            <a:r>
              <a:rPr lang="en-US" altLang="zh-CN"/>
              <a:t>Click to edit Master title style</a:t>
            </a:r>
            <a:endParaRPr lang="en-US"/>
          </a:p>
        </p:txBody>
      </p:sp>
      <p:sp>
        <p:nvSpPr>
          <p:cNvPr id="42" name="Slide Number Placeholder"/>
          <p:cNvSpPr>
            <a:spLocks noGrp="1"/>
          </p:cNvSpPr>
          <p:nvPr>
            <p:ph type="sldNum" sz="quarter" idx="11"/>
            <p:custDataLst>
              <p:tags r:id="rId7"/>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43" name="Footer Placeholder"/>
          <p:cNvSpPr>
            <a:spLocks noGrp="1"/>
          </p:cNvSpPr>
          <p:nvPr>
            <p:ph type="ftr" sz="quarter" idx="10"/>
            <p:custDataLst>
              <p:tags r:id="rId8"/>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44" name="Slide Number Line"/>
          <p:cNvSpPr>
            <a:spLocks noChangeShapeType="1"/>
          </p:cNvSpPr>
          <p:nvPr>
            <p:custDataLst>
              <p:tags r:id="rId9"/>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45" name="Slide Number Line"/>
          <p:cNvSpPr>
            <a:spLocks noChangeShapeType="1"/>
          </p:cNvSpPr>
          <p:nvPr>
            <p:custDataLst>
              <p:tags r:id="rId10"/>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9" name="Banderole Bottom"/>
          <p:cNvSpPr/>
          <p:nvPr>
            <p:custDataLst>
              <p:tags r:id="rId1"/>
            </p:custDataLst>
          </p:nvPr>
        </p:nvSpPr>
        <p:spPr>
          <a:xfrm>
            <a:off x="0" y="6639005"/>
            <a:ext cx="9906000" cy="226678"/>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noProof="0">
              <a:solidFill>
                <a:schemeClr val="tx1"/>
              </a:solidFill>
              <a:latin typeface="+mn-lt"/>
              <a:ea typeface="+mn-ea"/>
              <a:cs typeface="Arial" pitchFamily="34" charset="0"/>
            </a:endParaRPr>
          </a:p>
        </p:txBody>
      </p:sp>
      <p:sp>
        <p:nvSpPr>
          <p:cNvPr id="41" name="Slide Number"/>
          <p:cNvSpPr txBox="1">
            <a:spLocks noChangeArrowheads="1"/>
          </p:cNvSpPr>
          <p:nvPr>
            <p:custDataLst>
              <p:tags r:id="rId2"/>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42" name="Slide Number Line"/>
          <p:cNvSpPr>
            <a:spLocks noChangeShapeType="1"/>
          </p:cNvSpPr>
          <p:nvPr>
            <p:custDataLst>
              <p:tags r:id="rId3"/>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43" name="Doc Code" descr="casecode"/>
          <p:cNvSpPr txBox="1">
            <a:spLocks noChangeArrowheads="1"/>
          </p:cNvSpPr>
          <p:nvPr>
            <p:custDataLst>
              <p:tags r:id="rId4"/>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Arial"/>
              <a:ea typeface="+mn-ea"/>
              <a:cs typeface="Arial" pitchFamily="34" charset="0"/>
            </a:endParaRPr>
          </a:p>
        </p:txBody>
      </p:sp>
      <p:grpSp>
        <p:nvGrpSpPr>
          <p:cNvPr id="2" name="RB Logo"/>
          <p:cNvGrpSpPr/>
          <p:nvPr>
            <p:custDataLst>
              <p:tags r:id="rId5"/>
            </p:custDataLst>
          </p:nvPr>
        </p:nvGrpSpPr>
        <p:grpSpPr>
          <a:xfrm>
            <a:off x="8133291" y="277470"/>
            <a:ext cx="1153443" cy="306734"/>
            <a:chOff x="1384" y="3853"/>
            <a:chExt cx="1312" cy="317"/>
          </a:xfrm>
          <a:solidFill>
            <a:schemeClr val="bg2"/>
          </a:solidFill>
        </p:grpSpPr>
        <p:sp>
          <p:nvSpPr>
            <p:cNvPr id="10" name="Freeform 9"/>
            <p:cNvSpPr/>
            <p:nvPr/>
          </p:nvSpPr>
          <p:spPr bwMode="auto">
            <a:xfrm>
              <a:off x="2622" y="3879"/>
              <a:ext cx="74" cy="143"/>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1" name="Freeform 10"/>
            <p:cNvSpPr/>
            <p:nvPr/>
          </p:nvSpPr>
          <p:spPr bwMode="auto">
            <a:xfrm>
              <a:off x="2303" y="3879"/>
              <a:ext cx="74" cy="143"/>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2" name="Freeform 11"/>
            <p:cNvSpPr/>
            <p:nvPr/>
          </p:nvSpPr>
          <p:spPr bwMode="auto">
            <a:xfrm>
              <a:off x="1803" y="3881"/>
              <a:ext cx="107" cy="141"/>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3" name="Rectangle 12"/>
            <p:cNvSpPr>
              <a:spLocks noChangeArrowheads="1"/>
            </p:cNvSpPr>
            <p:nvPr/>
          </p:nvSpPr>
          <p:spPr bwMode="auto">
            <a:xfrm>
              <a:off x="1629" y="3853"/>
              <a:ext cx="48" cy="171"/>
            </a:xfrm>
            <a:prstGeom prst="rect">
              <a:avLst/>
            </a:pr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4" name="Freeform 13"/>
            <p:cNvSpPr>
              <a:spLocks noEditPoints="1"/>
            </p:cNvSpPr>
            <p:nvPr/>
          </p:nvSpPr>
          <p:spPr bwMode="auto">
            <a:xfrm>
              <a:off x="1388" y="3853"/>
              <a:ext cx="118" cy="169"/>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5" name="Freeform 14"/>
            <p:cNvSpPr>
              <a:spLocks noEditPoints="1"/>
            </p:cNvSpPr>
            <p:nvPr/>
          </p:nvSpPr>
          <p:spPr bwMode="auto">
            <a:xfrm>
              <a:off x="1508" y="3881"/>
              <a:ext cx="111" cy="145"/>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6" name="Freeform 15"/>
            <p:cNvSpPr>
              <a:spLocks noEditPoints="1"/>
            </p:cNvSpPr>
            <p:nvPr/>
          </p:nvSpPr>
          <p:spPr bwMode="auto">
            <a:xfrm>
              <a:off x="1687" y="3881"/>
              <a:ext cx="104" cy="143"/>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7" name="Freeform 16"/>
            <p:cNvSpPr>
              <a:spLocks noEditPoints="1"/>
            </p:cNvSpPr>
            <p:nvPr/>
          </p:nvSpPr>
          <p:spPr bwMode="auto">
            <a:xfrm>
              <a:off x="1922" y="3853"/>
              <a:ext cx="110" cy="171"/>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8" name="Freeform 17"/>
            <p:cNvSpPr>
              <a:spLocks noEditPoints="1"/>
            </p:cNvSpPr>
            <p:nvPr/>
          </p:nvSpPr>
          <p:spPr bwMode="auto">
            <a:xfrm>
              <a:off x="2066" y="3853"/>
              <a:ext cx="113" cy="169"/>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19" name="Freeform 18"/>
            <p:cNvSpPr>
              <a:spLocks noEditPoints="1"/>
            </p:cNvSpPr>
            <p:nvPr/>
          </p:nvSpPr>
          <p:spPr bwMode="auto">
            <a:xfrm>
              <a:off x="2187" y="3881"/>
              <a:ext cx="106" cy="143"/>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0" name="Freeform 19"/>
            <p:cNvSpPr>
              <a:spLocks noEditPoints="1"/>
            </p:cNvSpPr>
            <p:nvPr/>
          </p:nvSpPr>
          <p:spPr bwMode="auto">
            <a:xfrm>
              <a:off x="2385" y="3881"/>
              <a:ext cx="111" cy="166"/>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1" name="Freeform 20"/>
            <p:cNvSpPr>
              <a:spLocks noEditPoints="1"/>
            </p:cNvSpPr>
            <p:nvPr/>
          </p:nvSpPr>
          <p:spPr bwMode="auto">
            <a:xfrm>
              <a:off x="2506" y="3881"/>
              <a:ext cx="106" cy="143"/>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2" name="Freeform 21"/>
            <p:cNvSpPr/>
            <p:nvPr/>
          </p:nvSpPr>
          <p:spPr bwMode="auto">
            <a:xfrm>
              <a:off x="2253" y="4059"/>
              <a:ext cx="30" cy="87"/>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3" name="Freeform 22"/>
            <p:cNvSpPr/>
            <p:nvPr/>
          </p:nvSpPr>
          <p:spPr bwMode="auto">
            <a:xfrm>
              <a:off x="2177" y="4083"/>
              <a:ext cx="68" cy="63"/>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4" name="Freeform 23"/>
            <p:cNvSpPr/>
            <p:nvPr/>
          </p:nvSpPr>
          <p:spPr bwMode="auto">
            <a:xfrm>
              <a:off x="2046" y="4081"/>
              <a:ext cx="68" cy="65"/>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5" name="Freeform 24"/>
            <p:cNvSpPr/>
            <p:nvPr/>
          </p:nvSpPr>
          <p:spPr bwMode="auto">
            <a:xfrm>
              <a:off x="1892" y="4057"/>
              <a:ext cx="72" cy="89"/>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6" name="Freeform 25"/>
            <p:cNvSpPr/>
            <p:nvPr/>
          </p:nvSpPr>
          <p:spPr bwMode="auto">
            <a:xfrm>
              <a:off x="1785" y="4083"/>
              <a:ext cx="65" cy="87"/>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7" name="Freeform 26"/>
            <p:cNvSpPr/>
            <p:nvPr/>
          </p:nvSpPr>
          <p:spPr bwMode="auto">
            <a:xfrm>
              <a:off x="1611"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8" name="Freeform 27"/>
            <p:cNvSpPr/>
            <p:nvPr/>
          </p:nvSpPr>
          <p:spPr bwMode="auto">
            <a:xfrm>
              <a:off x="1500" y="4081"/>
              <a:ext cx="43" cy="65"/>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9" name="Freeform 28"/>
            <p:cNvSpPr/>
            <p:nvPr/>
          </p:nvSpPr>
          <p:spPr bwMode="auto">
            <a:xfrm>
              <a:off x="1452" y="4067"/>
              <a:ext cx="38" cy="79"/>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0" name="Freeform 29"/>
            <p:cNvSpPr/>
            <p:nvPr/>
          </p:nvSpPr>
          <p:spPr bwMode="auto">
            <a:xfrm>
              <a:off x="2127"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1" name="Freeform 30"/>
            <p:cNvSpPr/>
            <p:nvPr/>
          </p:nvSpPr>
          <p:spPr bwMode="auto">
            <a:xfrm>
              <a:off x="2291" y="4069"/>
              <a:ext cx="40" cy="7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2" name="Freeform 31"/>
            <p:cNvSpPr/>
            <p:nvPr/>
          </p:nvSpPr>
          <p:spPr bwMode="auto">
            <a:xfrm>
              <a:off x="2478"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3" name="Freeform 32"/>
            <p:cNvSpPr/>
            <p:nvPr/>
          </p:nvSpPr>
          <p:spPr bwMode="auto">
            <a:xfrm>
              <a:off x="2403" y="4081"/>
              <a:ext cx="67" cy="65"/>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4" name="Freeform 33"/>
            <p:cNvSpPr/>
            <p:nvPr/>
          </p:nvSpPr>
          <p:spPr bwMode="auto">
            <a:xfrm>
              <a:off x="2530"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5" name="Freeform 34"/>
            <p:cNvSpPr>
              <a:spLocks noEditPoints="1"/>
            </p:cNvSpPr>
            <p:nvPr/>
          </p:nvSpPr>
          <p:spPr bwMode="auto">
            <a:xfrm>
              <a:off x="2341" y="4083"/>
              <a:ext cx="54" cy="63"/>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6" name="Freeform 35"/>
            <p:cNvSpPr>
              <a:spLocks noEditPoints="1"/>
            </p:cNvSpPr>
            <p:nvPr/>
          </p:nvSpPr>
          <p:spPr bwMode="auto">
            <a:xfrm>
              <a:off x="1980" y="4083"/>
              <a:ext cx="56" cy="63"/>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7" name="Freeform 36"/>
            <p:cNvSpPr>
              <a:spLocks noEditPoints="1"/>
            </p:cNvSpPr>
            <p:nvPr/>
          </p:nvSpPr>
          <p:spPr bwMode="auto">
            <a:xfrm>
              <a:off x="1721" y="4083"/>
              <a:ext cx="58" cy="87"/>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8" name="Freeform 37"/>
            <p:cNvSpPr>
              <a:spLocks noEditPoints="1"/>
            </p:cNvSpPr>
            <p:nvPr/>
          </p:nvSpPr>
          <p:spPr bwMode="auto">
            <a:xfrm>
              <a:off x="1657" y="4083"/>
              <a:ext cx="52" cy="63"/>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9" name="Freeform 38"/>
            <p:cNvSpPr>
              <a:spLocks noEditPoints="1"/>
            </p:cNvSpPr>
            <p:nvPr/>
          </p:nvSpPr>
          <p:spPr bwMode="auto">
            <a:xfrm>
              <a:off x="1553" y="4083"/>
              <a:ext cx="52" cy="63"/>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0" name="Freeform 39"/>
            <p:cNvSpPr/>
            <p:nvPr/>
          </p:nvSpPr>
          <p:spPr bwMode="auto">
            <a:xfrm>
              <a:off x="1384" y="4057"/>
              <a:ext cx="56" cy="89"/>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sp>
        <p:nvSpPr>
          <p:cNvPr id="44" name="Slide Number Placeholder"/>
          <p:cNvSpPr>
            <a:spLocks noGrp="1"/>
          </p:cNvSpPr>
          <p:nvPr>
            <p:ph type="sldNum" sz="quarter" idx="11"/>
            <p:custDataLst>
              <p:tags r:id="rId6"/>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45" name="Footer Placeholder"/>
          <p:cNvSpPr>
            <a:spLocks noGrp="1"/>
          </p:cNvSpPr>
          <p:nvPr>
            <p:ph type="ftr" sz="quarter" idx="10"/>
            <p:custDataLst>
              <p:tags r:id="rId7"/>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ver Page">
    <p:bg>
      <p:bgPr>
        <a:solidFill>
          <a:schemeClr val="bg1"/>
        </a:solidFill>
        <a:effectLst/>
      </p:bgPr>
    </p:bg>
    <p:spTree>
      <p:nvGrpSpPr>
        <p:cNvPr id="1" name=""/>
        <p:cNvGrpSpPr/>
        <p:nvPr/>
      </p:nvGrpSpPr>
      <p:grpSpPr>
        <a:xfrm>
          <a:off x="0" y="0"/>
          <a:ext cx="0" cy="0"/>
        </a:xfrm>
      </p:grpSpPr>
      <p:sp>
        <p:nvSpPr>
          <p:cNvPr id="56" name="Slide Number"/>
          <p:cNvSpPr txBox="1">
            <a:spLocks noChangeArrowheads="1"/>
          </p:cNvSpPr>
          <p:nvPr>
            <p:custDataLst>
              <p:tags r:id="rId1"/>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tx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tx1"/>
              </a:solidFill>
              <a:effectLst/>
              <a:uLnTx/>
              <a:uFillTx/>
              <a:latin typeface="+mn-lt"/>
              <a:ea typeface="+mn-ea"/>
              <a:cs typeface="Arial" pitchFamily="34" charset="0"/>
            </a:endParaRPr>
          </a:p>
        </p:txBody>
      </p:sp>
      <p:sp>
        <p:nvSpPr>
          <p:cNvPr id="57" name="Slide Number Line"/>
          <p:cNvSpPr>
            <a:spLocks noChangeShapeType="1"/>
          </p:cNvSpPr>
          <p:nvPr>
            <p:custDataLst>
              <p:tags r:id="rId2"/>
            </p:custDataLst>
          </p:nvPr>
        </p:nvSpPr>
        <p:spPr bwMode="auto">
          <a:xfrm flipH="1">
            <a:off x="9269413" y="6734175"/>
            <a:ext cx="0" cy="123825"/>
          </a:xfrm>
          <a:prstGeom prst="line">
            <a:avLst/>
          </a:prstGeom>
          <a:noFill/>
          <a:ln w="9525">
            <a:solidFill>
              <a:schemeClr val="tx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solidFill>
                <a:schemeClr val="tx1"/>
              </a:solidFill>
              <a:latin typeface="Arial" pitchFamily="34" charset="0"/>
              <a:cs typeface="Arial" pitchFamily="34" charset="0"/>
            </a:endParaRPr>
          </a:p>
        </p:txBody>
      </p:sp>
      <p:sp>
        <p:nvSpPr>
          <p:cNvPr id="58" name="Doc Code" descr="casecode"/>
          <p:cNvSpPr txBox="1">
            <a:spLocks noChangeArrowheads="1"/>
          </p:cNvSpPr>
          <p:nvPr>
            <p:custDataLst>
              <p:tags r:id="rId3"/>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tx1"/>
              </a:solidFill>
              <a:effectLst/>
              <a:uLnTx/>
              <a:uFillTx/>
              <a:latin typeface="Arial"/>
              <a:ea typeface="+mn-ea"/>
              <a:cs typeface="Arial" pitchFamily="34" charset="0"/>
            </a:endParaRPr>
          </a:p>
        </p:txBody>
      </p:sp>
      <p:sp>
        <p:nvSpPr>
          <p:cNvPr id="98" name="Location, date"/>
          <p:cNvSpPr>
            <a:spLocks noGrp="1"/>
          </p:cNvSpPr>
          <p:nvPr>
            <p:ph type="body" sz="quarter" idx="14" hasCustomPrompt="1"/>
            <p:custDataLst>
              <p:tags r:id="rId4"/>
            </p:custDataLst>
          </p:nvPr>
        </p:nvSpPr>
        <p:spPr>
          <a:xfrm>
            <a:off x="1224000" y="6206400"/>
            <a:ext cx="6458400" cy="214674"/>
          </a:xfrm>
        </p:spPr>
        <p:txBody>
          <a:bodyPr/>
          <a:lstStyle>
            <a:lvl1pPr marL="0" indent="0">
              <a:lnSpc>
                <a:spcPct val="93000"/>
              </a:lnSpc>
              <a:spcBef>
                <a:spcPct val="0"/>
              </a:spcBef>
              <a:defRPr sz="1500" b="0" baseline="0">
                <a:solidFill>
                  <a:schemeClr val="tx1"/>
                </a:solidFill>
                <a:latin typeface="+mn-lt"/>
                <a:cs typeface="Arial" pitchFamily="34" charset="0"/>
              </a:defRPr>
            </a:lvl1pPr>
            <a:lvl2pPr>
              <a:defRPr b="0"/>
            </a:lvl2pPr>
            <a:lvl3pPr>
              <a:defRPr b="0"/>
            </a:lvl3pPr>
            <a:lvl4pPr>
              <a:defRPr b="0"/>
            </a:lvl4pPr>
            <a:lvl5pPr>
              <a:defRPr b="0"/>
            </a:lvl5pPr>
          </a:lstStyle>
          <a:p>
            <a:pPr lvl="0"/>
            <a:r>
              <a:rPr lang="en-US"/>
              <a:t>Location, date of presentation (month, day, year)</a:t>
            </a:r>
          </a:p>
        </p:txBody>
      </p:sp>
      <p:sp>
        <p:nvSpPr>
          <p:cNvPr id="4" name="Client name"/>
          <p:cNvSpPr>
            <a:spLocks noGrp="1"/>
          </p:cNvSpPr>
          <p:nvPr>
            <p:ph type="body" sz="quarter" idx="13" hasCustomPrompt="1"/>
            <p:custDataLst>
              <p:tags r:id="rId5"/>
            </p:custDataLst>
          </p:nvPr>
        </p:nvSpPr>
        <p:spPr>
          <a:xfrm>
            <a:off x="1224000" y="5414400"/>
            <a:ext cx="6458400" cy="486543"/>
          </a:xfrm>
        </p:spPr>
        <p:txBody>
          <a:bodyPr/>
          <a:lstStyle>
            <a:lvl1pPr marL="0" indent="0">
              <a:lnSpc>
                <a:spcPct val="93000"/>
              </a:lnSpc>
              <a:spcBef>
                <a:spcPct val="0"/>
              </a:spcBef>
              <a:defRPr sz="1700" b="1" baseline="0">
                <a:solidFill>
                  <a:schemeClr val="bg1"/>
                </a:solidFill>
                <a:latin typeface="+mj-lt"/>
                <a:cs typeface="Arial" pitchFamily="34" charset="0"/>
              </a:defRPr>
            </a:lvl1pPr>
            <a:lvl2pPr>
              <a:defRPr sz="2100" b="1"/>
            </a:lvl2pPr>
            <a:lvl3pPr>
              <a:defRPr sz="2100" b="1"/>
            </a:lvl3pPr>
            <a:lvl4pPr>
              <a:defRPr sz="2100" b="1"/>
            </a:lvl4pPr>
            <a:lvl5pPr>
              <a:defRPr sz="2100" b="1"/>
            </a:lvl5pPr>
          </a:lstStyle>
          <a:p>
            <a:pPr lvl="0"/>
            <a:r>
              <a:rPr lang="en-US"/>
              <a:t>Client name</a:t>
            </a:r>
            <a:br>
              <a:rPr lang="en-US"/>
            </a:br>
            <a:r>
              <a:rPr lang="en-US"/>
              <a:t>(max. Two lines, 17 pt.)</a:t>
            </a:r>
          </a:p>
        </p:txBody>
      </p:sp>
      <p:sp>
        <p:nvSpPr>
          <p:cNvPr id="5" name="Type of document"/>
          <p:cNvSpPr>
            <a:spLocks noGrp="1"/>
          </p:cNvSpPr>
          <p:nvPr>
            <p:ph type="body" sz="quarter" idx="15" hasCustomPrompt="1"/>
            <p:custDataLst>
              <p:tags r:id="rId6"/>
            </p:custDataLst>
          </p:nvPr>
        </p:nvSpPr>
        <p:spPr>
          <a:xfrm>
            <a:off x="1224000" y="4734000"/>
            <a:ext cx="6458400" cy="243272"/>
          </a:xfrm>
        </p:spPr>
        <p:txBody>
          <a:bodyPr/>
          <a:lstStyle>
            <a:lvl1pPr marL="0" indent="0">
              <a:lnSpc>
                <a:spcPct val="93000"/>
              </a:lnSpc>
              <a:spcBef>
                <a:spcPct val="0"/>
              </a:spcBef>
              <a:defRPr sz="1700" b="0">
                <a:solidFill>
                  <a:schemeClr val="bg1"/>
                </a:solidFill>
                <a:latin typeface="+mn-lt"/>
                <a:cs typeface="Arial" pitchFamily="34" charset="0"/>
              </a:defRPr>
            </a:lvl1pPr>
          </a:lstStyle>
          <a:p>
            <a:pPr lvl="0"/>
            <a:r>
              <a:rPr lang="en-US"/>
              <a:t>Type of document</a:t>
            </a:r>
          </a:p>
        </p:txBody>
      </p:sp>
      <p:sp>
        <p:nvSpPr>
          <p:cNvPr id="6" name="Project name"/>
          <p:cNvSpPr>
            <a:spLocks noGrp="1"/>
          </p:cNvSpPr>
          <p:nvPr>
            <p:ph type="title" hasCustomPrompt="1"/>
            <p:custDataLst>
              <p:tags r:id="rId7"/>
            </p:custDataLst>
          </p:nvPr>
        </p:nvSpPr>
        <p:spPr>
          <a:xfrm>
            <a:off x="1224000" y="3880800"/>
            <a:ext cx="6458400" cy="601062"/>
          </a:xfrm>
        </p:spPr>
        <p:txBody>
          <a:bodyPr anchor="b" anchorCtr="0">
            <a:spAutoFit/>
          </a:bodyPr>
          <a:lstStyle>
            <a:lvl1pPr algn="l">
              <a:lnSpc>
                <a:spcPct val="93000"/>
              </a:lnSpc>
              <a:spcBef>
                <a:spcPct val="0"/>
              </a:spcBef>
              <a:defRPr baseline="0">
                <a:solidFill>
                  <a:schemeClr val="bg1"/>
                </a:solidFill>
                <a:latin typeface="+mj-lt"/>
                <a:cs typeface="Arial" pitchFamily="34" charset="0"/>
              </a:defRPr>
            </a:lvl1pPr>
          </a:lstStyle>
          <a:p>
            <a:r>
              <a:rPr lang="en-US"/>
              <a:t>Project name or document title</a:t>
            </a:r>
            <a:br>
              <a:rPr lang="en-US"/>
            </a:br>
            <a:r>
              <a:rPr lang="en-US"/>
              <a:t>(max. two lines, 21 pt.)</a:t>
            </a:r>
          </a:p>
        </p:txBody>
      </p:sp>
      <p:sp>
        <p:nvSpPr>
          <p:cNvPr id="39" name="Slide Number Placeholder"/>
          <p:cNvSpPr>
            <a:spLocks noGrp="1"/>
          </p:cNvSpPr>
          <p:nvPr>
            <p:ph type="sldNum" sz="quarter" idx="11"/>
            <p:custDataLst>
              <p:tags r:id="rId8"/>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40" name="Footer Placeholder"/>
          <p:cNvSpPr>
            <a:spLocks noGrp="1"/>
          </p:cNvSpPr>
          <p:nvPr>
            <p:ph type="ftr" sz="quarter" idx="10"/>
            <p:custDataLst>
              <p:tags r:id="rId9"/>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nvGrpSpPr>
          <p:cNvPr id="2" name="Group 14"/>
          <p:cNvGrpSpPr/>
          <p:nvPr/>
        </p:nvGrpSpPr>
        <p:grpSpPr>
          <a:xfrm>
            <a:off x="9953741" y="-73872"/>
            <a:ext cx="2560099" cy="6943726"/>
            <a:chOff x="9953741" y="-73872"/>
            <a:chExt cx="2560099" cy="6943726"/>
          </a:xfrm>
        </p:grpSpPr>
        <p:sp>
          <p:nvSpPr>
            <p:cNvPr id="13" name="Rectangle 12"/>
            <p:cNvSpPr/>
            <p:nvPr userDrawn="1">
              <p:custDataLst>
                <p:tags r:id="rId10"/>
              </p:custDataLst>
            </p:nvPr>
          </p:nvSpPr>
          <p:spPr>
            <a:xfrm>
              <a:off x="9993840" y="2924176"/>
              <a:ext cx="2520000" cy="720000"/>
            </a:xfrm>
            <a:prstGeom prst="rect">
              <a:avLst/>
            </a:prstGeom>
            <a:solidFill>
              <a:schemeClr val="accent4">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14" name="Picture 5"/>
            <p:cNvPicPr>
              <a:picLocks noChangeAspect="1" noChangeArrowheads="1"/>
            </p:cNvPicPr>
            <p:nvPr userDrawn="1"/>
          </p:nvPicPr>
          <p:blipFill>
            <a:blip r:embed="rId11"/>
            <a:stretch>
              <a:fillRect/>
            </a:stretch>
          </p:blipFill>
          <p:spPr bwMode="auto">
            <a:xfrm>
              <a:off x="9953741" y="-73872"/>
              <a:ext cx="2476500" cy="6943726"/>
            </a:xfrm>
            <a:prstGeom prst="rect">
              <a:avLst/>
            </a:prstGeom>
            <a:noFill/>
            <a:ln w="9525">
              <a:noFill/>
              <a:miter lim="800000"/>
            </a:ln>
            <a:effectLst/>
          </p:spPr>
        </p:pic>
      </p:gr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ntents">
    <p:bg>
      <p:bgPr>
        <a:solidFill>
          <a:schemeClr val="bg1"/>
        </a:solidFill>
        <a:effectLst/>
      </p:bgPr>
    </p:bg>
    <p:spTree>
      <p:nvGrpSpPr>
        <p:cNvPr id="1" name=""/>
        <p:cNvGrpSpPr/>
        <p:nvPr/>
      </p:nvGrpSpPr>
      <p:grpSpPr>
        <a:xfrm>
          <a:off x="0" y="0"/>
          <a:ext cx="0" cy="0"/>
        </a:xfrm>
      </p:grpSpPr>
      <p:sp>
        <p:nvSpPr>
          <p:cNvPr id="9" name="Banderole Bottom"/>
          <p:cNvSpPr/>
          <p:nvPr>
            <p:custDataLst>
              <p:tags r:id="rId1"/>
            </p:custDataLst>
          </p:nvPr>
        </p:nvSpPr>
        <p:spPr>
          <a:xfrm>
            <a:off x="0" y="6640725"/>
            <a:ext cx="9906000" cy="226800"/>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noProof="0">
              <a:solidFill>
                <a:schemeClr val="tx1"/>
              </a:solidFill>
              <a:latin typeface="+mn-lt"/>
              <a:ea typeface="+mn-ea"/>
              <a:cs typeface="Arial" pitchFamily="34" charset="0"/>
            </a:endParaRPr>
          </a:p>
        </p:txBody>
      </p:sp>
      <p:sp>
        <p:nvSpPr>
          <p:cNvPr id="52" name="Slide Number"/>
          <p:cNvSpPr txBox="1">
            <a:spLocks noChangeArrowheads="1"/>
          </p:cNvSpPr>
          <p:nvPr>
            <p:custDataLst>
              <p:tags r:id="rId2"/>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56" name="Slide Number Line"/>
          <p:cNvSpPr>
            <a:spLocks noChangeShapeType="1"/>
          </p:cNvSpPr>
          <p:nvPr>
            <p:custDataLst>
              <p:tags r:id="rId3"/>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51" name="Banderole Top"/>
          <p:cNvSpPr/>
          <p:nvPr>
            <p:custDataLst>
              <p:tags r:id="rId4"/>
            </p:custDataLst>
          </p:nvPr>
        </p:nvSpPr>
        <p:spPr>
          <a:xfrm>
            <a:off x="0" y="762003"/>
            <a:ext cx="9906000" cy="960265"/>
          </a:xfrm>
          <a:prstGeom prst="rect">
            <a:avLst/>
          </a:prstGeom>
          <a:solidFill>
            <a:srgbClr val="003F56"/>
          </a:solidFill>
          <a:ln w="9525" cmpd="sng">
            <a:solidFill>
              <a:srgbClr val="003F56"/>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6" name="Note: Exclusive dealing"/>
          <p:cNvSpPr txBox="1">
            <a:spLocks noChangeArrowheads="1"/>
          </p:cNvSpPr>
          <p:nvPr>
            <p:custDataLst>
              <p:tags r:id="rId5"/>
            </p:custDataLst>
          </p:nvPr>
        </p:nvSpPr>
        <p:spPr bwMode="auto">
          <a:xfrm>
            <a:off x="733530" y="6548438"/>
            <a:ext cx="8540645" cy="290512"/>
          </a:xfrm>
          <a:prstGeom prst="rect">
            <a:avLst/>
          </a:prstGeom>
          <a:noFill/>
          <a:ln w="9525">
            <a:noFill/>
            <a:miter lim="800000"/>
          </a:ln>
        </p:spPr>
        <p:txBody>
          <a:bodyPr lIns="0" tIns="0" rIns="0" bIns="0" anchor="b"/>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r>
              <a:rPr kumimoji="1" lang="en-GB" altLang="de-DE" sz="900" b="0" noProof="0">
                <a:solidFill>
                  <a:schemeClr val="bg1"/>
                </a:solidFill>
                <a:latin typeface="+mn-lt"/>
                <a:cs typeface="Arial" pitchFamily="34" charset="0"/>
              </a:rPr>
              <a:t>This document shall be treated as confidential. It has been compiled for the exclusive, internal use by our client and is not complete without the underlying detail analyses and the oral presentation. It may not be passed on and/or may not be made available to third parties without prior written consent from Roland Berger Strategy Consultants. RBSC does not assume any responsibility for the completeness and accuracy of the statements made in this document.        </a:t>
            </a:r>
          </a:p>
          <a:p>
            <a:pPr eaLnBrk="0" hangingPunct="0"/>
            <a:endParaRPr kumimoji="1" lang="en-GB" altLang="de-DE" sz="900" b="0" noProof="0">
              <a:solidFill>
                <a:schemeClr val="bg1"/>
              </a:solidFill>
              <a:latin typeface="+mn-lt"/>
              <a:cs typeface="Arial" pitchFamily="34" charset="0"/>
            </a:endParaRPr>
          </a:p>
          <a:p>
            <a:pPr eaLnBrk="0" hangingPunct="0"/>
            <a:endParaRPr kumimoji="1" lang="en-GB" altLang="de-DE" sz="900" b="0" noProof="0">
              <a:solidFill>
                <a:schemeClr val="bg1"/>
              </a:solidFill>
              <a:latin typeface="+mn-lt"/>
              <a:cs typeface="Arial" pitchFamily="34" charset="0"/>
            </a:endParaRPr>
          </a:p>
          <a:p>
            <a:pPr eaLnBrk="0" hangingPunct="0"/>
            <a:r>
              <a:rPr kumimoji="1" lang="en-GB" altLang="de-DE" sz="900" b="0" noProof="0">
                <a:solidFill>
                  <a:schemeClr val="bg1"/>
                </a:solidFill>
                <a:latin typeface="+mn-lt"/>
                <a:cs typeface="Arial" pitchFamily="34" charset="0"/>
              </a:rPr>
              <a:t>©  Roland Berger Strategy Consultants</a:t>
            </a:r>
            <a:endParaRPr kumimoji="1" lang="en-US" altLang="de-DE" sz="900" b="0" noProof="0">
              <a:solidFill>
                <a:schemeClr val="bg1"/>
              </a:solidFill>
              <a:latin typeface="+mn-lt"/>
              <a:cs typeface="Arial" pitchFamily="34" charset="0"/>
            </a:endParaRPr>
          </a:p>
        </p:txBody>
      </p:sp>
      <p:sp>
        <p:nvSpPr>
          <p:cNvPr id="53" name="Note: Exclusive dealing"/>
          <p:cNvSpPr txBox="1">
            <a:spLocks noChangeArrowheads="1"/>
          </p:cNvSpPr>
          <p:nvPr>
            <p:custDataLst>
              <p:tags r:id="rId6"/>
            </p:custDataLst>
          </p:nvPr>
        </p:nvSpPr>
        <p:spPr bwMode="auto">
          <a:xfrm>
            <a:off x="733530" y="6712807"/>
            <a:ext cx="8540645" cy="290512"/>
          </a:xfrm>
          <a:prstGeom prst="rect">
            <a:avLst/>
          </a:prstGeom>
          <a:noFill/>
          <a:ln w="9525">
            <a:noFill/>
            <a:miter lim="800000"/>
          </a:ln>
        </p:spPr>
        <p:txBody>
          <a:bodyPr lIns="0" tIns="0" rIns="0" bIns="0" anchor="b"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r>
              <a:rPr kumimoji="1" lang="en-GB" altLang="de-DE" sz="900" b="0" noProof="0">
                <a:solidFill>
                  <a:schemeClr val="tx1"/>
                </a:solidFill>
                <a:latin typeface="+mn-lt"/>
                <a:cs typeface="Arial" pitchFamily="34" charset="0"/>
              </a:rPr>
              <a:t>This document shall be treated as confidential. It has been compiled for the exclusive, internal use by our client and is not complete without the underlying detail analyses and the oral presentation. It may not be passed on and/or may not be made available to third parties without prior written consent from Roland Berger Strategy Consultants. RBSC does not assume any responsibility for the completeness and accuracy of the statements made in this document.        </a:t>
            </a:r>
          </a:p>
          <a:p>
            <a:pPr eaLnBrk="0" hangingPunct="0"/>
            <a:endParaRPr kumimoji="1" lang="en-GB" altLang="de-DE" sz="900" b="0" noProof="0">
              <a:solidFill>
                <a:schemeClr val="tx1"/>
              </a:solidFill>
              <a:latin typeface="+mn-lt"/>
              <a:cs typeface="Arial" pitchFamily="34" charset="0"/>
            </a:endParaRPr>
          </a:p>
          <a:p>
            <a:pPr eaLnBrk="0" hangingPunct="0"/>
            <a:endParaRPr kumimoji="1" lang="en-GB" altLang="de-DE" sz="900" b="0" noProof="0">
              <a:solidFill>
                <a:schemeClr val="tx1"/>
              </a:solidFill>
              <a:latin typeface="+mn-lt"/>
              <a:cs typeface="Arial" pitchFamily="34" charset="0"/>
            </a:endParaRPr>
          </a:p>
          <a:p>
            <a:pPr eaLnBrk="0" hangingPunct="0"/>
            <a:r>
              <a:rPr kumimoji="1" lang="en-GB" altLang="de-DE" sz="900" b="0" noProof="0">
                <a:solidFill>
                  <a:schemeClr val="tx1"/>
                </a:solidFill>
                <a:latin typeface="+mn-lt"/>
                <a:cs typeface="Arial" pitchFamily="34" charset="0"/>
              </a:rPr>
              <a:t>©  Roland Berger Strategy Consultants</a:t>
            </a:r>
            <a:endParaRPr kumimoji="1" lang="en-US" altLang="de-DE" sz="900" b="0" noProof="0">
              <a:solidFill>
                <a:schemeClr val="tx1"/>
              </a:solidFill>
              <a:latin typeface="+mn-lt"/>
              <a:cs typeface="Arial" pitchFamily="34" charset="0"/>
            </a:endParaRPr>
          </a:p>
        </p:txBody>
      </p:sp>
      <p:sp>
        <p:nvSpPr>
          <p:cNvPr id="17" name="Camouflage"/>
          <p:cNvSpPr/>
          <p:nvPr>
            <p:custDataLst>
              <p:tags r:id="rId7"/>
            </p:custDataLst>
          </p:nvPr>
        </p:nvSpPr>
        <p:spPr>
          <a:xfrm>
            <a:off x="1" y="6898303"/>
            <a:ext cx="4680000" cy="144000"/>
          </a:xfrm>
          <a:prstGeom prst="rect">
            <a:avLst/>
          </a:prstGeom>
          <a:solidFill>
            <a:schemeClr val="bg1">
              <a:lumMod val="65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spcBef>
                <a:spcPts val="200"/>
              </a:spcBef>
            </a:pPr>
            <a:endParaRPr lang="de-DE" sz="1300" b="0">
              <a:solidFill>
                <a:schemeClr val="tx1"/>
              </a:solidFill>
              <a:cs typeface="Arial" pitchFamily="34" charset="0"/>
            </a:endParaRPr>
          </a:p>
        </p:txBody>
      </p:sp>
      <p:grpSp>
        <p:nvGrpSpPr>
          <p:cNvPr id="2" name="RB Logo"/>
          <p:cNvGrpSpPr/>
          <p:nvPr>
            <p:custDataLst>
              <p:tags r:id="rId8"/>
            </p:custDataLst>
          </p:nvPr>
        </p:nvGrpSpPr>
        <p:grpSpPr>
          <a:xfrm>
            <a:off x="8133293" y="277466"/>
            <a:ext cx="1153449" cy="306734"/>
            <a:chOff x="1384" y="3853"/>
            <a:chExt cx="1312" cy="317"/>
          </a:xfrm>
          <a:solidFill>
            <a:schemeClr val="bg2"/>
          </a:solidFill>
        </p:grpSpPr>
        <p:sp>
          <p:nvSpPr>
            <p:cNvPr id="19" name="Freeform 10"/>
            <p:cNvSpPr/>
            <p:nvPr/>
          </p:nvSpPr>
          <p:spPr bwMode="auto">
            <a:xfrm>
              <a:off x="2622" y="3879"/>
              <a:ext cx="74" cy="143"/>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0" name="Freeform 11"/>
            <p:cNvSpPr/>
            <p:nvPr/>
          </p:nvSpPr>
          <p:spPr bwMode="auto">
            <a:xfrm>
              <a:off x="2303" y="3879"/>
              <a:ext cx="74" cy="143"/>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1" name="Freeform 12"/>
            <p:cNvSpPr/>
            <p:nvPr/>
          </p:nvSpPr>
          <p:spPr bwMode="auto">
            <a:xfrm>
              <a:off x="1803" y="3881"/>
              <a:ext cx="107" cy="141"/>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2" name="Rectangle 13"/>
            <p:cNvSpPr>
              <a:spLocks noChangeArrowheads="1"/>
            </p:cNvSpPr>
            <p:nvPr/>
          </p:nvSpPr>
          <p:spPr bwMode="auto">
            <a:xfrm>
              <a:off x="1629" y="3853"/>
              <a:ext cx="48" cy="171"/>
            </a:xfrm>
            <a:prstGeom prst="rect">
              <a:avLst/>
            </a:pr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3" name="Freeform 14"/>
            <p:cNvSpPr>
              <a:spLocks noEditPoints="1"/>
            </p:cNvSpPr>
            <p:nvPr/>
          </p:nvSpPr>
          <p:spPr bwMode="auto">
            <a:xfrm>
              <a:off x="1388" y="3853"/>
              <a:ext cx="118" cy="169"/>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4" name="Freeform 15"/>
            <p:cNvSpPr>
              <a:spLocks noEditPoints="1"/>
            </p:cNvSpPr>
            <p:nvPr/>
          </p:nvSpPr>
          <p:spPr bwMode="auto">
            <a:xfrm>
              <a:off x="1508" y="3881"/>
              <a:ext cx="111" cy="145"/>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5" name="Freeform 16"/>
            <p:cNvSpPr>
              <a:spLocks noEditPoints="1"/>
            </p:cNvSpPr>
            <p:nvPr/>
          </p:nvSpPr>
          <p:spPr bwMode="auto">
            <a:xfrm>
              <a:off x="1687" y="3881"/>
              <a:ext cx="104" cy="143"/>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6" name="Freeform 17"/>
            <p:cNvSpPr>
              <a:spLocks noEditPoints="1"/>
            </p:cNvSpPr>
            <p:nvPr/>
          </p:nvSpPr>
          <p:spPr bwMode="auto">
            <a:xfrm>
              <a:off x="1922" y="3853"/>
              <a:ext cx="110" cy="171"/>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7" name="Freeform 18"/>
            <p:cNvSpPr>
              <a:spLocks noEditPoints="1"/>
            </p:cNvSpPr>
            <p:nvPr/>
          </p:nvSpPr>
          <p:spPr bwMode="auto">
            <a:xfrm>
              <a:off x="2066" y="3853"/>
              <a:ext cx="113" cy="169"/>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8" name="Freeform 19"/>
            <p:cNvSpPr>
              <a:spLocks noEditPoints="1"/>
            </p:cNvSpPr>
            <p:nvPr/>
          </p:nvSpPr>
          <p:spPr bwMode="auto">
            <a:xfrm>
              <a:off x="2187" y="3881"/>
              <a:ext cx="106" cy="143"/>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29" name="Freeform 20"/>
            <p:cNvSpPr>
              <a:spLocks noEditPoints="1"/>
            </p:cNvSpPr>
            <p:nvPr/>
          </p:nvSpPr>
          <p:spPr bwMode="auto">
            <a:xfrm>
              <a:off x="2385" y="3881"/>
              <a:ext cx="111" cy="166"/>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0" name="Freeform 21"/>
            <p:cNvSpPr>
              <a:spLocks noEditPoints="1"/>
            </p:cNvSpPr>
            <p:nvPr/>
          </p:nvSpPr>
          <p:spPr bwMode="auto">
            <a:xfrm>
              <a:off x="2506" y="3881"/>
              <a:ext cx="106" cy="143"/>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1" name="Freeform 22"/>
            <p:cNvSpPr/>
            <p:nvPr/>
          </p:nvSpPr>
          <p:spPr bwMode="auto">
            <a:xfrm>
              <a:off x="2253" y="4059"/>
              <a:ext cx="30" cy="87"/>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2" name="Freeform 23"/>
            <p:cNvSpPr/>
            <p:nvPr/>
          </p:nvSpPr>
          <p:spPr bwMode="auto">
            <a:xfrm>
              <a:off x="2177" y="4083"/>
              <a:ext cx="68" cy="63"/>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3" name="Freeform 24"/>
            <p:cNvSpPr/>
            <p:nvPr/>
          </p:nvSpPr>
          <p:spPr bwMode="auto">
            <a:xfrm>
              <a:off x="2046" y="4081"/>
              <a:ext cx="68" cy="65"/>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4" name="Freeform 25"/>
            <p:cNvSpPr/>
            <p:nvPr/>
          </p:nvSpPr>
          <p:spPr bwMode="auto">
            <a:xfrm>
              <a:off x="1892" y="4057"/>
              <a:ext cx="72" cy="89"/>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5" name="Freeform 26"/>
            <p:cNvSpPr/>
            <p:nvPr/>
          </p:nvSpPr>
          <p:spPr bwMode="auto">
            <a:xfrm>
              <a:off x="1785" y="4083"/>
              <a:ext cx="65" cy="87"/>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6" name="Freeform 27"/>
            <p:cNvSpPr/>
            <p:nvPr/>
          </p:nvSpPr>
          <p:spPr bwMode="auto">
            <a:xfrm>
              <a:off x="1611"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7" name="Freeform 28"/>
            <p:cNvSpPr/>
            <p:nvPr/>
          </p:nvSpPr>
          <p:spPr bwMode="auto">
            <a:xfrm>
              <a:off x="1500" y="4081"/>
              <a:ext cx="43" cy="65"/>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8" name="Freeform 29"/>
            <p:cNvSpPr/>
            <p:nvPr/>
          </p:nvSpPr>
          <p:spPr bwMode="auto">
            <a:xfrm>
              <a:off x="1452" y="4067"/>
              <a:ext cx="38" cy="79"/>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39" name="Freeform 30"/>
            <p:cNvSpPr/>
            <p:nvPr/>
          </p:nvSpPr>
          <p:spPr bwMode="auto">
            <a:xfrm>
              <a:off x="2127"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0" name="Freeform 31"/>
            <p:cNvSpPr/>
            <p:nvPr/>
          </p:nvSpPr>
          <p:spPr bwMode="auto">
            <a:xfrm>
              <a:off x="2291" y="4069"/>
              <a:ext cx="40" cy="7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1" name="Freeform 32"/>
            <p:cNvSpPr/>
            <p:nvPr/>
          </p:nvSpPr>
          <p:spPr bwMode="auto">
            <a:xfrm>
              <a:off x="2478" y="4069"/>
              <a:ext cx="40" cy="7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2" name="Freeform 33"/>
            <p:cNvSpPr/>
            <p:nvPr/>
          </p:nvSpPr>
          <p:spPr bwMode="auto">
            <a:xfrm>
              <a:off x="2403" y="4081"/>
              <a:ext cx="67" cy="65"/>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3" name="Freeform 34"/>
            <p:cNvSpPr/>
            <p:nvPr/>
          </p:nvSpPr>
          <p:spPr bwMode="auto">
            <a:xfrm>
              <a:off x="2530" y="4083"/>
              <a:ext cx="40" cy="63"/>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4" name="Freeform 35"/>
            <p:cNvSpPr>
              <a:spLocks noEditPoints="1"/>
            </p:cNvSpPr>
            <p:nvPr/>
          </p:nvSpPr>
          <p:spPr bwMode="auto">
            <a:xfrm>
              <a:off x="2341" y="4083"/>
              <a:ext cx="54" cy="63"/>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5" name="Freeform 36"/>
            <p:cNvSpPr>
              <a:spLocks noEditPoints="1"/>
            </p:cNvSpPr>
            <p:nvPr/>
          </p:nvSpPr>
          <p:spPr bwMode="auto">
            <a:xfrm>
              <a:off x="1980" y="4083"/>
              <a:ext cx="56" cy="63"/>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6" name="Freeform 37"/>
            <p:cNvSpPr>
              <a:spLocks noEditPoints="1"/>
            </p:cNvSpPr>
            <p:nvPr/>
          </p:nvSpPr>
          <p:spPr bwMode="auto">
            <a:xfrm>
              <a:off x="1721" y="4083"/>
              <a:ext cx="58" cy="87"/>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7" name="Freeform 38"/>
            <p:cNvSpPr>
              <a:spLocks noEditPoints="1"/>
            </p:cNvSpPr>
            <p:nvPr/>
          </p:nvSpPr>
          <p:spPr bwMode="auto">
            <a:xfrm>
              <a:off x="1657" y="4083"/>
              <a:ext cx="52" cy="63"/>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8" name="Freeform 39"/>
            <p:cNvSpPr>
              <a:spLocks noEditPoints="1"/>
            </p:cNvSpPr>
            <p:nvPr/>
          </p:nvSpPr>
          <p:spPr bwMode="auto">
            <a:xfrm>
              <a:off x="1553" y="4083"/>
              <a:ext cx="52" cy="63"/>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sp>
          <p:nvSpPr>
            <p:cNvPr id="49" name="Freeform 40"/>
            <p:cNvSpPr/>
            <p:nvPr/>
          </p:nvSpPr>
          <p:spPr bwMode="auto">
            <a:xfrm>
              <a:off x="1384" y="4057"/>
              <a:ext cx="56" cy="89"/>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003F56"/>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a:solidFill>
                  <a:schemeClr val="tx1"/>
                </a:solidFill>
                <a:latin typeface="+mn-lt"/>
                <a:ea typeface="+mn-ea"/>
                <a:cs typeface="Arial" pitchFamily="34" charset="0"/>
              </a:endParaRPr>
            </a:p>
          </p:txBody>
        </p:sp>
      </p:grpSp>
      <p:sp>
        <p:nvSpPr>
          <p:cNvPr id="5" name="Contents Text"/>
          <p:cNvSpPr>
            <a:spLocks noGrp="1"/>
          </p:cNvSpPr>
          <p:nvPr>
            <p:ph type="body" sz="quarter" idx="10" hasCustomPrompt="1"/>
            <p:custDataLst>
              <p:tags r:id="rId9"/>
            </p:custDataLst>
          </p:nvPr>
        </p:nvSpPr>
        <p:spPr>
          <a:xfrm>
            <a:off x="733530" y="1928813"/>
            <a:ext cx="8540645" cy="3010183"/>
          </a:xfrm>
        </p:spPr>
        <p:txBody>
          <a:bodyPr>
            <a:spAutoFit/>
          </a:bodyPr>
          <a:lstStyle>
            <a:lvl1pPr marL="360000" indent="-360000">
              <a:spcBef>
                <a:spcPts val="2000"/>
              </a:spcBef>
              <a:tabLst>
                <a:tab pos="8521700" algn="r"/>
              </a:tabLst>
              <a:defRPr>
                <a:solidFill>
                  <a:schemeClr val="tx1"/>
                </a:solidFill>
                <a:latin typeface="+mn-lt"/>
                <a:cs typeface="Arial" pitchFamily="34" charset="0"/>
              </a:defRPr>
            </a:lvl1pPr>
            <a:lvl2pPr marL="720000" indent="-360000">
              <a:spcBef>
                <a:spcPts val="600"/>
              </a:spcBef>
              <a:buNone/>
              <a:tabLst>
                <a:tab pos="8521700" algn="r"/>
              </a:tabLst>
              <a:defRPr b="0">
                <a:solidFill>
                  <a:schemeClr val="tx1"/>
                </a:solidFill>
              </a:defRPr>
            </a:lvl2pPr>
            <a:lvl3pPr marL="1260000" indent="-540000">
              <a:spcBef>
                <a:spcPct val="0"/>
              </a:spcBef>
              <a:buNone/>
              <a:tabLst>
                <a:tab pos="8521700" algn="r"/>
              </a:tabLst>
              <a:defRPr>
                <a:solidFill>
                  <a:schemeClr val="tx1"/>
                </a:solidFill>
              </a:defRPr>
            </a:lvl3pPr>
            <a:lvl4pPr marL="1255713" indent="-534988">
              <a:buNone/>
              <a:tabLst>
                <a:tab pos="8521700" algn="r"/>
              </a:tabLst>
              <a:defRPr/>
            </a:lvl4pPr>
            <a:lvl5pPr>
              <a:buNone/>
              <a:defRPr/>
            </a:lvl5pPr>
          </a:lstStyle>
          <a:p>
            <a:pPr lvl="0"/>
            <a:r>
              <a:rPr lang="en-US"/>
              <a:t>A.	xxx	xx</a:t>
            </a:r>
          </a:p>
          <a:p>
            <a:pPr lvl="0"/>
            <a:r>
              <a:rPr lang="en-US"/>
              <a:t>B.	xxx	xx</a:t>
            </a:r>
          </a:p>
          <a:p>
            <a:pPr lvl="1"/>
            <a:r>
              <a:rPr lang="en-US"/>
              <a:t>1.	xxx	xx</a:t>
            </a:r>
          </a:p>
          <a:p>
            <a:pPr lvl="1"/>
            <a:r>
              <a:rPr lang="en-US"/>
              <a:t>2.	xxx	xx</a:t>
            </a:r>
          </a:p>
          <a:p>
            <a:pPr lvl="2"/>
            <a:r>
              <a:rPr lang="en-US"/>
              <a:t>2.1	xxx	xx</a:t>
            </a:r>
          </a:p>
          <a:p>
            <a:pPr lvl="2"/>
            <a:r>
              <a:rPr lang="en-US"/>
              <a:t>2.2	xxx	xx</a:t>
            </a:r>
          </a:p>
          <a:p>
            <a:pPr lvl="0"/>
            <a:r>
              <a:rPr lang="en-US"/>
              <a:t>C.	xxx	xx</a:t>
            </a:r>
          </a:p>
          <a:p>
            <a:pPr lvl="1"/>
            <a:r>
              <a:rPr lang="en-US"/>
              <a:t>1.	xxx	xx</a:t>
            </a:r>
          </a:p>
          <a:p>
            <a:pPr lvl="2"/>
            <a:r>
              <a:rPr lang="en-US"/>
              <a:t>1.1	xxx	xx</a:t>
            </a:r>
          </a:p>
        </p:txBody>
      </p:sp>
      <p:sp>
        <p:nvSpPr>
          <p:cNvPr id="10" name="Contents Title"/>
          <p:cNvSpPr txBox="1"/>
          <p:nvPr>
            <p:custDataLst>
              <p:tags r:id="rId10"/>
            </p:custDataLst>
          </p:nvPr>
        </p:nvSpPr>
        <p:spPr>
          <a:xfrm>
            <a:off x="733530" y="939600"/>
            <a:ext cx="8543819" cy="300531"/>
          </a:xfrm>
          <a:prstGeom prst="rect">
            <a:avLst/>
          </a:prstGeom>
          <a:noFill/>
          <a:ln w="9525">
            <a:noFill/>
            <a:miter lim="800000"/>
          </a:ln>
        </p:spPr>
        <p:txBody>
          <a:bodyPr vert="horz" wrap="square" lIns="0" tIns="0" rIns="0" bIns="0" numCol="1" anchor="t" anchorCtr="0" compatLnSpc="1">
            <a:prstTxWarp prst="textNoShape">
              <a:avLst/>
            </a:prstTxWarp>
            <a:noAutofit/>
          </a:bodyPr>
          <a:lstStyle>
            <a:defPPr>
              <a:defRPr lang="de-DE"/>
            </a:defPPr>
            <a:lvl1pPr algn="l" rtl="0" fontAlgn="base">
              <a:lnSpc>
                <a:spcPct val="93000"/>
              </a:lnSpc>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auto" latinLnBrk="0" hangingPunct="1">
              <a:lnSpc>
                <a:spcPct val="93000"/>
              </a:lnSpc>
              <a:spcBef>
                <a:spcPct val="0"/>
              </a:spcBef>
              <a:spcAft>
                <a:spcPct val="0"/>
              </a:spcAft>
              <a:buClrTx/>
              <a:buSzTx/>
              <a:buFontTx/>
              <a:buNone/>
              <a:tabLst>
                <a:tab pos="8524875" algn="r"/>
              </a:tabLst>
              <a:defRPr/>
            </a:pPr>
            <a:r>
              <a:rPr kumimoji="0" lang="en-US" altLang="de-DE" sz="2100" b="1" i="0" u="none" strike="noStrike" kern="1200" cap="none" spc="0" normalizeH="0" baseline="0" noProof="0">
                <a:ln>
                  <a:noFill/>
                </a:ln>
                <a:solidFill>
                  <a:schemeClr val="bg1"/>
                </a:solidFill>
                <a:effectLst/>
                <a:uLnTx/>
                <a:uFillTx/>
                <a:latin typeface="+mj-lt"/>
                <a:ea typeface="+mj-ea"/>
                <a:cs typeface="Arial" pitchFamily="34" charset="0"/>
              </a:rPr>
              <a:t>Contents	Page</a:t>
            </a:r>
            <a:endParaRPr kumimoji="0" lang="en-US" altLang="de-DE" sz="2100" b="1" i="0" u="none" strike="noStrike" kern="1200" cap="none" spc="0" normalizeH="0" baseline="0" noProof="0">
              <a:ln>
                <a:noFill/>
              </a:ln>
              <a:solidFill>
                <a:schemeClr val="bg1"/>
              </a:solidFill>
              <a:effectLst/>
              <a:uLnTx/>
              <a:uFillTx/>
              <a:latin typeface="+mj-lt"/>
              <a:ea typeface="+mj-ea"/>
              <a:cs typeface="Arial" pitchFamily="34" charset="0"/>
            </a:endParaRPr>
          </a:p>
        </p:txBody>
      </p:sp>
      <p:sp>
        <p:nvSpPr>
          <p:cNvPr id="14" name="Title"/>
          <p:cNvSpPr>
            <a:spLocks noGrp="1"/>
          </p:cNvSpPr>
          <p:nvPr>
            <p:ph type="title" hasCustomPrompt="1"/>
            <p:custDataLst>
              <p:tags r:id="rId11"/>
            </p:custDataLst>
          </p:nvPr>
        </p:nvSpPr>
        <p:spPr>
          <a:xfrm>
            <a:off x="1552575" y="939600"/>
            <a:ext cx="971532" cy="300531"/>
          </a:xfrm>
        </p:spPr>
        <p:txBody>
          <a:bodyPr>
            <a:noAutofit/>
          </a:bodyPr>
          <a:lstStyle>
            <a:lvl1pPr marL="0" indent="0" algn="r">
              <a:lnSpc>
                <a:spcPct val="93000"/>
              </a:lnSpc>
              <a:tabLst>
                <a:tab pos="971550" algn="r"/>
              </a:tabLst>
              <a:defRPr>
                <a:solidFill>
                  <a:schemeClr val="bg1"/>
                </a:solidFill>
              </a:defRPr>
            </a:lvl1pPr>
          </a:lstStyle>
          <a:p>
            <a:r>
              <a:rPr lang="en-US"/>
              <a:t>  </a:t>
            </a:r>
          </a:p>
        </p:txBody>
      </p:sp>
      <p:sp>
        <p:nvSpPr>
          <p:cNvPr id="62" name="Slide Number Placeholder"/>
          <p:cNvSpPr>
            <a:spLocks noGrp="1"/>
          </p:cNvSpPr>
          <p:nvPr>
            <p:ph type="sldNum" sz="quarter" idx="11"/>
            <p:custDataLst>
              <p:tags r:id="rId12"/>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63" name="Footer Placeholder"/>
          <p:cNvSpPr>
            <a:spLocks noGrp="1"/>
          </p:cNvSpPr>
          <p:nvPr>
            <p:ph type="ftr" sz="quarter" idx="12"/>
            <p:custDataLst>
              <p:tags r:id="rId13"/>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57" name="Doc Code" descr="casecode"/>
          <p:cNvSpPr txBox="1">
            <a:spLocks noChangeArrowheads="1"/>
          </p:cNvSpPr>
          <p:nvPr>
            <p:custDataLst>
              <p:tags r:id="rId14"/>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Arial"/>
              <a:ea typeface="+mn-ea"/>
              <a:cs typeface="Arial" pitchFamily="34" charset="0"/>
            </a:endParaRPr>
          </a:p>
        </p:txBody>
      </p:sp>
      <p:grpSp>
        <p:nvGrpSpPr>
          <p:cNvPr id="3" name="Group 54"/>
          <p:cNvGrpSpPr/>
          <p:nvPr/>
        </p:nvGrpSpPr>
        <p:grpSpPr>
          <a:xfrm>
            <a:off x="9953741" y="-73872"/>
            <a:ext cx="2560099" cy="6943726"/>
            <a:chOff x="9953741" y="-73872"/>
            <a:chExt cx="2560099" cy="6943726"/>
          </a:xfrm>
        </p:grpSpPr>
        <p:sp>
          <p:nvSpPr>
            <p:cNvPr id="50" name="Rectangle 49"/>
            <p:cNvSpPr/>
            <p:nvPr userDrawn="1">
              <p:custDataLst>
                <p:tags r:id="rId15"/>
              </p:custDataLst>
            </p:nvPr>
          </p:nvSpPr>
          <p:spPr>
            <a:xfrm>
              <a:off x="9993840" y="5365450"/>
              <a:ext cx="2520000" cy="1501175"/>
            </a:xfrm>
            <a:prstGeom prst="rect">
              <a:avLst/>
            </a:prstGeom>
            <a:solidFill>
              <a:schemeClr val="accent4">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54" name="Picture 5"/>
            <p:cNvPicPr>
              <a:picLocks noChangeAspect="1" noChangeArrowheads="1"/>
            </p:cNvPicPr>
            <p:nvPr userDrawn="1"/>
          </p:nvPicPr>
          <p:blipFill>
            <a:blip r:embed="rId16"/>
            <a:stretch>
              <a:fillRect/>
            </a:stretch>
          </p:blipFill>
          <p:spPr bwMode="auto">
            <a:xfrm>
              <a:off x="9953741" y="-73872"/>
              <a:ext cx="2476500" cy="6943726"/>
            </a:xfrm>
            <a:prstGeom prst="rect">
              <a:avLst/>
            </a:prstGeom>
            <a:noFill/>
            <a:ln w="9525">
              <a:noFill/>
              <a:miter lim="800000"/>
            </a:ln>
            <a:effectLst/>
          </p:spPr>
        </p:pic>
      </p:gr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Slide">
    <p:spTree>
      <p:nvGrpSpPr>
        <p:cNvPr id="1" name=""/>
        <p:cNvGrpSpPr/>
        <p:nvPr/>
      </p:nvGrpSpPr>
      <p:grpSpPr>
        <a:xfrm>
          <a:off x="0" y="0"/>
          <a:ext cx="0" cy="0"/>
        </a:xfrm>
      </p:grpSpPr>
      <p:grpSp>
        <p:nvGrpSpPr>
          <p:cNvPr id="2" name="Group 115"/>
          <p:cNvGrpSpPr/>
          <p:nvPr/>
        </p:nvGrpSpPr>
        <p:grpSpPr>
          <a:xfrm>
            <a:off x="0" y="0"/>
            <a:ext cx="9906000" cy="6958575"/>
            <a:chExt cx="9906000" cy="6958575"/>
          </a:xfrm>
        </p:grpSpPr>
        <p:grpSp>
          <p:nvGrpSpPr>
            <p:cNvPr id="3" name="Group 114"/>
            <p:cNvGrpSpPr/>
            <p:nvPr userDrawn="1"/>
          </p:nvGrpSpPr>
          <p:grpSpPr>
            <a:xfrm>
              <a:off x="0" y="0"/>
              <a:ext cx="9906000" cy="6958575"/>
              <a:chExt cx="9906000" cy="6958575"/>
            </a:xfrm>
          </p:grpSpPr>
          <p:grpSp>
            <p:nvGrpSpPr>
              <p:cNvPr id="4" name="Position Lines"/>
              <p:cNvGrpSpPr/>
              <p:nvPr userDrawn="1"/>
            </p:nvGrpSpPr>
            <p:grpSpPr>
              <a:xfrm>
                <a:off x="740750" y="6886575"/>
                <a:ext cx="483250" cy="72000"/>
                <a:chOff x="740750" y="6858000"/>
                <a:chExt cx="483250" cy="72000"/>
              </a:xfrm>
            </p:grpSpPr>
            <p:sp>
              <p:nvSpPr>
                <p:cNvPr id="44" name="Line"/>
                <p:cNvSpPr>
                  <a:spLocks noChangeShapeType="1"/>
                </p:cNvSpPr>
                <p:nvPr>
                  <p:custDataLst>
                    <p:tags r:id="rId1"/>
                  </p:custDataLst>
                </p:nvPr>
              </p:nvSpPr>
              <p:spPr bwMode="auto">
                <a:xfrm flipH="1">
                  <a:off x="740750" y="6858000"/>
                  <a:ext cx="0" cy="72000"/>
                </a:xfrm>
                <a:prstGeom prst="line">
                  <a:avLst/>
                </a:prstGeom>
                <a:noFill/>
                <a:ln w="15875" cmpd="sng">
                  <a:solidFill>
                    <a:schemeClr val="accent6"/>
                  </a:solidFill>
                  <a:round/>
                </a:ln>
                <a:effectLst/>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46" name="Line"/>
                <p:cNvSpPr>
                  <a:spLocks noChangeShapeType="1"/>
                </p:cNvSpPr>
                <p:nvPr>
                  <p:custDataLst>
                    <p:tags r:id="rId2"/>
                  </p:custDataLst>
                </p:nvPr>
              </p:nvSpPr>
              <p:spPr bwMode="auto">
                <a:xfrm flipH="1">
                  <a:off x="1224000" y="6858000"/>
                  <a:ext cx="0" cy="72000"/>
                </a:xfrm>
                <a:prstGeom prst="line">
                  <a:avLst/>
                </a:prstGeom>
                <a:noFill/>
                <a:ln w="3175" cmpd="sng">
                  <a:solidFill>
                    <a:schemeClr val="accent6"/>
                  </a:solidFill>
                  <a:round/>
                </a:ln>
                <a:effectLst/>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grpSp>
          <p:grpSp>
            <p:nvGrpSpPr>
              <p:cNvPr id="5" name="Chapter Slide w/o Photo"/>
              <p:cNvGrpSpPr/>
              <p:nvPr userDrawn="1"/>
            </p:nvGrpSpPr>
            <p:grpSpPr>
              <a:xfrm>
                <a:off x="0" y="0"/>
                <a:ext cx="9906000" cy="6867525"/>
                <a:chExt cx="9906000" cy="6867525"/>
              </a:xfrm>
            </p:grpSpPr>
            <p:sp>
              <p:nvSpPr>
                <p:cNvPr id="48" name="Rectangle 47"/>
                <p:cNvSpPr/>
                <p:nvPr>
                  <p:custDataLst>
                    <p:tags r:id="rId3"/>
                  </p:custDataLst>
                </p:nvPr>
              </p:nvSpPr>
              <p:spPr>
                <a:xfrm>
                  <a:off x="0" y="0"/>
                  <a:ext cx="9906000" cy="4438650"/>
                </a:xfrm>
                <a:prstGeom prst="rect">
                  <a:avLst/>
                </a:prstGeom>
                <a:solidFill>
                  <a:srgbClr val="003F56"/>
                </a:solidFill>
                <a:ln w="9525" cmpd="sng">
                  <a:solidFill>
                    <a:srgbClr val="003F56"/>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endParaRPr lang="en-US" b="0" noProof="0">
                    <a:solidFill>
                      <a:schemeClr val="tx1"/>
                    </a:solidFill>
                    <a:cs typeface="Arial" pitchFamily="34" charset="0"/>
                  </a:endParaRPr>
                </a:p>
              </p:txBody>
            </p:sp>
            <p:sp>
              <p:nvSpPr>
                <p:cNvPr id="49" name="Rectangle 48"/>
                <p:cNvSpPr/>
                <p:nvPr>
                  <p:custDataLst>
                    <p:tags r:id="rId4"/>
                  </p:custDataLst>
                </p:nvPr>
              </p:nvSpPr>
              <p:spPr>
                <a:xfrm>
                  <a:off x="0" y="4448175"/>
                  <a:ext cx="9906000" cy="2409825"/>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endParaRPr lang="en-US" sz="1300" b="0" noProof="0">
                    <a:solidFill>
                      <a:schemeClr val="tx1"/>
                    </a:solidFill>
                    <a:cs typeface="Arial" pitchFamily="34" charset="0"/>
                  </a:endParaRPr>
                </a:p>
              </p:txBody>
            </p:sp>
            <p:sp>
              <p:nvSpPr>
                <p:cNvPr id="50" name="Line 6"/>
                <p:cNvSpPr>
                  <a:spLocks noChangeShapeType="1"/>
                </p:cNvSpPr>
                <p:nvPr>
                  <p:custDataLst>
                    <p:tags r:id="rId5"/>
                  </p:custDataLst>
                </p:nvPr>
              </p:nvSpPr>
              <p:spPr bwMode="auto">
                <a:xfrm>
                  <a:off x="0" y="4448175"/>
                  <a:ext cx="9906000" cy="0"/>
                </a:xfrm>
                <a:prstGeom prst="line">
                  <a:avLst/>
                </a:prstGeom>
                <a:noFill/>
                <a:ln w="15875">
                  <a:solidFill>
                    <a:schemeClr val="accent6"/>
                  </a:solidFill>
                  <a:round/>
                </a:ln>
                <a:effectLst/>
              </p:spPr>
              <p:txBody>
                <a:bodyPr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grpSp>
              <p:nvGrpSpPr>
                <p:cNvPr id="6" name="Group 57"/>
                <p:cNvGrpSpPr/>
                <p:nvPr/>
              </p:nvGrpSpPr>
              <p:grpSpPr>
                <a:xfrm>
                  <a:off x="1777030" y="4672987"/>
                  <a:ext cx="1146174" cy="304800"/>
                  <a:chOff x="1819280" y="4714516"/>
                  <a:chExt cx="1146174" cy="304800"/>
                </a:xfrm>
              </p:grpSpPr>
              <p:sp>
                <p:nvSpPr>
                  <p:cNvPr id="53" name="Freeform 10"/>
                  <p:cNvSpPr/>
                  <p:nvPr/>
                </p:nvSpPr>
                <p:spPr bwMode="auto">
                  <a:xfrm>
                    <a:off x="2900807" y="4739515"/>
                    <a:ext cx="64647" cy="137497"/>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4" name="Freeform 11"/>
                  <p:cNvSpPr/>
                  <p:nvPr/>
                </p:nvSpPr>
                <p:spPr bwMode="auto">
                  <a:xfrm>
                    <a:off x="2622126" y="4739515"/>
                    <a:ext cx="64647" cy="137497"/>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5" name="Freeform 12"/>
                  <p:cNvSpPr/>
                  <p:nvPr/>
                </p:nvSpPr>
                <p:spPr bwMode="auto">
                  <a:xfrm>
                    <a:off x="2185322" y="4741438"/>
                    <a:ext cx="93476" cy="135574"/>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6" name="Rectangle 13"/>
                  <p:cNvSpPr>
                    <a:spLocks noChangeArrowheads="1"/>
                  </p:cNvSpPr>
                  <p:nvPr/>
                </p:nvSpPr>
                <p:spPr bwMode="auto">
                  <a:xfrm>
                    <a:off x="2033314" y="4714516"/>
                    <a:ext cx="41933" cy="164419"/>
                  </a:xfrm>
                  <a:prstGeom prst="rect">
                    <a:avLst/>
                  </a:prstGeom>
                  <a:solidFill>
                    <a:srgbClr val="FFFEFF"/>
                  </a:solid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7" name="Freeform 14"/>
                  <p:cNvSpPr>
                    <a:spLocks noEditPoints="1"/>
                  </p:cNvSpPr>
                  <p:nvPr/>
                </p:nvSpPr>
                <p:spPr bwMode="auto">
                  <a:xfrm>
                    <a:off x="1822774" y="4714516"/>
                    <a:ext cx="103086" cy="162496"/>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8" name="Freeform 15"/>
                  <p:cNvSpPr>
                    <a:spLocks noEditPoints="1"/>
                  </p:cNvSpPr>
                  <p:nvPr/>
                </p:nvSpPr>
                <p:spPr bwMode="auto">
                  <a:xfrm>
                    <a:off x="1927607" y="4741438"/>
                    <a:ext cx="96971" cy="139420"/>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59" name="Freeform 16"/>
                  <p:cNvSpPr>
                    <a:spLocks noEditPoints="1"/>
                  </p:cNvSpPr>
                  <p:nvPr/>
                </p:nvSpPr>
                <p:spPr bwMode="auto">
                  <a:xfrm>
                    <a:off x="2083983" y="4741438"/>
                    <a:ext cx="90855" cy="137497"/>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0" name="Freeform 17"/>
                  <p:cNvSpPr>
                    <a:spLocks noEditPoints="1"/>
                  </p:cNvSpPr>
                  <p:nvPr/>
                </p:nvSpPr>
                <p:spPr bwMode="auto">
                  <a:xfrm>
                    <a:off x="2289281" y="4714516"/>
                    <a:ext cx="96097" cy="164419"/>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1" name="Freeform 18"/>
                  <p:cNvSpPr>
                    <a:spLocks noEditPoints="1"/>
                  </p:cNvSpPr>
                  <p:nvPr/>
                </p:nvSpPr>
                <p:spPr bwMode="auto">
                  <a:xfrm>
                    <a:off x="2415081" y="4714516"/>
                    <a:ext cx="98718" cy="162496"/>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2" name="Freeform 19"/>
                  <p:cNvSpPr>
                    <a:spLocks noEditPoints="1"/>
                  </p:cNvSpPr>
                  <p:nvPr/>
                </p:nvSpPr>
                <p:spPr bwMode="auto">
                  <a:xfrm>
                    <a:off x="2520787" y="4741438"/>
                    <a:ext cx="92602" cy="137497"/>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3" name="Freeform 20"/>
                  <p:cNvSpPr>
                    <a:spLocks noEditPoints="1"/>
                  </p:cNvSpPr>
                  <p:nvPr/>
                </p:nvSpPr>
                <p:spPr bwMode="auto">
                  <a:xfrm>
                    <a:off x="2693762" y="4741438"/>
                    <a:ext cx="96971" cy="159611"/>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4" name="Freeform 21"/>
                  <p:cNvSpPr>
                    <a:spLocks noEditPoints="1"/>
                  </p:cNvSpPr>
                  <p:nvPr/>
                </p:nvSpPr>
                <p:spPr bwMode="auto">
                  <a:xfrm>
                    <a:off x="2799468" y="4741438"/>
                    <a:ext cx="92602" cy="137497"/>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6" name="Freeform 22"/>
                  <p:cNvSpPr/>
                  <p:nvPr/>
                </p:nvSpPr>
                <p:spPr bwMode="auto">
                  <a:xfrm>
                    <a:off x="2578446" y="4912588"/>
                    <a:ext cx="26208" cy="83652"/>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7" name="Freeform 23"/>
                  <p:cNvSpPr/>
                  <p:nvPr/>
                </p:nvSpPr>
                <p:spPr bwMode="auto">
                  <a:xfrm>
                    <a:off x="2512051" y="4935664"/>
                    <a:ext cx="59405" cy="60575"/>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8" name="Freeform 24"/>
                  <p:cNvSpPr/>
                  <p:nvPr/>
                </p:nvSpPr>
                <p:spPr bwMode="auto">
                  <a:xfrm>
                    <a:off x="2397609" y="4933741"/>
                    <a:ext cx="59405" cy="62498"/>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9" name="Freeform 25"/>
                  <p:cNvSpPr/>
                  <p:nvPr/>
                </p:nvSpPr>
                <p:spPr bwMode="auto">
                  <a:xfrm>
                    <a:off x="2263073" y="4910665"/>
                    <a:ext cx="62900" cy="85575"/>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0" name="Freeform 26"/>
                  <p:cNvSpPr/>
                  <p:nvPr/>
                </p:nvSpPr>
                <p:spPr bwMode="auto">
                  <a:xfrm>
                    <a:off x="2169597" y="4935664"/>
                    <a:ext cx="56785" cy="83652"/>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1" name="Freeform 27"/>
                  <p:cNvSpPr/>
                  <p:nvPr/>
                </p:nvSpPr>
                <p:spPr bwMode="auto">
                  <a:xfrm>
                    <a:off x="2017589" y="4922203"/>
                    <a:ext cx="34944" cy="7403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2" name="Freeform 28"/>
                  <p:cNvSpPr/>
                  <p:nvPr/>
                </p:nvSpPr>
                <p:spPr bwMode="auto">
                  <a:xfrm>
                    <a:off x="1920619" y="4933741"/>
                    <a:ext cx="37565" cy="62498"/>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3" name="Freeform 29"/>
                  <p:cNvSpPr/>
                  <p:nvPr/>
                </p:nvSpPr>
                <p:spPr bwMode="auto">
                  <a:xfrm>
                    <a:off x="1878685" y="4920280"/>
                    <a:ext cx="33197" cy="75960"/>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4" name="Freeform 30"/>
                  <p:cNvSpPr/>
                  <p:nvPr/>
                </p:nvSpPr>
                <p:spPr bwMode="auto">
                  <a:xfrm>
                    <a:off x="2468371" y="4935664"/>
                    <a:ext cx="34944" cy="60575"/>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5" name="Freeform 31"/>
                  <p:cNvSpPr/>
                  <p:nvPr/>
                </p:nvSpPr>
                <p:spPr bwMode="auto">
                  <a:xfrm>
                    <a:off x="2611643" y="4922203"/>
                    <a:ext cx="34944" cy="7403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6" name="Freeform 32"/>
                  <p:cNvSpPr/>
                  <p:nvPr/>
                </p:nvSpPr>
                <p:spPr bwMode="auto">
                  <a:xfrm>
                    <a:off x="2775007" y="4922203"/>
                    <a:ext cx="34944" cy="7403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7" name="Freeform 33"/>
                  <p:cNvSpPr/>
                  <p:nvPr/>
                </p:nvSpPr>
                <p:spPr bwMode="auto">
                  <a:xfrm>
                    <a:off x="2709487" y="4933741"/>
                    <a:ext cx="58532" cy="62498"/>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8" name="Freeform 34"/>
                  <p:cNvSpPr/>
                  <p:nvPr/>
                </p:nvSpPr>
                <p:spPr bwMode="auto">
                  <a:xfrm>
                    <a:off x="2820435" y="4935664"/>
                    <a:ext cx="34944" cy="60575"/>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09" name="Freeform 35"/>
                  <p:cNvSpPr>
                    <a:spLocks noEditPoints="1"/>
                  </p:cNvSpPr>
                  <p:nvPr/>
                </p:nvSpPr>
                <p:spPr bwMode="auto">
                  <a:xfrm>
                    <a:off x="2655323" y="4935664"/>
                    <a:ext cx="47175" cy="60575"/>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10" name="Freeform 36"/>
                  <p:cNvSpPr>
                    <a:spLocks noEditPoints="1"/>
                  </p:cNvSpPr>
                  <p:nvPr/>
                </p:nvSpPr>
                <p:spPr bwMode="auto">
                  <a:xfrm>
                    <a:off x="2339951" y="4935664"/>
                    <a:ext cx="48922" cy="60575"/>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11" name="Freeform 37"/>
                  <p:cNvSpPr>
                    <a:spLocks noEditPoints="1"/>
                  </p:cNvSpPr>
                  <p:nvPr/>
                </p:nvSpPr>
                <p:spPr bwMode="auto">
                  <a:xfrm>
                    <a:off x="2113686" y="4935664"/>
                    <a:ext cx="50669" cy="83652"/>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12" name="Freeform 38"/>
                  <p:cNvSpPr>
                    <a:spLocks noEditPoints="1"/>
                  </p:cNvSpPr>
                  <p:nvPr/>
                </p:nvSpPr>
                <p:spPr bwMode="auto">
                  <a:xfrm>
                    <a:off x="2057775" y="4935664"/>
                    <a:ext cx="45428" cy="60575"/>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13" name="Freeform 39"/>
                  <p:cNvSpPr>
                    <a:spLocks noEditPoints="1"/>
                  </p:cNvSpPr>
                  <p:nvPr/>
                </p:nvSpPr>
                <p:spPr bwMode="auto">
                  <a:xfrm>
                    <a:off x="1966920" y="4935664"/>
                    <a:ext cx="45428" cy="60575"/>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114" name="Freeform 40"/>
                  <p:cNvSpPr/>
                  <p:nvPr/>
                </p:nvSpPr>
                <p:spPr bwMode="auto">
                  <a:xfrm>
                    <a:off x="1819280" y="4910665"/>
                    <a:ext cx="48922" cy="85575"/>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grpSp>
            <p:sp>
              <p:nvSpPr>
                <p:cNvPr id="52" name="Line"/>
                <p:cNvSpPr>
                  <a:spLocks noChangeShapeType="1"/>
                </p:cNvSpPr>
                <p:nvPr>
                  <p:custDataLst>
                    <p:tags r:id="rId6"/>
                  </p:custDataLst>
                </p:nvPr>
              </p:nvSpPr>
              <p:spPr bwMode="auto">
                <a:xfrm flipH="1">
                  <a:off x="740750" y="0"/>
                  <a:ext cx="0" cy="6867525"/>
                </a:xfrm>
                <a:prstGeom prst="line">
                  <a:avLst/>
                </a:prstGeom>
                <a:noFill/>
                <a:ln w="15875">
                  <a:solidFill>
                    <a:schemeClr val="accent6"/>
                  </a:solid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grpSp>
        </p:grpSp>
        <p:grpSp>
          <p:nvGrpSpPr>
            <p:cNvPr id="7" name="RB Logo"/>
            <p:cNvGrpSpPr/>
            <p:nvPr/>
          </p:nvGrpSpPr>
          <p:grpSpPr>
            <a:xfrm>
              <a:off x="1777030" y="4672987"/>
              <a:ext cx="1146174" cy="304800"/>
              <a:chOff x="1819280" y="4714516"/>
              <a:chExt cx="1146174" cy="304800"/>
            </a:xfrm>
          </p:grpSpPr>
          <p:sp>
            <p:nvSpPr>
              <p:cNvPr id="65" name="Freeform 10"/>
              <p:cNvSpPr/>
              <p:nvPr/>
            </p:nvSpPr>
            <p:spPr bwMode="auto">
              <a:xfrm>
                <a:off x="2900807" y="4739515"/>
                <a:ext cx="64647" cy="137497"/>
              </a:xfrm>
              <a:custGeom>
                <a:gdLst>
                  <a:gd name="T0" fmla="*/ 74 w 74"/>
                  <a:gd name="T1" fmla="*/ 0 h 143"/>
                  <a:gd name="T2" fmla="*/ 74 w 74"/>
                  <a:gd name="T3" fmla="*/ 42 h 143"/>
                  <a:gd name="T4" fmla="*/ 70 w 74"/>
                  <a:gd name="T5" fmla="*/ 42 h 143"/>
                  <a:gd name="T6" fmla="*/ 64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6 w 74"/>
                  <a:gd name="T21" fmla="*/ 16 h 143"/>
                  <a:gd name="T22" fmla="*/ 54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4" y="44"/>
                    </a:lnTo>
                    <a:lnTo>
                      <a:pt x="54" y="46"/>
                    </a:lnTo>
                    <a:lnTo>
                      <a:pt x="46" y="52"/>
                    </a:lnTo>
                    <a:lnTo>
                      <a:pt x="46" y="143"/>
                    </a:lnTo>
                    <a:lnTo>
                      <a:pt x="0" y="143"/>
                    </a:lnTo>
                    <a:lnTo>
                      <a:pt x="0" y="4"/>
                    </a:lnTo>
                    <a:lnTo>
                      <a:pt x="42" y="4"/>
                    </a:lnTo>
                    <a:lnTo>
                      <a:pt x="46" y="16"/>
                    </a:lnTo>
                    <a:lnTo>
                      <a:pt x="54" y="10"/>
                    </a:lnTo>
                    <a:lnTo>
                      <a:pt x="62" y="4"/>
                    </a:lnTo>
                    <a:lnTo>
                      <a:pt x="68" y="2"/>
                    </a:lnTo>
                    <a:lnTo>
                      <a:pt x="74" y="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6" name="Freeform 11"/>
              <p:cNvSpPr/>
              <p:nvPr/>
            </p:nvSpPr>
            <p:spPr bwMode="auto">
              <a:xfrm>
                <a:off x="2622126" y="4739515"/>
                <a:ext cx="64647" cy="137497"/>
              </a:xfrm>
              <a:custGeom>
                <a:gdLst>
                  <a:gd name="T0" fmla="*/ 74 w 74"/>
                  <a:gd name="T1" fmla="*/ 0 h 143"/>
                  <a:gd name="T2" fmla="*/ 74 w 74"/>
                  <a:gd name="T3" fmla="*/ 42 h 143"/>
                  <a:gd name="T4" fmla="*/ 70 w 74"/>
                  <a:gd name="T5" fmla="*/ 42 h 143"/>
                  <a:gd name="T6" fmla="*/ 62 w 74"/>
                  <a:gd name="T7" fmla="*/ 44 h 143"/>
                  <a:gd name="T8" fmla="*/ 54 w 74"/>
                  <a:gd name="T9" fmla="*/ 46 h 143"/>
                  <a:gd name="T10" fmla="*/ 46 w 74"/>
                  <a:gd name="T11" fmla="*/ 52 h 143"/>
                  <a:gd name="T12" fmla="*/ 46 w 74"/>
                  <a:gd name="T13" fmla="*/ 143 h 143"/>
                  <a:gd name="T14" fmla="*/ 0 w 74"/>
                  <a:gd name="T15" fmla="*/ 143 h 143"/>
                  <a:gd name="T16" fmla="*/ 0 w 74"/>
                  <a:gd name="T17" fmla="*/ 4 h 143"/>
                  <a:gd name="T18" fmla="*/ 42 w 74"/>
                  <a:gd name="T19" fmla="*/ 4 h 143"/>
                  <a:gd name="T20" fmla="*/ 44 w 74"/>
                  <a:gd name="T21" fmla="*/ 16 h 143"/>
                  <a:gd name="T22" fmla="*/ 52 w 74"/>
                  <a:gd name="T23" fmla="*/ 10 h 143"/>
                  <a:gd name="T24" fmla="*/ 62 w 74"/>
                  <a:gd name="T25" fmla="*/ 4 h 143"/>
                  <a:gd name="T26" fmla="*/ 68 w 74"/>
                  <a:gd name="T27" fmla="*/ 2 h 143"/>
                  <a:gd name="T28" fmla="*/ 74 w 74"/>
                  <a:gd name="T29" fmla="*/ 0 h 14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143"/>
                  <a:gd name="T47" fmla="*/ 74 w 74"/>
                  <a:gd name="T48" fmla="*/ 143 h 143"/>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143">
                    <a:moveTo>
                      <a:pt x="74" y="0"/>
                    </a:moveTo>
                    <a:lnTo>
                      <a:pt x="74" y="42"/>
                    </a:lnTo>
                    <a:lnTo>
                      <a:pt x="70" y="42"/>
                    </a:lnTo>
                    <a:lnTo>
                      <a:pt x="62" y="44"/>
                    </a:lnTo>
                    <a:lnTo>
                      <a:pt x="54" y="46"/>
                    </a:lnTo>
                    <a:lnTo>
                      <a:pt x="46" y="52"/>
                    </a:lnTo>
                    <a:lnTo>
                      <a:pt x="46" y="143"/>
                    </a:lnTo>
                    <a:lnTo>
                      <a:pt x="0" y="143"/>
                    </a:lnTo>
                    <a:lnTo>
                      <a:pt x="0" y="4"/>
                    </a:lnTo>
                    <a:lnTo>
                      <a:pt x="42" y="4"/>
                    </a:lnTo>
                    <a:lnTo>
                      <a:pt x="44" y="16"/>
                    </a:lnTo>
                    <a:lnTo>
                      <a:pt x="52" y="10"/>
                    </a:lnTo>
                    <a:lnTo>
                      <a:pt x="62" y="4"/>
                    </a:lnTo>
                    <a:lnTo>
                      <a:pt x="68" y="2"/>
                    </a:lnTo>
                    <a:lnTo>
                      <a:pt x="74" y="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7" name="Freeform 12"/>
              <p:cNvSpPr/>
              <p:nvPr/>
            </p:nvSpPr>
            <p:spPr bwMode="auto">
              <a:xfrm>
                <a:off x="2185322" y="4741438"/>
                <a:ext cx="93476" cy="135574"/>
              </a:xfrm>
              <a:custGeom>
                <a:gdLst>
                  <a:gd name="T0" fmla="*/ 107 w 107"/>
                  <a:gd name="T1" fmla="*/ 141 h 141"/>
                  <a:gd name="T2" fmla="*/ 63 w 107"/>
                  <a:gd name="T3" fmla="*/ 141 h 141"/>
                  <a:gd name="T4" fmla="*/ 63 w 107"/>
                  <a:gd name="T5" fmla="*/ 34 h 141"/>
                  <a:gd name="T6" fmla="*/ 61 w 107"/>
                  <a:gd name="T7" fmla="*/ 30 h 141"/>
                  <a:gd name="T8" fmla="*/ 61 w 107"/>
                  <a:gd name="T9" fmla="*/ 28 h 141"/>
                  <a:gd name="T10" fmla="*/ 59 w 107"/>
                  <a:gd name="T11" fmla="*/ 28 h 141"/>
                  <a:gd name="T12" fmla="*/ 55 w 107"/>
                  <a:gd name="T13" fmla="*/ 26 h 141"/>
                  <a:gd name="T14" fmla="*/ 49 w 107"/>
                  <a:gd name="T15" fmla="*/ 28 h 141"/>
                  <a:gd name="T16" fmla="*/ 45 w 107"/>
                  <a:gd name="T17" fmla="*/ 30 h 141"/>
                  <a:gd name="T18" fmla="*/ 45 w 107"/>
                  <a:gd name="T19" fmla="*/ 141 h 141"/>
                  <a:gd name="T20" fmla="*/ 0 w 107"/>
                  <a:gd name="T21" fmla="*/ 141 h 141"/>
                  <a:gd name="T22" fmla="*/ 0 w 107"/>
                  <a:gd name="T23" fmla="*/ 2 h 141"/>
                  <a:gd name="T24" fmla="*/ 43 w 107"/>
                  <a:gd name="T25" fmla="*/ 2 h 141"/>
                  <a:gd name="T26" fmla="*/ 45 w 107"/>
                  <a:gd name="T27" fmla="*/ 12 h 141"/>
                  <a:gd name="T28" fmla="*/ 55 w 107"/>
                  <a:gd name="T29" fmla="*/ 6 h 141"/>
                  <a:gd name="T30" fmla="*/ 65 w 107"/>
                  <a:gd name="T31" fmla="*/ 0 h 141"/>
                  <a:gd name="T32" fmla="*/ 71 w 107"/>
                  <a:gd name="T33" fmla="*/ 0 h 141"/>
                  <a:gd name="T34" fmla="*/ 77 w 107"/>
                  <a:gd name="T35" fmla="*/ 0 h 141"/>
                  <a:gd name="T36" fmla="*/ 83 w 107"/>
                  <a:gd name="T37" fmla="*/ 0 h 141"/>
                  <a:gd name="T38" fmla="*/ 89 w 107"/>
                  <a:gd name="T39" fmla="*/ 2 h 141"/>
                  <a:gd name="T40" fmla="*/ 95 w 107"/>
                  <a:gd name="T41" fmla="*/ 4 h 141"/>
                  <a:gd name="T42" fmla="*/ 99 w 107"/>
                  <a:gd name="T43" fmla="*/ 8 h 141"/>
                  <a:gd name="T44" fmla="*/ 103 w 107"/>
                  <a:gd name="T45" fmla="*/ 12 h 141"/>
                  <a:gd name="T46" fmla="*/ 105 w 107"/>
                  <a:gd name="T47" fmla="*/ 18 h 141"/>
                  <a:gd name="T48" fmla="*/ 107 w 107"/>
                  <a:gd name="T49" fmla="*/ 26 h 141"/>
                  <a:gd name="T50" fmla="*/ 107 w 107"/>
                  <a:gd name="T51" fmla="*/ 36 h 141"/>
                  <a:gd name="T52" fmla="*/ 107 w 107"/>
                  <a:gd name="T53" fmla="*/ 141 h 14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7"/>
                  <a:gd name="T82" fmla="*/ 0 h 141"/>
                  <a:gd name="T83" fmla="*/ 107 w 107"/>
                  <a:gd name="T84" fmla="*/ 141 h 141"/>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7" h="141">
                    <a:moveTo>
                      <a:pt x="107" y="141"/>
                    </a:moveTo>
                    <a:lnTo>
                      <a:pt x="63" y="141"/>
                    </a:lnTo>
                    <a:lnTo>
                      <a:pt x="63" y="34"/>
                    </a:lnTo>
                    <a:lnTo>
                      <a:pt x="61" y="30"/>
                    </a:lnTo>
                    <a:lnTo>
                      <a:pt x="61" y="28"/>
                    </a:lnTo>
                    <a:lnTo>
                      <a:pt x="59" y="28"/>
                    </a:lnTo>
                    <a:lnTo>
                      <a:pt x="55" y="26"/>
                    </a:lnTo>
                    <a:lnTo>
                      <a:pt x="49" y="28"/>
                    </a:lnTo>
                    <a:lnTo>
                      <a:pt x="45" y="30"/>
                    </a:lnTo>
                    <a:lnTo>
                      <a:pt x="45" y="141"/>
                    </a:lnTo>
                    <a:lnTo>
                      <a:pt x="0" y="141"/>
                    </a:lnTo>
                    <a:lnTo>
                      <a:pt x="0" y="2"/>
                    </a:lnTo>
                    <a:lnTo>
                      <a:pt x="43" y="2"/>
                    </a:lnTo>
                    <a:lnTo>
                      <a:pt x="45" y="12"/>
                    </a:lnTo>
                    <a:lnTo>
                      <a:pt x="55" y="6"/>
                    </a:lnTo>
                    <a:lnTo>
                      <a:pt x="65" y="0"/>
                    </a:lnTo>
                    <a:lnTo>
                      <a:pt x="71" y="0"/>
                    </a:lnTo>
                    <a:lnTo>
                      <a:pt x="77" y="0"/>
                    </a:lnTo>
                    <a:lnTo>
                      <a:pt x="83" y="0"/>
                    </a:lnTo>
                    <a:lnTo>
                      <a:pt x="89" y="2"/>
                    </a:lnTo>
                    <a:lnTo>
                      <a:pt x="95" y="4"/>
                    </a:lnTo>
                    <a:lnTo>
                      <a:pt x="99" y="8"/>
                    </a:lnTo>
                    <a:lnTo>
                      <a:pt x="103" y="12"/>
                    </a:lnTo>
                    <a:lnTo>
                      <a:pt x="105" y="18"/>
                    </a:lnTo>
                    <a:lnTo>
                      <a:pt x="107" y="26"/>
                    </a:lnTo>
                    <a:lnTo>
                      <a:pt x="107" y="36"/>
                    </a:lnTo>
                    <a:lnTo>
                      <a:pt x="107" y="14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8" name="Rectangle 13"/>
              <p:cNvSpPr>
                <a:spLocks noChangeArrowheads="1"/>
              </p:cNvSpPr>
              <p:nvPr/>
            </p:nvSpPr>
            <p:spPr bwMode="auto">
              <a:xfrm>
                <a:off x="2033314" y="4714516"/>
                <a:ext cx="41933" cy="164419"/>
              </a:xfrm>
              <a:prstGeom prst="rect">
                <a:avLst/>
              </a:prstGeom>
              <a:solidFill>
                <a:srgbClr val="FFFEFF"/>
              </a:solid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69" name="Freeform 14"/>
              <p:cNvSpPr>
                <a:spLocks noEditPoints="1"/>
              </p:cNvSpPr>
              <p:nvPr/>
            </p:nvSpPr>
            <p:spPr bwMode="auto">
              <a:xfrm>
                <a:off x="1822774" y="4714516"/>
                <a:ext cx="103086" cy="162496"/>
              </a:xfrm>
              <a:custGeom>
                <a:gdLst>
                  <a:gd name="T0" fmla="*/ 66 w 118"/>
                  <a:gd name="T1" fmla="*/ 56 h 169"/>
                  <a:gd name="T2" fmla="*/ 66 w 118"/>
                  <a:gd name="T3" fmla="*/ 46 h 169"/>
                  <a:gd name="T4" fmla="*/ 64 w 118"/>
                  <a:gd name="T5" fmla="*/ 38 h 169"/>
                  <a:gd name="T6" fmla="*/ 62 w 118"/>
                  <a:gd name="T7" fmla="*/ 32 h 169"/>
                  <a:gd name="T8" fmla="*/ 60 w 118"/>
                  <a:gd name="T9" fmla="*/ 30 h 169"/>
                  <a:gd name="T10" fmla="*/ 58 w 118"/>
                  <a:gd name="T11" fmla="*/ 28 h 169"/>
                  <a:gd name="T12" fmla="*/ 54 w 118"/>
                  <a:gd name="T13" fmla="*/ 28 h 169"/>
                  <a:gd name="T14" fmla="*/ 50 w 118"/>
                  <a:gd name="T15" fmla="*/ 26 h 169"/>
                  <a:gd name="T16" fmla="*/ 46 w 118"/>
                  <a:gd name="T17" fmla="*/ 26 h 169"/>
                  <a:gd name="T18" fmla="*/ 46 w 118"/>
                  <a:gd name="T19" fmla="*/ 76 h 169"/>
                  <a:gd name="T20" fmla="*/ 50 w 118"/>
                  <a:gd name="T21" fmla="*/ 76 h 169"/>
                  <a:gd name="T22" fmla="*/ 54 w 118"/>
                  <a:gd name="T23" fmla="*/ 74 h 169"/>
                  <a:gd name="T24" fmla="*/ 56 w 118"/>
                  <a:gd name="T25" fmla="*/ 74 h 169"/>
                  <a:gd name="T26" fmla="*/ 60 w 118"/>
                  <a:gd name="T27" fmla="*/ 72 h 169"/>
                  <a:gd name="T28" fmla="*/ 62 w 118"/>
                  <a:gd name="T29" fmla="*/ 70 h 169"/>
                  <a:gd name="T30" fmla="*/ 64 w 118"/>
                  <a:gd name="T31" fmla="*/ 68 h 169"/>
                  <a:gd name="T32" fmla="*/ 64 w 118"/>
                  <a:gd name="T33" fmla="*/ 64 h 169"/>
                  <a:gd name="T34" fmla="*/ 66 w 118"/>
                  <a:gd name="T35" fmla="*/ 56 h 169"/>
                  <a:gd name="T36" fmla="*/ 118 w 118"/>
                  <a:gd name="T37" fmla="*/ 169 h 169"/>
                  <a:gd name="T38" fmla="*/ 70 w 118"/>
                  <a:gd name="T39" fmla="*/ 169 h 169"/>
                  <a:gd name="T40" fmla="*/ 58 w 118"/>
                  <a:gd name="T41" fmla="*/ 115 h 169"/>
                  <a:gd name="T42" fmla="*/ 54 w 118"/>
                  <a:gd name="T43" fmla="*/ 99 h 169"/>
                  <a:gd name="T44" fmla="*/ 52 w 118"/>
                  <a:gd name="T45" fmla="*/ 97 h 169"/>
                  <a:gd name="T46" fmla="*/ 50 w 118"/>
                  <a:gd name="T47" fmla="*/ 95 h 169"/>
                  <a:gd name="T48" fmla="*/ 46 w 118"/>
                  <a:gd name="T49" fmla="*/ 95 h 169"/>
                  <a:gd name="T50" fmla="*/ 46 w 118"/>
                  <a:gd name="T51" fmla="*/ 169 h 169"/>
                  <a:gd name="T52" fmla="*/ 0 w 118"/>
                  <a:gd name="T53" fmla="*/ 169 h 169"/>
                  <a:gd name="T54" fmla="*/ 0 w 118"/>
                  <a:gd name="T55" fmla="*/ 0 h 169"/>
                  <a:gd name="T56" fmla="*/ 64 w 118"/>
                  <a:gd name="T57" fmla="*/ 0 h 169"/>
                  <a:gd name="T58" fmla="*/ 74 w 118"/>
                  <a:gd name="T59" fmla="*/ 0 h 169"/>
                  <a:gd name="T60" fmla="*/ 84 w 118"/>
                  <a:gd name="T61" fmla="*/ 2 h 169"/>
                  <a:gd name="T62" fmla="*/ 90 w 118"/>
                  <a:gd name="T63" fmla="*/ 4 h 169"/>
                  <a:gd name="T64" fmla="*/ 98 w 118"/>
                  <a:gd name="T65" fmla="*/ 8 h 169"/>
                  <a:gd name="T66" fmla="*/ 100 w 118"/>
                  <a:gd name="T67" fmla="*/ 10 h 169"/>
                  <a:gd name="T68" fmla="*/ 102 w 118"/>
                  <a:gd name="T69" fmla="*/ 12 h 169"/>
                  <a:gd name="T70" fmla="*/ 106 w 118"/>
                  <a:gd name="T71" fmla="*/ 20 h 169"/>
                  <a:gd name="T72" fmla="*/ 110 w 118"/>
                  <a:gd name="T73" fmla="*/ 30 h 169"/>
                  <a:gd name="T74" fmla="*/ 110 w 118"/>
                  <a:gd name="T75" fmla="*/ 40 h 169"/>
                  <a:gd name="T76" fmla="*/ 110 w 118"/>
                  <a:gd name="T77" fmla="*/ 50 h 169"/>
                  <a:gd name="T78" fmla="*/ 110 w 118"/>
                  <a:gd name="T79" fmla="*/ 58 h 169"/>
                  <a:gd name="T80" fmla="*/ 110 w 118"/>
                  <a:gd name="T81" fmla="*/ 62 h 169"/>
                  <a:gd name="T82" fmla="*/ 108 w 118"/>
                  <a:gd name="T83" fmla="*/ 66 h 169"/>
                  <a:gd name="T84" fmla="*/ 106 w 118"/>
                  <a:gd name="T85" fmla="*/ 72 h 169"/>
                  <a:gd name="T86" fmla="*/ 104 w 118"/>
                  <a:gd name="T87" fmla="*/ 76 h 169"/>
                  <a:gd name="T88" fmla="*/ 100 w 118"/>
                  <a:gd name="T89" fmla="*/ 80 h 169"/>
                  <a:gd name="T90" fmla="*/ 96 w 118"/>
                  <a:gd name="T91" fmla="*/ 82 h 169"/>
                  <a:gd name="T92" fmla="*/ 90 w 118"/>
                  <a:gd name="T93" fmla="*/ 87 h 169"/>
                  <a:gd name="T94" fmla="*/ 90 w 118"/>
                  <a:gd name="T95" fmla="*/ 89 h 169"/>
                  <a:gd name="T96" fmla="*/ 94 w 118"/>
                  <a:gd name="T97" fmla="*/ 93 h 169"/>
                  <a:gd name="T98" fmla="*/ 100 w 118"/>
                  <a:gd name="T99" fmla="*/ 99 h 169"/>
                  <a:gd name="T100" fmla="*/ 104 w 118"/>
                  <a:gd name="T101" fmla="*/ 111 h 169"/>
                  <a:gd name="T102" fmla="*/ 118 w 118"/>
                  <a:gd name="T103" fmla="*/ 169 h 16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8"/>
                  <a:gd name="T157" fmla="*/ 0 h 169"/>
                  <a:gd name="T158" fmla="*/ 118 w 118"/>
                  <a:gd name="T159" fmla="*/ 169 h 169"/>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8" h="169">
                    <a:moveTo>
                      <a:pt x="66" y="56"/>
                    </a:moveTo>
                    <a:lnTo>
                      <a:pt x="66" y="46"/>
                    </a:lnTo>
                    <a:lnTo>
                      <a:pt x="64" y="38"/>
                    </a:lnTo>
                    <a:lnTo>
                      <a:pt x="62" y="32"/>
                    </a:lnTo>
                    <a:lnTo>
                      <a:pt x="60" y="30"/>
                    </a:lnTo>
                    <a:lnTo>
                      <a:pt x="58" y="28"/>
                    </a:lnTo>
                    <a:lnTo>
                      <a:pt x="54" y="28"/>
                    </a:lnTo>
                    <a:lnTo>
                      <a:pt x="50" y="26"/>
                    </a:lnTo>
                    <a:lnTo>
                      <a:pt x="46" y="26"/>
                    </a:lnTo>
                    <a:lnTo>
                      <a:pt x="46" y="76"/>
                    </a:lnTo>
                    <a:lnTo>
                      <a:pt x="50" y="76"/>
                    </a:lnTo>
                    <a:lnTo>
                      <a:pt x="54" y="74"/>
                    </a:lnTo>
                    <a:lnTo>
                      <a:pt x="56" y="74"/>
                    </a:lnTo>
                    <a:lnTo>
                      <a:pt x="60" y="72"/>
                    </a:lnTo>
                    <a:lnTo>
                      <a:pt x="62" y="70"/>
                    </a:lnTo>
                    <a:lnTo>
                      <a:pt x="64" y="68"/>
                    </a:lnTo>
                    <a:lnTo>
                      <a:pt x="64" y="64"/>
                    </a:lnTo>
                    <a:lnTo>
                      <a:pt x="66" y="56"/>
                    </a:lnTo>
                    <a:close/>
                    <a:moveTo>
                      <a:pt x="118" y="169"/>
                    </a:moveTo>
                    <a:lnTo>
                      <a:pt x="70" y="169"/>
                    </a:lnTo>
                    <a:lnTo>
                      <a:pt x="58" y="115"/>
                    </a:lnTo>
                    <a:lnTo>
                      <a:pt x="54" y="99"/>
                    </a:lnTo>
                    <a:lnTo>
                      <a:pt x="52" y="97"/>
                    </a:lnTo>
                    <a:lnTo>
                      <a:pt x="50" y="95"/>
                    </a:lnTo>
                    <a:lnTo>
                      <a:pt x="46" y="95"/>
                    </a:lnTo>
                    <a:lnTo>
                      <a:pt x="46" y="169"/>
                    </a:lnTo>
                    <a:lnTo>
                      <a:pt x="0" y="169"/>
                    </a:lnTo>
                    <a:lnTo>
                      <a:pt x="0" y="0"/>
                    </a:lnTo>
                    <a:lnTo>
                      <a:pt x="64" y="0"/>
                    </a:lnTo>
                    <a:lnTo>
                      <a:pt x="74" y="0"/>
                    </a:lnTo>
                    <a:lnTo>
                      <a:pt x="84" y="2"/>
                    </a:lnTo>
                    <a:lnTo>
                      <a:pt x="90" y="4"/>
                    </a:lnTo>
                    <a:lnTo>
                      <a:pt x="98" y="8"/>
                    </a:lnTo>
                    <a:lnTo>
                      <a:pt x="100" y="10"/>
                    </a:lnTo>
                    <a:lnTo>
                      <a:pt x="102" y="12"/>
                    </a:lnTo>
                    <a:lnTo>
                      <a:pt x="106" y="20"/>
                    </a:lnTo>
                    <a:lnTo>
                      <a:pt x="110" y="30"/>
                    </a:lnTo>
                    <a:lnTo>
                      <a:pt x="110" y="40"/>
                    </a:lnTo>
                    <a:lnTo>
                      <a:pt x="110" y="50"/>
                    </a:lnTo>
                    <a:lnTo>
                      <a:pt x="110" y="58"/>
                    </a:lnTo>
                    <a:lnTo>
                      <a:pt x="110" y="62"/>
                    </a:lnTo>
                    <a:lnTo>
                      <a:pt x="108" y="66"/>
                    </a:lnTo>
                    <a:lnTo>
                      <a:pt x="106" y="72"/>
                    </a:lnTo>
                    <a:lnTo>
                      <a:pt x="104" y="76"/>
                    </a:lnTo>
                    <a:lnTo>
                      <a:pt x="100" y="80"/>
                    </a:lnTo>
                    <a:lnTo>
                      <a:pt x="96" y="82"/>
                    </a:lnTo>
                    <a:lnTo>
                      <a:pt x="90" y="87"/>
                    </a:lnTo>
                    <a:lnTo>
                      <a:pt x="90" y="89"/>
                    </a:lnTo>
                    <a:lnTo>
                      <a:pt x="94" y="93"/>
                    </a:lnTo>
                    <a:lnTo>
                      <a:pt x="100" y="99"/>
                    </a:lnTo>
                    <a:lnTo>
                      <a:pt x="104" y="111"/>
                    </a:lnTo>
                    <a:lnTo>
                      <a:pt x="118" y="1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0" name="Freeform 15"/>
              <p:cNvSpPr>
                <a:spLocks noEditPoints="1"/>
              </p:cNvSpPr>
              <p:nvPr/>
            </p:nvSpPr>
            <p:spPr bwMode="auto">
              <a:xfrm>
                <a:off x="1927607" y="4741438"/>
                <a:ext cx="96971" cy="139420"/>
              </a:xfrm>
              <a:custGeom>
                <a:gdLst>
                  <a:gd name="T0" fmla="*/ 65 w 111"/>
                  <a:gd name="T1" fmla="*/ 32 h 145"/>
                  <a:gd name="T2" fmla="*/ 63 w 111"/>
                  <a:gd name="T3" fmla="*/ 26 h 145"/>
                  <a:gd name="T4" fmla="*/ 57 w 111"/>
                  <a:gd name="T5" fmla="*/ 24 h 145"/>
                  <a:gd name="T6" fmla="*/ 51 w 111"/>
                  <a:gd name="T7" fmla="*/ 26 h 145"/>
                  <a:gd name="T8" fmla="*/ 49 w 111"/>
                  <a:gd name="T9" fmla="*/ 32 h 145"/>
                  <a:gd name="T10" fmla="*/ 49 w 111"/>
                  <a:gd name="T11" fmla="*/ 113 h 145"/>
                  <a:gd name="T12" fmla="*/ 53 w 111"/>
                  <a:gd name="T13" fmla="*/ 117 h 145"/>
                  <a:gd name="T14" fmla="*/ 59 w 111"/>
                  <a:gd name="T15" fmla="*/ 117 h 145"/>
                  <a:gd name="T16" fmla="*/ 63 w 111"/>
                  <a:gd name="T17" fmla="*/ 113 h 145"/>
                  <a:gd name="T18" fmla="*/ 111 w 111"/>
                  <a:gd name="T19" fmla="*/ 87 h 145"/>
                  <a:gd name="T20" fmla="*/ 109 w 111"/>
                  <a:gd name="T21" fmla="*/ 105 h 145"/>
                  <a:gd name="T22" fmla="*/ 103 w 111"/>
                  <a:gd name="T23" fmla="*/ 123 h 145"/>
                  <a:gd name="T24" fmla="*/ 97 w 111"/>
                  <a:gd name="T25" fmla="*/ 131 h 145"/>
                  <a:gd name="T26" fmla="*/ 85 w 111"/>
                  <a:gd name="T27" fmla="*/ 139 h 145"/>
                  <a:gd name="T28" fmla="*/ 65 w 111"/>
                  <a:gd name="T29" fmla="*/ 143 h 145"/>
                  <a:gd name="T30" fmla="*/ 37 w 111"/>
                  <a:gd name="T31" fmla="*/ 143 h 145"/>
                  <a:gd name="T32" fmla="*/ 27 w 111"/>
                  <a:gd name="T33" fmla="*/ 139 h 145"/>
                  <a:gd name="T34" fmla="*/ 12 w 111"/>
                  <a:gd name="T35" fmla="*/ 127 h 145"/>
                  <a:gd name="T36" fmla="*/ 6 w 111"/>
                  <a:gd name="T37" fmla="*/ 117 h 145"/>
                  <a:gd name="T38" fmla="*/ 2 w 111"/>
                  <a:gd name="T39" fmla="*/ 105 h 145"/>
                  <a:gd name="T40" fmla="*/ 0 w 111"/>
                  <a:gd name="T41" fmla="*/ 87 h 145"/>
                  <a:gd name="T42" fmla="*/ 0 w 111"/>
                  <a:gd name="T43" fmla="*/ 48 h 145"/>
                  <a:gd name="T44" fmla="*/ 6 w 111"/>
                  <a:gd name="T45" fmla="*/ 28 h 145"/>
                  <a:gd name="T46" fmla="*/ 12 w 111"/>
                  <a:gd name="T47" fmla="*/ 18 h 145"/>
                  <a:gd name="T48" fmla="*/ 18 w 111"/>
                  <a:gd name="T49" fmla="*/ 10 h 145"/>
                  <a:gd name="T50" fmla="*/ 27 w 111"/>
                  <a:gd name="T51" fmla="*/ 4 h 145"/>
                  <a:gd name="T52" fmla="*/ 47 w 111"/>
                  <a:gd name="T53" fmla="*/ 0 h 145"/>
                  <a:gd name="T54" fmla="*/ 65 w 111"/>
                  <a:gd name="T55" fmla="*/ 0 h 145"/>
                  <a:gd name="T56" fmla="*/ 85 w 111"/>
                  <a:gd name="T57" fmla="*/ 4 h 145"/>
                  <a:gd name="T58" fmla="*/ 97 w 111"/>
                  <a:gd name="T59" fmla="*/ 14 h 145"/>
                  <a:gd name="T60" fmla="*/ 105 w 111"/>
                  <a:gd name="T61" fmla="*/ 28 h 145"/>
                  <a:gd name="T62" fmla="*/ 109 w 111"/>
                  <a:gd name="T63" fmla="*/ 40 h 145"/>
                  <a:gd name="T64" fmla="*/ 111 w 111"/>
                  <a:gd name="T65" fmla="*/ 56 h 14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1"/>
                  <a:gd name="T100" fmla="*/ 0 h 145"/>
                  <a:gd name="T101" fmla="*/ 111 w 111"/>
                  <a:gd name="T102" fmla="*/ 145 h 145"/>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0" h="145">
                    <a:moveTo>
                      <a:pt x="65" y="109"/>
                    </a:moveTo>
                    <a:lnTo>
                      <a:pt x="65" y="32"/>
                    </a:lnTo>
                    <a:lnTo>
                      <a:pt x="63" y="28"/>
                    </a:lnTo>
                    <a:lnTo>
                      <a:pt x="63" y="26"/>
                    </a:lnTo>
                    <a:lnTo>
                      <a:pt x="59" y="24"/>
                    </a:lnTo>
                    <a:lnTo>
                      <a:pt x="57" y="24"/>
                    </a:lnTo>
                    <a:lnTo>
                      <a:pt x="53" y="24"/>
                    </a:lnTo>
                    <a:lnTo>
                      <a:pt x="51" y="26"/>
                    </a:lnTo>
                    <a:lnTo>
                      <a:pt x="49" y="28"/>
                    </a:lnTo>
                    <a:lnTo>
                      <a:pt x="49" y="32"/>
                    </a:lnTo>
                    <a:lnTo>
                      <a:pt x="49" y="109"/>
                    </a:lnTo>
                    <a:lnTo>
                      <a:pt x="49" y="113"/>
                    </a:lnTo>
                    <a:lnTo>
                      <a:pt x="51" y="115"/>
                    </a:lnTo>
                    <a:lnTo>
                      <a:pt x="53" y="117"/>
                    </a:lnTo>
                    <a:lnTo>
                      <a:pt x="57" y="117"/>
                    </a:lnTo>
                    <a:lnTo>
                      <a:pt x="59" y="117"/>
                    </a:lnTo>
                    <a:lnTo>
                      <a:pt x="63" y="115"/>
                    </a:lnTo>
                    <a:lnTo>
                      <a:pt x="63" y="113"/>
                    </a:lnTo>
                    <a:lnTo>
                      <a:pt x="65" y="109"/>
                    </a:lnTo>
                    <a:close/>
                    <a:moveTo>
                      <a:pt x="111" y="87"/>
                    </a:moveTo>
                    <a:lnTo>
                      <a:pt x="111" y="97"/>
                    </a:lnTo>
                    <a:lnTo>
                      <a:pt x="109" y="105"/>
                    </a:lnTo>
                    <a:lnTo>
                      <a:pt x="105" y="117"/>
                    </a:lnTo>
                    <a:lnTo>
                      <a:pt x="103" y="123"/>
                    </a:lnTo>
                    <a:lnTo>
                      <a:pt x="101" y="127"/>
                    </a:lnTo>
                    <a:lnTo>
                      <a:pt x="97" y="131"/>
                    </a:lnTo>
                    <a:lnTo>
                      <a:pt x="93" y="135"/>
                    </a:lnTo>
                    <a:lnTo>
                      <a:pt x="85" y="139"/>
                    </a:lnTo>
                    <a:lnTo>
                      <a:pt x="75" y="143"/>
                    </a:lnTo>
                    <a:lnTo>
                      <a:pt x="65" y="143"/>
                    </a:lnTo>
                    <a:lnTo>
                      <a:pt x="57" y="145"/>
                    </a:lnTo>
                    <a:lnTo>
                      <a:pt x="37" y="143"/>
                    </a:lnTo>
                    <a:lnTo>
                      <a:pt x="33" y="141"/>
                    </a:lnTo>
                    <a:lnTo>
                      <a:pt x="27" y="139"/>
                    </a:lnTo>
                    <a:lnTo>
                      <a:pt x="18" y="135"/>
                    </a:lnTo>
                    <a:lnTo>
                      <a:pt x="12" y="127"/>
                    </a:lnTo>
                    <a:lnTo>
                      <a:pt x="8" y="123"/>
                    </a:lnTo>
                    <a:lnTo>
                      <a:pt x="6" y="117"/>
                    </a:lnTo>
                    <a:lnTo>
                      <a:pt x="4" y="111"/>
                    </a:lnTo>
                    <a:lnTo>
                      <a:pt x="2" y="105"/>
                    </a:lnTo>
                    <a:lnTo>
                      <a:pt x="0" y="97"/>
                    </a:lnTo>
                    <a:lnTo>
                      <a:pt x="0" y="87"/>
                    </a:lnTo>
                    <a:lnTo>
                      <a:pt x="0" y="56"/>
                    </a:lnTo>
                    <a:lnTo>
                      <a:pt x="0" y="48"/>
                    </a:lnTo>
                    <a:lnTo>
                      <a:pt x="2" y="40"/>
                    </a:lnTo>
                    <a:lnTo>
                      <a:pt x="6" y="28"/>
                    </a:lnTo>
                    <a:lnTo>
                      <a:pt x="8" y="22"/>
                    </a:lnTo>
                    <a:lnTo>
                      <a:pt x="12" y="18"/>
                    </a:lnTo>
                    <a:lnTo>
                      <a:pt x="14" y="14"/>
                    </a:lnTo>
                    <a:lnTo>
                      <a:pt x="18" y="10"/>
                    </a:lnTo>
                    <a:lnTo>
                      <a:pt x="22" y="6"/>
                    </a:lnTo>
                    <a:lnTo>
                      <a:pt x="27" y="4"/>
                    </a:lnTo>
                    <a:lnTo>
                      <a:pt x="37" y="2"/>
                    </a:lnTo>
                    <a:lnTo>
                      <a:pt x="47" y="0"/>
                    </a:lnTo>
                    <a:lnTo>
                      <a:pt x="57" y="0"/>
                    </a:lnTo>
                    <a:lnTo>
                      <a:pt x="65" y="0"/>
                    </a:lnTo>
                    <a:lnTo>
                      <a:pt x="75" y="2"/>
                    </a:lnTo>
                    <a:lnTo>
                      <a:pt x="85" y="4"/>
                    </a:lnTo>
                    <a:lnTo>
                      <a:pt x="93" y="10"/>
                    </a:lnTo>
                    <a:lnTo>
                      <a:pt x="97" y="14"/>
                    </a:lnTo>
                    <a:lnTo>
                      <a:pt x="101" y="18"/>
                    </a:lnTo>
                    <a:lnTo>
                      <a:pt x="105" y="28"/>
                    </a:lnTo>
                    <a:lnTo>
                      <a:pt x="107" y="34"/>
                    </a:lnTo>
                    <a:lnTo>
                      <a:pt x="109" y="40"/>
                    </a:lnTo>
                    <a:lnTo>
                      <a:pt x="111" y="48"/>
                    </a:lnTo>
                    <a:lnTo>
                      <a:pt x="111" y="56"/>
                    </a:lnTo>
                    <a:lnTo>
                      <a:pt x="111" y="87"/>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1" name="Freeform 16"/>
              <p:cNvSpPr>
                <a:spLocks noEditPoints="1"/>
              </p:cNvSpPr>
              <p:nvPr/>
            </p:nvSpPr>
            <p:spPr bwMode="auto">
              <a:xfrm>
                <a:off x="2083983" y="4741438"/>
                <a:ext cx="90855" cy="137497"/>
              </a:xfrm>
              <a:custGeom>
                <a:gdLst>
                  <a:gd name="T0" fmla="*/ 58 w 104"/>
                  <a:gd name="T1" fmla="*/ 73 h 143"/>
                  <a:gd name="T2" fmla="*/ 48 w 104"/>
                  <a:gd name="T3" fmla="*/ 77 h 143"/>
                  <a:gd name="T4" fmla="*/ 44 w 104"/>
                  <a:gd name="T5" fmla="*/ 81 h 143"/>
                  <a:gd name="T6" fmla="*/ 42 w 104"/>
                  <a:gd name="T7" fmla="*/ 95 h 143"/>
                  <a:gd name="T8" fmla="*/ 42 w 104"/>
                  <a:gd name="T9" fmla="*/ 111 h 143"/>
                  <a:gd name="T10" fmla="*/ 46 w 104"/>
                  <a:gd name="T11" fmla="*/ 117 h 143"/>
                  <a:gd name="T12" fmla="*/ 52 w 104"/>
                  <a:gd name="T13" fmla="*/ 117 h 143"/>
                  <a:gd name="T14" fmla="*/ 58 w 104"/>
                  <a:gd name="T15" fmla="*/ 115 h 143"/>
                  <a:gd name="T16" fmla="*/ 62 w 104"/>
                  <a:gd name="T17" fmla="*/ 141 h 143"/>
                  <a:gd name="T18" fmla="*/ 54 w 104"/>
                  <a:gd name="T19" fmla="*/ 137 h 143"/>
                  <a:gd name="T20" fmla="*/ 46 w 104"/>
                  <a:gd name="T21" fmla="*/ 141 h 143"/>
                  <a:gd name="T22" fmla="*/ 32 w 104"/>
                  <a:gd name="T23" fmla="*/ 143 h 143"/>
                  <a:gd name="T24" fmla="*/ 18 w 104"/>
                  <a:gd name="T25" fmla="*/ 141 h 143"/>
                  <a:gd name="T26" fmla="*/ 8 w 104"/>
                  <a:gd name="T27" fmla="*/ 135 h 143"/>
                  <a:gd name="T28" fmla="*/ 2 w 104"/>
                  <a:gd name="T29" fmla="*/ 125 h 143"/>
                  <a:gd name="T30" fmla="*/ 0 w 104"/>
                  <a:gd name="T31" fmla="*/ 107 h 143"/>
                  <a:gd name="T32" fmla="*/ 0 w 104"/>
                  <a:gd name="T33" fmla="*/ 83 h 143"/>
                  <a:gd name="T34" fmla="*/ 4 w 104"/>
                  <a:gd name="T35" fmla="*/ 73 h 143"/>
                  <a:gd name="T36" fmla="*/ 14 w 104"/>
                  <a:gd name="T37" fmla="*/ 61 h 143"/>
                  <a:gd name="T38" fmla="*/ 24 w 104"/>
                  <a:gd name="T39" fmla="*/ 56 h 143"/>
                  <a:gd name="T40" fmla="*/ 44 w 104"/>
                  <a:gd name="T41" fmla="*/ 52 h 143"/>
                  <a:gd name="T42" fmla="*/ 58 w 104"/>
                  <a:gd name="T43" fmla="*/ 40 h 143"/>
                  <a:gd name="T44" fmla="*/ 56 w 104"/>
                  <a:gd name="T45" fmla="*/ 34 h 143"/>
                  <a:gd name="T46" fmla="*/ 48 w 104"/>
                  <a:gd name="T47" fmla="*/ 32 h 143"/>
                  <a:gd name="T48" fmla="*/ 18 w 104"/>
                  <a:gd name="T49" fmla="*/ 36 h 143"/>
                  <a:gd name="T50" fmla="*/ 4 w 104"/>
                  <a:gd name="T51" fmla="*/ 8 h 143"/>
                  <a:gd name="T52" fmla="*/ 30 w 104"/>
                  <a:gd name="T53" fmla="*/ 2 h 143"/>
                  <a:gd name="T54" fmla="*/ 56 w 104"/>
                  <a:gd name="T55" fmla="*/ 0 h 143"/>
                  <a:gd name="T56" fmla="*/ 78 w 104"/>
                  <a:gd name="T57" fmla="*/ 2 h 143"/>
                  <a:gd name="T58" fmla="*/ 86 w 104"/>
                  <a:gd name="T59" fmla="*/ 4 h 143"/>
                  <a:gd name="T60" fmla="*/ 98 w 104"/>
                  <a:gd name="T61" fmla="*/ 14 h 143"/>
                  <a:gd name="T62" fmla="*/ 102 w 104"/>
                  <a:gd name="T63" fmla="*/ 30 h 143"/>
                  <a:gd name="T64" fmla="*/ 104 w 104"/>
                  <a:gd name="T65" fmla="*/ 141 h 1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3"/>
                  <a:gd name="T101" fmla="*/ 104 w 104"/>
                  <a:gd name="T102" fmla="*/ 143 h 143"/>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3">
                    <a:moveTo>
                      <a:pt x="58" y="115"/>
                    </a:moveTo>
                    <a:lnTo>
                      <a:pt x="58" y="73"/>
                    </a:lnTo>
                    <a:lnTo>
                      <a:pt x="50" y="75"/>
                    </a:lnTo>
                    <a:lnTo>
                      <a:pt x="48" y="77"/>
                    </a:lnTo>
                    <a:lnTo>
                      <a:pt x="46" y="79"/>
                    </a:lnTo>
                    <a:lnTo>
                      <a:pt x="44" y="81"/>
                    </a:lnTo>
                    <a:lnTo>
                      <a:pt x="42" y="83"/>
                    </a:lnTo>
                    <a:lnTo>
                      <a:pt x="42" y="95"/>
                    </a:lnTo>
                    <a:lnTo>
                      <a:pt x="42" y="107"/>
                    </a:lnTo>
                    <a:lnTo>
                      <a:pt x="42" y="111"/>
                    </a:lnTo>
                    <a:lnTo>
                      <a:pt x="42" y="115"/>
                    </a:lnTo>
                    <a:lnTo>
                      <a:pt x="46" y="117"/>
                    </a:lnTo>
                    <a:lnTo>
                      <a:pt x="50" y="117"/>
                    </a:lnTo>
                    <a:lnTo>
                      <a:pt x="52" y="117"/>
                    </a:lnTo>
                    <a:lnTo>
                      <a:pt x="56" y="117"/>
                    </a:lnTo>
                    <a:lnTo>
                      <a:pt x="58" y="115"/>
                    </a:lnTo>
                    <a:close/>
                    <a:moveTo>
                      <a:pt x="104" y="141"/>
                    </a:moveTo>
                    <a:lnTo>
                      <a:pt x="62" y="141"/>
                    </a:lnTo>
                    <a:lnTo>
                      <a:pt x="60" y="133"/>
                    </a:lnTo>
                    <a:lnTo>
                      <a:pt x="54" y="137"/>
                    </a:lnTo>
                    <a:lnTo>
                      <a:pt x="50" y="139"/>
                    </a:lnTo>
                    <a:lnTo>
                      <a:pt x="46" y="141"/>
                    </a:lnTo>
                    <a:lnTo>
                      <a:pt x="40" y="143"/>
                    </a:lnTo>
                    <a:lnTo>
                      <a:pt x="32" y="143"/>
                    </a:lnTo>
                    <a:lnTo>
                      <a:pt x="24" y="143"/>
                    </a:lnTo>
                    <a:lnTo>
                      <a:pt x="18" y="141"/>
                    </a:lnTo>
                    <a:lnTo>
                      <a:pt x="12" y="139"/>
                    </a:lnTo>
                    <a:lnTo>
                      <a:pt x="8" y="135"/>
                    </a:lnTo>
                    <a:lnTo>
                      <a:pt x="4" y="131"/>
                    </a:lnTo>
                    <a:lnTo>
                      <a:pt x="2" y="125"/>
                    </a:lnTo>
                    <a:lnTo>
                      <a:pt x="0" y="117"/>
                    </a:lnTo>
                    <a:lnTo>
                      <a:pt x="0" y="107"/>
                    </a:lnTo>
                    <a:lnTo>
                      <a:pt x="0" y="87"/>
                    </a:lnTo>
                    <a:lnTo>
                      <a:pt x="0" y="83"/>
                    </a:lnTo>
                    <a:lnTo>
                      <a:pt x="2" y="77"/>
                    </a:lnTo>
                    <a:lnTo>
                      <a:pt x="4" y="73"/>
                    </a:lnTo>
                    <a:lnTo>
                      <a:pt x="6" y="69"/>
                    </a:lnTo>
                    <a:lnTo>
                      <a:pt x="14" y="61"/>
                    </a:lnTo>
                    <a:lnTo>
                      <a:pt x="20" y="59"/>
                    </a:lnTo>
                    <a:lnTo>
                      <a:pt x="24" y="56"/>
                    </a:lnTo>
                    <a:lnTo>
                      <a:pt x="34" y="54"/>
                    </a:lnTo>
                    <a:lnTo>
                      <a:pt x="44" y="52"/>
                    </a:lnTo>
                    <a:lnTo>
                      <a:pt x="58" y="50"/>
                    </a:lnTo>
                    <a:lnTo>
                      <a:pt x="58" y="40"/>
                    </a:lnTo>
                    <a:lnTo>
                      <a:pt x="58" y="36"/>
                    </a:lnTo>
                    <a:lnTo>
                      <a:pt x="56" y="34"/>
                    </a:lnTo>
                    <a:lnTo>
                      <a:pt x="52" y="32"/>
                    </a:lnTo>
                    <a:lnTo>
                      <a:pt x="48" y="32"/>
                    </a:lnTo>
                    <a:lnTo>
                      <a:pt x="32" y="32"/>
                    </a:lnTo>
                    <a:lnTo>
                      <a:pt x="18" y="36"/>
                    </a:lnTo>
                    <a:lnTo>
                      <a:pt x="4" y="40"/>
                    </a:lnTo>
                    <a:lnTo>
                      <a:pt x="4" y="8"/>
                    </a:lnTo>
                    <a:lnTo>
                      <a:pt x="20" y="4"/>
                    </a:lnTo>
                    <a:lnTo>
                      <a:pt x="30" y="2"/>
                    </a:lnTo>
                    <a:lnTo>
                      <a:pt x="38" y="0"/>
                    </a:lnTo>
                    <a:lnTo>
                      <a:pt x="56" y="0"/>
                    </a:lnTo>
                    <a:lnTo>
                      <a:pt x="68" y="0"/>
                    </a:lnTo>
                    <a:lnTo>
                      <a:pt x="78" y="2"/>
                    </a:lnTo>
                    <a:lnTo>
                      <a:pt x="82" y="2"/>
                    </a:lnTo>
                    <a:lnTo>
                      <a:pt x="86" y="4"/>
                    </a:lnTo>
                    <a:lnTo>
                      <a:pt x="92" y="8"/>
                    </a:lnTo>
                    <a:lnTo>
                      <a:pt x="98" y="14"/>
                    </a:lnTo>
                    <a:lnTo>
                      <a:pt x="100" y="22"/>
                    </a:lnTo>
                    <a:lnTo>
                      <a:pt x="102" y="30"/>
                    </a:lnTo>
                    <a:lnTo>
                      <a:pt x="104" y="42"/>
                    </a:lnTo>
                    <a:lnTo>
                      <a:pt x="104" y="14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2" name="Freeform 17"/>
              <p:cNvSpPr>
                <a:spLocks noEditPoints="1"/>
              </p:cNvSpPr>
              <p:nvPr/>
            </p:nvSpPr>
            <p:spPr bwMode="auto">
              <a:xfrm>
                <a:off x="2289281" y="4714516"/>
                <a:ext cx="96097" cy="164419"/>
              </a:xfrm>
              <a:custGeom>
                <a:gdLst>
                  <a:gd name="T0" fmla="*/ 62 w 110"/>
                  <a:gd name="T1" fmla="*/ 141 h 171"/>
                  <a:gd name="T2" fmla="*/ 62 w 110"/>
                  <a:gd name="T3" fmla="*/ 56 h 171"/>
                  <a:gd name="T4" fmla="*/ 62 w 110"/>
                  <a:gd name="T5" fmla="*/ 54 h 171"/>
                  <a:gd name="T6" fmla="*/ 58 w 110"/>
                  <a:gd name="T7" fmla="*/ 54 h 171"/>
                  <a:gd name="T8" fmla="*/ 54 w 110"/>
                  <a:gd name="T9" fmla="*/ 54 h 171"/>
                  <a:gd name="T10" fmla="*/ 50 w 110"/>
                  <a:gd name="T11" fmla="*/ 54 h 171"/>
                  <a:gd name="T12" fmla="*/ 48 w 110"/>
                  <a:gd name="T13" fmla="*/ 56 h 171"/>
                  <a:gd name="T14" fmla="*/ 46 w 110"/>
                  <a:gd name="T15" fmla="*/ 60 h 171"/>
                  <a:gd name="T16" fmla="*/ 46 w 110"/>
                  <a:gd name="T17" fmla="*/ 62 h 171"/>
                  <a:gd name="T18" fmla="*/ 46 w 110"/>
                  <a:gd name="T19" fmla="*/ 135 h 171"/>
                  <a:gd name="T20" fmla="*/ 46 w 110"/>
                  <a:gd name="T21" fmla="*/ 139 h 171"/>
                  <a:gd name="T22" fmla="*/ 48 w 110"/>
                  <a:gd name="T23" fmla="*/ 141 h 171"/>
                  <a:gd name="T24" fmla="*/ 50 w 110"/>
                  <a:gd name="T25" fmla="*/ 143 h 171"/>
                  <a:gd name="T26" fmla="*/ 54 w 110"/>
                  <a:gd name="T27" fmla="*/ 145 h 171"/>
                  <a:gd name="T28" fmla="*/ 58 w 110"/>
                  <a:gd name="T29" fmla="*/ 143 h 171"/>
                  <a:gd name="T30" fmla="*/ 62 w 110"/>
                  <a:gd name="T31" fmla="*/ 143 h 171"/>
                  <a:gd name="T32" fmla="*/ 62 w 110"/>
                  <a:gd name="T33" fmla="*/ 141 h 171"/>
                  <a:gd name="T34" fmla="*/ 110 w 110"/>
                  <a:gd name="T35" fmla="*/ 169 h 171"/>
                  <a:gd name="T36" fmla="*/ 64 w 110"/>
                  <a:gd name="T37" fmla="*/ 169 h 171"/>
                  <a:gd name="T38" fmla="*/ 62 w 110"/>
                  <a:gd name="T39" fmla="*/ 161 h 171"/>
                  <a:gd name="T40" fmla="*/ 60 w 110"/>
                  <a:gd name="T41" fmla="*/ 163 h 171"/>
                  <a:gd name="T42" fmla="*/ 54 w 110"/>
                  <a:gd name="T43" fmla="*/ 167 h 171"/>
                  <a:gd name="T44" fmla="*/ 50 w 110"/>
                  <a:gd name="T45" fmla="*/ 169 h 171"/>
                  <a:gd name="T46" fmla="*/ 46 w 110"/>
                  <a:gd name="T47" fmla="*/ 169 h 171"/>
                  <a:gd name="T48" fmla="*/ 34 w 110"/>
                  <a:gd name="T49" fmla="*/ 171 h 171"/>
                  <a:gd name="T50" fmla="*/ 26 w 110"/>
                  <a:gd name="T51" fmla="*/ 171 h 171"/>
                  <a:gd name="T52" fmla="*/ 20 w 110"/>
                  <a:gd name="T53" fmla="*/ 169 h 171"/>
                  <a:gd name="T54" fmla="*/ 14 w 110"/>
                  <a:gd name="T55" fmla="*/ 165 h 171"/>
                  <a:gd name="T56" fmla="*/ 12 w 110"/>
                  <a:gd name="T57" fmla="*/ 163 h 171"/>
                  <a:gd name="T58" fmla="*/ 8 w 110"/>
                  <a:gd name="T59" fmla="*/ 159 h 171"/>
                  <a:gd name="T60" fmla="*/ 6 w 110"/>
                  <a:gd name="T61" fmla="*/ 153 h 171"/>
                  <a:gd name="T62" fmla="*/ 2 w 110"/>
                  <a:gd name="T63" fmla="*/ 143 h 171"/>
                  <a:gd name="T64" fmla="*/ 2 w 110"/>
                  <a:gd name="T65" fmla="*/ 137 h 171"/>
                  <a:gd name="T66" fmla="*/ 0 w 110"/>
                  <a:gd name="T67" fmla="*/ 131 h 171"/>
                  <a:gd name="T68" fmla="*/ 0 w 110"/>
                  <a:gd name="T69" fmla="*/ 117 h 171"/>
                  <a:gd name="T70" fmla="*/ 0 w 110"/>
                  <a:gd name="T71" fmla="*/ 84 h 171"/>
                  <a:gd name="T72" fmla="*/ 0 w 110"/>
                  <a:gd name="T73" fmla="*/ 68 h 171"/>
                  <a:gd name="T74" fmla="*/ 2 w 110"/>
                  <a:gd name="T75" fmla="*/ 56 h 171"/>
                  <a:gd name="T76" fmla="*/ 4 w 110"/>
                  <a:gd name="T77" fmla="*/ 50 h 171"/>
                  <a:gd name="T78" fmla="*/ 6 w 110"/>
                  <a:gd name="T79" fmla="*/ 46 h 171"/>
                  <a:gd name="T80" fmla="*/ 10 w 110"/>
                  <a:gd name="T81" fmla="*/ 38 h 171"/>
                  <a:gd name="T82" fmla="*/ 14 w 110"/>
                  <a:gd name="T83" fmla="*/ 34 h 171"/>
                  <a:gd name="T84" fmla="*/ 20 w 110"/>
                  <a:gd name="T85" fmla="*/ 30 h 171"/>
                  <a:gd name="T86" fmla="*/ 28 w 110"/>
                  <a:gd name="T87" fmla="*/ 28 h 171"/>
                  <a:gd name="T88" fmla="*/ 36 w 110"/>
                  <a:gd name="T89" fmla="*/ 28 h 171"/>
                  <a:gd name="T90" fmla="*/ 46 w 110"/>
                  <a:gd name="T91" fmla="*/ 28 h 171"/>
                  <a:gd name="T92" fmla="*/ 56 w 110"/>
                  <a:gd name="T93" fmla="*/ 32 h 171"/>
                  <a:gd name="T94" fmla="*/ 60 w 110"/>
                  <a:gd name="T95" fmla="*/ 34 h 171"/>
                  <a:gd name="T96" fmla="*/ 62 w 110"/>
                  <a:gd name="T97" fmla="*/ 36 h 171"/>
                  <a:gd name="T98" fmla="*/ 62 w 110"/>
                  <a:gd name="T99" fmla="*/ 0 h 171"/>
                  <a:gd name="T100" fmla="*/ 110 w 110"/>
                  <a:gd name="T101" fmla="*/ 0 h 171"/>
                  <a:gd name="T102" fmla="*/ 110 w 110"/>
                  <a:gd name="T103" fmla="*/ 169 h 17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10"/>
                  <a:gd name="T157" fmla="*/ 0 h 171"/>
                  <a:gd name="T158" fmla="*/ 110 w 110"/>
                  <a:gd name="T159" fmla="*/ 171 h 171"/>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10" h="171">
                    <a:moveTo>
                      <a:pt x="62" y="141"/>
                    </a:moveTo>
                    <a:lnTo>
                      <a:pt x="62" y="56"/>
                    </a:lnTo>
                    <a:lnTo>
                      <a:pt x="62" y="54"/>
                    </a:lnTo>
                    <a:lnTo>
                      <a:pt x="58" y="54"/>
                    </a:lnTo>
                    <a:lnTo>
                      <a:pt x="54" y="54"/>
                    </a:lnTo>
                    <a:lnTo>
                      <a:pt x="50" y="54"/>
                    </a:lnTo>
                    <a:lnTo>
                      <a:pt x="48" y="56"/>
                    </a:lnTo>
                    <a:lnTo>
                      <a:pt x="46" y="60"/>
                    </a:lnTo>
                    <a:lnTo>
                      <a:pt x="46" y="62"/>
                    </a:lnTo>
                    <a:lnTo>
                      <a:pt x="46" y="135"/>
                    </a:lnTo>
                    <a:lnTo>
                      <a:pt x="46" y="139"/>
                    </a:lnTo>
                    <a:lnTo>
                      <a:pt x="48" y="141"/>
                    </a:lnTo>
                    <a:lnTo>
                      <a:pt x="50" y="143"/>
                    </a:lnTo>
                    <a:lnTo>
                      <a:pt x="54" y="145"/>
                    </a:lnTo>
                    <a:lnTo>
                      <a:pt x="58" y="143"/>
                    </a:lnTo>
                    <a:lnTo>
                      <a:pt x="62" y="143"/>
                    </a:lnTo>
                    <a:lnTo>
                      <a:pt x="62" y="141"/>
                    </a:lnTo>
                    <a:close/>
                    <a:moveTo>
                      <a:pt x="110" y="169"/>
                    </a:moveTo>
                    <a:lnTo>
                      <a:pt x="64" y="169"/>
                    </a:lnTo>
                    <a:lnTo>
                      <a:pt x="62" y="161"/>
                    </a:lnTo>
                    <a:lnTo>
                      <a:pt x="60" y="163"/>
                    </a:lnTo>
                    <a:lnTo>
                      <a:pt x="54" y="167"/>
                    </a:lnTo>
                    <a:lnTo>
                      <a:pt x="50" y="169"/>
                    </a:lnTo>
                    <a:lnTo>
                      <a:pt x="46" y="169"/>
                    </a:lnTo>
                    <a:lnTo>
                      <a:pt x="34" y="171"/>
                    </a:lnTo>
                    <a:lnTo>
                      <a:pt x="26" y="171"/>
                    </a:lnTo>
                    <a:lnTo>
                      <a:pt x="20" y="169"/>
                    </a:lnTo>
                    <a:lnTo>
                      <a:pt x="14" y="165"/>
                    </a:lnTo>
                    <a:lnTo>
                      <a:pt x="12" y="163"/>
                    </a:lnTo>
                    <a:lnTo>
                      <a:pt x="8" y="159"/>
                    </a:lnTo>
                    <a:lnTo>
                      <a:pt x="6" y="153"/>
                    </a:lnTo>
                    <a:lnTo>
                      <a:pt x="2" y="143"/>
                    </a:lnTo>
                    <a:lnTo>
                      <a:pt x="2" y="137"/>
                    </a:lnTo>
                    <a:lnTo>
                      <a:pt x="0" y="131"/>
                    </a:lnTo>
                    <a:lnTo>
                      <a:pt x="0" y="117"/>
                    </a:lnTo>
                    <a:lnTo>
                      <a:pt x="0" y="84"/>
                    </a:lnTo>
                    <a:lnTo>
                      <a:pt x="0" y="68"/>
                    </a:lnTo>
                    <a:lnTo>
                      <a:pt x="2" y="56"/>
                    </a:lnTo>
                    <a:lnTo>
                      <a:pt x="4" y="50"/>
                    </a:lnTo>
                    <a:lnTo>
                      <a:pt x="6" y="46"/>
                    </a:lnTo>
                    <a:lnTo>
                      <a:pt x="10" y="38"/>
                    </a:lnTo>
                    <a:lnTo>
                      <a:pt x="14" y="34"/>
                    </a:lnTo>
                    <a:lnTo>
                      <a:pt x="20" y="30"/>
                    </a:lnTo>
                    <a:lnTo>
                      <a:pt x="28" y="28"/>
                    </a:lnTo>
                    <a:lnTo>
                      <a:pt x="36" y="28"/>
                    </a:lnTo>
                    <a:lnTo>
                      <a:pt x="46" y="28"/>
                    </a:lnTo>
                    <a:lnTo>
                      <a:pt x="56" y="32"/>
                    </a:lnTo>
                    <a:lnTo>
                      <a:pt x="60" y="34"/>
                    </a:lnTo>
                    <a:lnTo>
                      <a:pt x="62" y="36"/>
                    </a:lnTo>
                    <a:lnTo>
                      <a:pt x="62" y="0"/>
                    </a:lnTo>
                    <a:lnTo>
                      <a:pt x="110" y="0"/>
                    </a:lnTo>
                    <a:lnTo>
                      <a:pt x="110" y="1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3" name="Freeform 18"/>
              <p:cNvSpPr>
                <a:spLocks noEditPoints="1"/>
              </p:cNvSpPr>
              <p:nvPr/>
            </p:nvSpPr>
            <p:spPr bwMode="auto">
              <a:xfrm>
                <a:off x="2415081" y="4714516"/>
                <a:ext cx="98718" cy="162496"/>
              </a:xfrm>
              <a:custGeom>
                <a:gdLst>
                  <a:gd name="T0" fmla="*/ 65 w 113"/>
                  <a:gd name="T1" fmla="*/ 105 h 169"/>
                  <a:gd name="T2" fmla="*/ 63 w 113"/>
                  <a:gd name="T3" fmla="*/ 97 h 169"/>
                  <a:gd name="T4" fmla="*/ 56 w 113"/>
                  <a:gd name="T5" fmla="*/ 93 h 169"/>
                  <a:gd name="T6" fmla="*/ 44 w 113"/>
                  <a:gd name="T7" fmla="*/ 91 h 169"/>
                  <a:gd name="T8" fmla="*/ 50 w 113"/>
                  <a:gd name="T9" fmla="*/ 141 h 169"/>
                  <a:gd name="T10" fmla="*/ 61 w 113"/>
                  <a:gd name="T11" fmla="*/ 137 h 169"/>
                  <a:gd name="T12" fmla="*/ 65 w 113"/>
                  <a:gd name="T13" fmla="*/ 129 h 169"/>
                  <a:gd name="T14" fmla="*/ 65 w 113"/>
                  <a:gd name="T15" fmla="*/ 40 h 169"/>
                  <a:gd name="T16" fmla="*/ 63 w 113"/>
                  <a:gd name="T17" fmla="*/ 32 h 169"/>
                  <a:gd name="T18" fmla="*/ 56 w 113"/>
                  <a:gd name="T19" fmla="*/ 28 h 169"/>
                  <a:gd name="T20" fmla="*/ 44 w 113"/>
                  <a:gd name="T21" fmla="*/ 26 h 169"/>
                  <a:gd name="T22" fmla="*/ 50 w 113"/>
                  <a:gd name="T23" fmla="*/ 66 h 169"/>
                  <a:gd name="T24" fmla="*/ 61 w 113"/>
                  <a:gd name="T25" fmla="*/ 62 h 169"/>
                  <a:gd name="T26" fmla="*/ 65 w 113"/>
                  <a:gd name="T27" fmla="*/ 54 h 169"/>
                  <a:gd name="T28" fmla="*/ 111 w 113"/>
                  <a:gd name="T29" fmla="*/ 135 h 169"/>
                  <a:gd name="T30" fmla="*/ 105 w 113"/>
                  <a:gd name="T31" fmla="*/ 151 h 169"/>
                  <a:gd name="T32" fmla="*/ 99 w 113"/>
                  <a:gd name="T33" fmla="*/ 157 h 169"/>
                  <a:gd name="T34" fmla="*/ 83 w 113"/>
                  <a:gd name="T35" fmla="*/ 165 h 169"/>
                  <a:gd name="T36" fmla="*/ 63 w 113"/>
                  <a:gd name="T37" fmla="*/ 169 h 169"/>
                  <a:gd name="T38" fmla="*/ 0 w 113"/>
                  <a:gd name="T39" fmla="*/ 0 h 169"/>
                  <a:gd name="T40" fmla="*/ 71 w 113"/>
                  <a:gd name="T41" fmla="*/ 0 h 169"/>
                  <a:gd name="T42" fmla="*/ 87 w 113"/>
                  <a:gd name="T43" fmla="*/ 4 h 169"/>
                  <a:gd name="T44" fmla="*/ 99 w 113"/>
                  <a:gd name="T45" fmla="*/ 14 h 169"/>
                  <a:gd name="T46" fmla="*/ 105 w 113"/>
                  <a:gd name="T47" fmla="*/ 28 h 169"/>
                  <a:gd name="T48" fmla="*/ 107 w 113"/>
                  <a:gd name="T49" fmla="*/ 40 h 169"/>
                  <a:gd name="T50" fmla="*/ 105 w 113"/>
                  <a:gd name="T51" fmla="*/ 52 h 169"/>
                  <a:gd name="T52" fmla="*/ 99 w 113"/>
                  <a:gd name="T53" fmla="*/ 64 h 169"/>
                  <a:gd name="T54" fmla="*/ 91 w 113"/>
                  <a:gd name="T55" fmla="*/ 72 h 169"/>
                  <a:gd name="T56" fmla="*/ 77 w 113"/>
                  <a:gd name="T57" fmla="*/ 76 h 169"/>
                  <a:gd name="T58" fmla="*/ 91 w 113"/>
                  <a:gd name="T59" fmla="*/ 78 h 169"/>
                  <a:gd name="T60" fmla="*/ 103 w 113"/>
                  <a:gd name="T61" fmla="*/ 89 h 169"/>
                  <a:gd name="T62" fmla="*/ 109 w 113"/>
                  <a:gd name="T63" fmla="*/ 101 h 169"/>
                  <a:gd name="T64" fmla="*/ 113 w 113"/>
                  <a:gd name="T65" fmla="*/ 115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3"/>
                  <a:gd name="T100" fmla="*/ 0 h 169"/>
                  <a:gd name="T101" fmla="*/ 113 w 113"/>
                  <a:gd name="T102" fmla="*/ 169 h 169"/>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3" h="169">
                    <a:moveTo>
                      <a:pt x="65" y="129"/>
                    </a:moveTo>
                    <a:lnTo>
                      <a:pt x="65" y="105"/>
                    </a:lnTo>
                    <a:lnTo>
                      <a:pt x="65" y="99"/>
                    </a:lnTo>
                    <a:lnTo>
                      <a:pt x="63" y="97"/>
                    </a:lnTo>
                    <a:lnTo>
                      <a:pt x="61" y="95"/>
                    </a:lnTo>
                    <a:lnTo>
                      <a:pt x="56" y="93"/>
                    </a:lnTo>
                    <a:lnTo>
                      <a:pt x="50" y="91"/>
                    </a:lnTo>
                    <a:lnTo>
                      <a:pt x="44" y="91"/>
                    </a:lnTo>
                    <a:lnTo>
                      <a:pt x="44" y="141"/>
                    </a:lnTo>
                    <a:lnTo>
                      <a:pt x="50" y="141"/>
                    </a:lnTo>
                    <a:lnTo>
                      <a:pt x="56" y="141"/>
                    </a:lnTo>
                    <a:lnTo>
                      <a:pt x="61" y="137"/>
                    </a:lnTo>
                    <a:lnTo>
                      <a:pt x="65" y="135"/>
                    </a:lnTo>
                    <a:lnTo>
                      <a:pt x="65" y="129"/>
                    </a:lnTo>
                    <a:close/>
                    <a:moveTo>
                      <a:pt x="65" y="54"/>
                    </a:moveTo>
                    <a:lnTo>
                      <a:pt x="65" y="40"/>
                    </a:lnTo>
                    <a:lnTo>
                      <a:pt x="65" y="34"/>
                    </a:lnTo>
                    <a:lnTo>
                      <a:pt x="63" y="32"/>
                    </a:lnTo>
                    <a:lnTo>
                      <a:pt x="61" y="30"/>
                    </a:lnTo>
                    <a:lnTo>
                      <a:pt x="56" y="28"/>
                    </a:lnTo>
                    <a:lnTo>
                      <a:pt x="50" y="26"/>
                    </a:lnTo>
                    <a:lnTo>
                      <a:pt x="44" y="26"/>
                    </a:lnTo>
                    <a:lnTo>
                      <a:pt x="44" y="66"/>
                    </a:lnTo>
                    <a:lnTo>
                      <a:pt x="50" y="66"/>
                    </a:lnTo>
                    <a:lnTo>
                      <a:pt x="56" y="64"/>
                    </a:lnTo>
                    <a:lnTo>
                      <a:pt x="61" y="62"/>
                    </a:lnTo>
                    <a:lnTo>
                      <a:pt x="65" y="58"/>
                    </a:lnTo>
                    <a:lnTo>
                      <a:pt x="65" y="54"/>
                    </a:lnTo>
                    <a:close/>
                    <a:moveTo>
                      <a:pt x="113" y="125"/>
                    </a:moveTo>
                    <a:lnTo>
                      <a:pt x="111" y="135"/>
                    </a:lnTo>
                    <a:lnTo>
                      <a:pt x="109" y="143"/>
                    </a:lnTo>
                    <a:lnTo>
                      <a:pt x="105" y="151"/>
                    </a:lnTo>
                    <a:lnTo>
                      <a:pt x="101" y="153"/>
                    </a:lnTo>
                    <a:lnTo>
                      <a:pt x="99" y="157"/>
                    </a:lnTo>
                    <a:lnTo>
                      <a:pt x="91" y="163"/>
                    </a:lnTo>
                    <a:lnTo>
                      <a:pt x="83" y="165"/>
                    </a:lnTo>
                    <a:lnTo>
                      <a:pt x="73" y="169"/>
                    </a:lnTo>
                    <a:lnTo>
                      <a:pt x="63" y="169"/>
                    </a:lnTo>
                    <a:lnTo>
                      <a:pt x="0" y="169"/>
                    </a:lnTo>
                    <a:lnTo>
                      <a:pt x="0" y="0"/>
                    </a:lnTo>
                    <a:lnTo>
                      <a:pt x="63" y="0"/>
                    </a:lnTo>
                    <a:lnTo>
                      <a:pt x="71" y="0"/>
                    </a:lnTo>
                    <a:lnTo>
                      <a:pt x="81" y="2"/>
                    </a:lnTo>
                    <a:lnTo>
                      <a:pt x="87" y="4"/>
                    </a:lnTo>
                    <a:lnTo>
                      <a:pt x="95" y="8"/>
                    </a:lnTo>
                    <a:lnTo>
                      <a:pt x="99" y="14"/>
                    </a:lnTo>
                    <a:lnTo>
                      <a:pt x="103" y="20"/>
                    </a:lnTo>
                    <a:lnTo>
                      <a:pt x="105" y="28"/>
                    </a:lnTo>
                    <a:lnTo>
                      <a:pt x="107" y="36"/>
                    </a:lnTo>
                    <a:lnTo>
                      <a:pt x="107" y="40"/>
                    </a:lnTo>
                    <a:lnTo>
                      <a:pt x="107" y="46"/>
                    </a:lnTo>
                    <a:lnTo>
                      <a:pt x="105" y="52"/>
                    </a:lnTo>
                    <a:lnTo>
                      <a:pt x="103" y="58"/>
                    </a:lnTo>
                    <a:lnTo>
                      <a:pt x="99" y="64"/>
                    </a:lnTo>
                    <a:lnTo>
                      <a:pt x="95" y="68"/>
                    </a:lnTo>
                    <a:lnTo>
                      <a:pt x="91" y="72"/>
                    </a:lnTo>
                    <a:lnTo>
                      <a:pt x="85" y="74"/>
                    </a:lnTo>
                    <a:lnTo>
                      <a:pt x="77" y="76"/>
                    </a:lnTo>
                    <a:lnTo>
                      <a:pt x="85" y="76"/>
                    </a:lnTo>
                    <a:lnTo>
                      <a:pt x="91" y="78"/>
                    </a:lnTo>
                    <a:lnTo>
                      <a:pt x="97" y="82"/>
                    </a:lnTo>
                    <a:lnTo>
                      <a:pt x="103" y="89"/>
                    </a:lnTo>
                    <a:lnTo>
                      <a:pt x="107" y="95"/>
                    </a:lnTo>
                    <a:lnTo>
                      <a:pt x="109" y="101"/>
                    </a:lnTo>
                    <a:lnTo>
                      <a:pt x="111" y="107"/>
                    </a:lnTo>
                    <a:lnTo>
                      <a:pt x="113" y="115"/>
                    </a:lnTo>
                    <a:lnTo>
                      <a:pt x="113" y="12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4" name="Freeform 19"/>
              <p:cNvSpPr>
                <a:spLocks noEditPoints="1"/>
              </p:cNvSpPr>
              <p:nvPr/>
            </p:nvSpPr>
            <p:spPr bwMode="auto">
              <a:xfrm>
                <a:off x="2520787" y="4741438"/>
                <a:ext cx="92602" cy="137497"/>
              </a:xfrm>
              <a:custGeom>
                <a:gdLst>
                  <a:gd name="T0" fmla="*/ 62 w 106"/>
                  <a:gd name="T1" fmla="*/ 63 h 143"/>
                  <a:gd name="T2" fmla="*/ 62 w 106"/>
                  <a:gd name="T3" fmla="*/ 34 h 143"/>
                  <a:gd name="T4" fmla="*/ 62 w 106"/>
                  <a:gd name="T5" fmla="*/ 30 h 143"/>
                  <a:gd name="T6" fmla="*/ 60 w 106"/>
                  <a:gd name="T7" fmla="*/ 28 h 143"/>
                  <a:gd name="T8" fmla="*/ 58 w 106"/>
                  <a:gd name="T9" fmla="*/ 26 h 143"/>
                  <a:gd name="T10" fmla="*/ 54 w 106"/>
                  <a:gd name="T11" fmla="*/ 26 h 143"/>
                  <a:gd name="T12" fmla="*/ 50 w 106"/>
                  <a:gd name="T13" fmla="*/ 26 h 143"/>
                  <a:gd name="T14" fmla="*/ 48 w 106"/>
                  <a:gd name="T15" fmla="*/ 28 h 143"/>
                  <a:gd name="T16" fmla="*/ 46 w 106"/>
                  <a:gd name="T17" fmla="*/ 30 h 143"/>
                  <a:gd name="T18" fmla="*/ 46 w 106"/>
                  <a:gd name="T19" fmla="*/ 34 h 143"/>
                  <a:gd name="T20" fmla="*/ 46 w 106"/>
                  <a:gd name="T21" fmla="*/ 63 h 143"/>
                  <a:gd name="T22" fmla="*/ 62 w 106"/>
                  <a:gd name="T23" fmla="*/ 63 h 143"/>
                  <a:gd name="T24" fmla="*/ 106 w 106"/>
                  <a:gd name="T25" fmla="*/ 85 h 143"/>
                  <a:gd name="T26" fmla="*/ 46 w 106"/>
                  <a:gd name="T27" fmla="*/ 85 h 143"/>
                  <a:gd name="T28" fmla="*/ 46 w 106"/>
                  <a:gd name="T29" fmla="*/ 95 h 143"/>
                  <a:gd name="T30" fmla="*/ 48 w 106"/>
                  <a:gd name="T31" fmla="*/ 103 h 143"/>
                  <a:gd name="T32" fmla="*/ 48 w 106"/>
                  <a:gd name="T33" fmla="*/ 105 h 143"/>
                  <a:gd name="T34" fmla="*/ 50 w 106"/>
                  <a:gd name="T35" fmla="*/ 107 h 143"/>
                  <a:gd name="T36" fmla="*/ 56 w 106"/>
                  <a:gd name="T37" fmla="*/ 109 h 143"/>
                  <a:gd name="T38" fmla="*/ 62 w 106"/>
                  <a:gd name="T39" fmla="*/ 109 h 143"/>
                  <a:gd name="T40" fmla="*/ 78 w 106"/>
                  <a:gd name="T41" fmla="*/ 109 h 143"/>
                  <a:gd name="T42" fmla="*/ 90 w 106"/>
                  <a:gd name="T43" fmla="*/ 107 h 143"/>
                  <a:gd name="T44" fmla="*/ 102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4 w 106"/>
                  <a:gd name="T57" fmla="*/ 141 h 143"/>
                  <a:gd name="T58" fmla="*/ 26 w 106"/>
                  <a:gd name="T59" fmla="*/ 137 h 143"/>
                  <a:gd name="T60" fmla="*/ 18 w 106"/>
                  <a:gd name="T61" fmla="*/ 133 h 143"/>
                  <a:gd name="T62" fmla="*/ 10 w 106"/>
                  <a:gd name="T63" fmla="*/ 125 h 143"/>
                  <a:gd name="T64" fmla="*/ 8 w 106"/>
                  <a:gd name="T65" fmla="*/ 121 h 143"/>
                  <a:gd name="T66" fmla="*/ 4 w 106"/>
                  <a:gd name="T67" fmla="*/ 115 h 143"/>
                  <a:gd name="T68" fmla="*/ 2 w 106"/>
                  <a:gd name="T69" fmla="*/ 103 h 143"/>
                  <a:gd name="T70" fmla="*/ 0 w 106"/>
                  <a:gd name="T71" fmla="*/ 95 h 143"/>
                  <a:gd name="T72" fmla="*/ 0 w 106"/>
                  <a:gd name="T73" fmla="*/ 87 h 143"/>
                  <a:gd name="T74" fmla="*/ 0 w 106"/>
                  <a:gd name="T75" fmla="*/ 59 h 143"/>
                  <a:gd name="T76" fmla="*/ 0 w 106"/>
                  <a:gd name="T77" fmla="*/ 48 h 143"/>
                  <a:gd name="T78" fmla="*/ 2 w 106"/>
                  <a:gd name="T79" fmla="*/ 40 h 143"/>
                  <a:gd name="T80" fmla="*/ 6 w 106"/>
                  <a:gd name="T81" fmla="*/ 28 h 143"/>
                  <a:gd name="T82" fmla="*/ 10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4 w 106"/>
                  <a:gd name="T97" fmla="*/ 0 h 143"/>
                  <a:gd name="T98" fmla="*/ 64 w 106"/>
                  <a:gd name="T99" fmla="*/ 0 h 143"/>
                  <a:gd name="T100" fmla="*/ 74 w 106"/>
                  <a:gd name="T101" fmla="*/ 2 h 143"/>
                  <a:gd name="T102" fmla="*/ 82 w 106"/>
                  <a:gd name="T103" fmla="*/ 4 h 143"/>
                  <a:gd name="T104" fmla="*/ 90 w 106"/>
                  <a:gd name="T105" fmla="*/ 10 h 143"/>
                  <a:gd name="T106" fmla="*/ 92 w 106"/>
                  <a:gd name="T107" fmla="*/ 14 h 143"/>
                  <a:gd name="T108" fmla="*/ 96 w 106"/>
                  <a:gd name="T109" fmla="*/ 18 h 143"/>
                  <a:gd name="T110" fmla="*/ 100 w 106"/>
                  <a:gd name="T111" fmla="*/ 28 h 143"/>
                  <a:gd name="T112" fmla="*/ 102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2" y="63"/>
                    </a:moveTo>
                    <a:lnTo>
                      <a:pt x="62" y="34"/>
                    </a:lnTo>
                    <a:lnTo>
                      <a:pt x="62" y="30"/>
                    </a:lnTo>
                    <a:lnTo>
                      <a:pt x="60" y="28"/>
                    </a:lnTo>
                    <a:lnTo>
                      <a:pt x="58" y="26"/>
                    </a:lnTo>
                    <a:lnTo>
                      <a:pt x="54" y="26"/>
                    </a:lnTo>
                    <a:lnTo>
                      <a:pt x="50" y="26"/>
                    </a:lnTo>
                    <a:lnTo>
                      <a:pt x="48" y="28"/>
                    </a:lnTo>
                    <a:lnTo>
                      <a:pt x="46" y="30"/>
                    </a:lnTo>
                    <a:lnTo>
                      <a:pt x="46" y="34"/>
                    </a:lnTo>
                    <a:lnTo>
                      <a:pt x="46" y="63"/>
                    </a:lnTo>
                    <a:lnTo>
                      <a:pt x="62" y="63"/>
                    </a:lnTo>
                    <a:close/>
                    <a:moveTo>
                      <a:pt x="106" y="85"/>
                    </a:moveTo>
                    <a:lnTo>
                      <a:pt x="46" y="85"/>
                    </a:lnTo>
                    <a:lnTo>
                      <a:pt x="46" y="95"/>
                    </a:lnTo>
                    <a:lnTo>
                      <a:pt x="48" y="103"/>
                    </a:lnTo>
                    <a:lnTo>
                      <a:pt x="48" y="105"/>
                    </a:lnTo>
                    <a:lnTo>
                      <a:pt x="50" y="107"/>
                    </a:lnTo>
                    <a:lnTo>
                      <a:pt x="56" y="109"/>
                    </a:lnTo>
                    <a:lnTo>
                      <a:pt x="62" y="109"/>
                    </a:lnTo>
                    <a:lnTo>
                      <a:pt x="78" y="109"/>
                    </a:lnTo>
                    <a:lnTo>
                      <a:pt x="90" y="107"/>
                    </a:lnTo>
                    <a:lnTo>
                      <a:pt x="102" y="103"/>
                    </a:lnTo>
                    <a:lnTo>
                      <a:pt x="104" y="135"/>
                    </a:lnTo>
                    <a:lnTo>
                      <a:pt x="90" y="139"/>
                    </a:lnTo>
                    <a:lnTo>
                      <a:pt x="74" y="141"/>
                    </a:lnTo>
                    <a:lnTo>
                      <a:pt x="54" y="143"/>
                    </a:lnTo>
                    <a:lnTo>
                      <a:pt x="44" y="143"/>
                    </a:lnTo>
                    <a:lnTo>
                      <a:pt x="34" y="141"/>
                    </a:lnTo>
                    <a:lnTo>
                      <a:pt x="26" y="137"/>
                    </a:lnTo>
                    <a:lnTo>
                      <a:pt x="18" y="133"/>
                    </a:lnTo>
                    <a:lnTo>
                      <a:pt x="10" y="125"/>
                    </a:lnTo>
                    <a:lnTo>
                      <a:pt x="8" y="121"/>
                    </a:lnTo>
                    <a:lnTo>
                      <a:pt x="4" y="115"/>
                    </a:lnTo>
                    <a:lnTo>
                      <a:pt x="2" y="103"/>
                    </a:lnTo>
                    <a:lnTo>
                      <a:pt x="0" y="95"/>
                    </a:lnTo>
                    <a:lnTo>
                      <a:pt x="0" y="87"/>
                    </a:lnTo>
                    <a:lnTo>
                      <a:pt x="0" y="59"/>
                    </a:lnTo>
                    <a:lnTo>
                      <a:pt x="0" y="48"/>
                    </a:lnTo>
                    <a:lnTo>
                      <a:pt x="2" y="40"/>
                    </a:lnTo>
                    <a:lnTo>
                      <a:pt x="6" y="28"/>
                    </a:lnTo>
                    <a:lnTo>
                      <a:pt x="10" y="16"/>
                    </a:lnTo>
                    <a:lnTo>
                      <a:pt x="14" y="12"/>
                    </a:lnTo>
                    <a:lnTo>
                      <a:pt x="18" y="10"/>
                    </a:lnTo>
                    <a:lnTo>
                      <a:pt x="22" y="6"/>
                    </a:lnTo>
                    <a:lnTo>
                      <a:pt x="26" y="4"/>
                    </a:lnTo>
                    <a:lnTo>
                      <a:pt x="36" y="2"/>
                    </a:lnTo>
                    <a:lnTo>
                      <a:pt x="46" y="0"/>
                    </a:lnTo>
                    <a:lnTo>
                      <a:pt x="54" y="0"/>
                    </a:lnTo>
                    <a:lnTo>
                      <a:pt x="64" y="0"/>
                    </a:lnTo>
                    <a:lnTo>
                      <a:pt x="74" y="2"/>
                    </a:lnTo>
                    <a:lnTo>
                      <a:pt x="82" y="4"/>
                    </a:lnTo>
                    <a:lnTo>
                      <a:pt x="90" y="10"/>
                    </a:lnTo>
                    <a:lnTo>
                      <a:pt x="92" y="14"/>
                    </a:lnTo>
                    <a:lnTo>
                      <a:pt x="96" y="18"/>
                    </a:lnTo>
                    <a:lnTo>
                      <a:pt x="100" y="28"/>
                    </a:lnTo>
                    <a:lnTo>
                      <a:pt x="102" y="34"/>
                    </a:lnTo>
                    <a:lnTo>
                      <a:pt x="104" y="40"/>
                    </a:lnTo>
                    <a:lnTo>
                      <a:pt x="106" y="59"/>
                    </a:lnTo>
                    <a:lnTo>
                      <a:pt x="106" y="8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5" name="Freeform 20"/>
              <p:cNvSpPr>
                <a:spLocks noEditPoints="1"/>
              </p:cNvSpPr>
              <p:nvPr/>
            </p:nvSpPr>
            <p:spPr bwMode="auto">
              <a:xfrm>
                <a:off x="2693762" y="4741438"/>
                <a:ext cx="96971" cy="159611"/>
              </a:xfrm>
              <a:custGeom>
                <a:gdLst>
                  <a:gd name="T0" fmla="*/ 63 w 111"/>
                  <a:gd name="T1" fmla="*/ 32 h 166"/>
                  <a:gd name="T2" fmla="*/ 59 w 111"/>
                  <a:gd name="T3" fmla="*/ 28 h 166"/>
                  <a:gd name="T4" fmla="*/ 51 w 111"/>
                  <a:gd name="T5" fmla="*/ 28 h 166"/>
                  <a:gd name="T6" fmla="*/ 47 w 111"/>
                  <a:gd name="T7" fmla="*/ 34 h 166"/>
                  <a:gd name="T8" fmla="*/ 47 w 111"/>
                  <a:gd name="T9" fmla="*/ 83 h 166"/>
                  <a:gd name="T10" fmla="*/ 49 w 111"/>
                  <a:gd name="T11" fmla="*/ 89 h 166"/>
                  <a:gd name="T12" fmla="*/ 55 w 111"/>
                  <a:gd name="T13" fmla="*/ 93 h 166"/>
                  <a:gd name="T14" fmla="*/ 63 w 111"/>
                  <a:gd name="T15" fmla="*/ 91 h 166"/>
                  <a:gd name="T16" fmla="*/ 111 w 111"/>
                  <a:gd name="T17" fmla="*/ 119 h 166"/>
                  <a:gd name="T18" fmla="*/ 107 w 111"/>
                  <a:gd name="T19" fmla="*/ 137 h 166"/>
                  <a:gd name="T20" fmla="*/ 103 w 111"/>
                  <a:gd name="T21" fmla="*/ 145 h 166"/>
                  <a:gd name="T22" fmla="*/ 95 w 111"/>
                  <a:gd name="T23" fmla="*/ 156 h 166"/>
                  <a:gd name="T24" fmla="*/ 87 w 111"/>
                  <a:gd name="T25" fmla="*/ 162 h 166"/>
                  <a:gd name="T26" fmla="*/ 77 w 111"/>
                  <a:gd name="T27" fmla="*/ 164 h 166"/>
                  <a:gd name="T28" fmla="*/ 53 w 111"/>
                  <a:gd name="T29" fmla="*/ 166 h 166"/>
                  <a:gd name="T30" fmla="*/ 16 w 111"/>
                  <a:gd name="T31" fmla="*/ 164 h 166"/>
                  <a:gd name="T32" fmla="*/ 4 w 111"/>
                  <a:gd name="T33" fmla="*/ 131 h 166"/>
                  <a:gd name="T34" fmla="*/ 32 w 111"/>
                  <a:gd name="T35" fmla="*/ 133 h 166"/>
                  <a:gd name="T36" fmla="*/ 55 w 111"/>
                  <a:gd name="T37" fmla="*/ 133 h 166"/>
                  <a:gd name="T38" fmla="*/ 63 w 111"/>
                  <a:gd name="T39" fmla="*/ 129 h 166"/>
                  <a:gd name="T40" fmla="*/ 63 w 111"/>
                  <a:gd name="T41" fmla="*/ 109 h 166"/>
                  <a:gd name="T42" fmla="*/ 51 w 111"/>
                  <a:gd name="T43" fmla="*/ 117 h 166"/>
                  <a:gd name="T44" fmla="*/ 37 w 111"/>
                  <a:gd name="T45" fmla="*/ 119 h 166"/>
                  <a:gd name="T46" fmla="*/ 20 w 111"/>
                  <a:gd name="T47" fmla="*/ 117 h 166"/>
                  <a:gd name="T48" fmla="*/ 8 w 111"/>
                  <a:gd name="T49" fmla="*/ 109 h 166"/>
                  <a:gd name="T50" fmla="*/ 2 w 111"/>
                  <a:gd name="T51" fmla="*/ 95 h 166"/>
                  <a:gd name="T52" fmla="*/ 0 w 111"/>
                  <a:gd name="T53" fmla="*/ 71 h 166"/>
                  <a:gd name="T54" fmla="*/ 0 w 111"/>
                  <a:gd name="T55" fmla="*/ 36 h 166"/>
                  <a:gd name="T56" fmla="*/ 4 w 111"/>
                  <a:gd name="T57" fmla="*/ 16 h 166"/>
                  <a:gd name="T58" fmla="*/ 14 w 111"/>
                  <a:gd name="T59" fmla="*/ 4 h 166"/>
                  <a:gd name="T60" fmla="*/ 26 w 111"/>
                  <a:gd name="T61" fmla="*/ 0 h 166"/>
                  <a:gd name="T62" fmla="*/ 43 w 111"/>
                  <a:gd name="T63" fmla="*/ 0 h 166"/>
                  <a:gd name="T64" fmla="*/ 57 w 111"/>
                  <a:gd name="T65" fmla="*/ 4 h 166"/>
                  <a:gd name="T66" fmla="*/ 65 w 111"/>
                  <a:gd name="T67" fmla="*/ 10 h 166"/>
                  <a:gd name="T68" fmla="*/ 111 w 111"/>
                  <a:gd name="T69" fmla="*/ 2 h 16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1"/>
                  <a:gd name="T106" fmla="*/ 0 h 166"/>
                  <a:gd name="T107" fmla="*/ 111 w 111"/>
                  <a:gd name="T108" fmla="*/ 166 h 16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166">
                    <a:moveTo>
                      <a:pt x="63" y="89"/>
                    </a:moveTo>
                    <a:lnTo>
                      <a:pt x="63" y="32"/>
                    </a:lnTo>
                    <a:lnTo>
                      <a:pt x="63" y="30"/>
                    </a:lnTo>
                    <a:lnTo>
                      <a:pt x="59" y="28"/>
                    </a:lnTo>
                    <a:lnTo>
                      <a:pt x="55" y="28"/>
                    </a:lnTo>
                    <a:lnTo>
                      <a:pt x="51" y="28"/>
                    </a:lnTo>
                    <a:lnTo>
                      <a:pt x="49" y="32"/>
                    </a:lnTo>
                    <a:lnTo>
                      <a:pt x="47" y="34"/>
                    </a:lnTo>
                    <a:lnTo>
                      <a:pt x="47" y="38"/>
                    </a:lnTo>
                    <a:lnTo>
                      <a:pt x="47" y="83"/>
                    </a:lnTo>
                    <a:lnTo>
                      <a:pt x="47" y="87"/>
                    </a:lnTo>
                    <a:lnTo>
                      <a:pt x="49" y="89"/>
                    </a:lnTo>
                    <a:lnTo>
                      <a:pt x="51" y="91"/>
                    </a:lnTo>
                    <a:lnTo>
                      <a:pt x="55" y="93"/>
                    </a:lnTo>
                    <a:lnTo>
                      <a:pt x="59" y="91"/>
                    </a:lnTo>
                    <a:lnTo>
                      <a:pt x="63" y="91"/>
                    </a:lnTo>
                    <a:lnTo>
                      <a:pt x="63" y="89"/>
                    </a:lnTo>
                    <a:close/>
                    <a:moveTo>
                      <a:pt x="111" y="119"/>
                    </a:moveTo>
                    <a:lnTo>
                      <a:pt x="109" y="131"/>
                    </a:lnTo>
                    <a:lnTo>
                      <a:pt x="107" y="137"/>
                    </a:lnTo>
                    <a:lnTo>
                      <a:pt x="107" y="141"/>
                    </a:lnTo>
                    <a:lnTo>
                      <a:pt x="103" y="145"/>
                    </a:lnTo>
                    <a:lnTo>
                      <a:pt x="101" y="149"/>
                    </a:lnTo>
                    <a:lnTo>
                      <a:pt x="95" y="156"/>
                    </a:lnTo>
                    <a:lnTo>
                      <a:pt x="91" y="160"/>
                    </a:lnTo>
                    <a:lnTo>
                      <a:pt x="87" y="162"/>
                    </a:lnTo>
                    <a:lnTo>
                      <a:pt x="81" y="164"/>
                    </a:lnTo>
                    <a:lnTo>
                      <a:pt x="77" y="164"/>
                    </a:lnTo>
                    <a:lnTo>
                      <a:pt x="65" y="166"/>
                    </a:lnTo>
                    <a:lnTo>
                      <a:pt x="53" y="166"/>
                    </a:lnTo>
                    <a:lnTo>
                      <a:pt x="32" y="166"/>
                    </a:lnTo>
                    <a:lnTo>
                      <a:pt x="16" y="164"/>
                    </a:lnTo>
                    <a:lnTo>
                      <a:pt x="4" y="162"/>
                    </a:lnTo>
                    <a:lnTo>
                      <a:pt x="4" y="131"/>
                    </a:lnTo>
                    <a:lnTo>
                      <a:pt x="18" y="133"/>
                    </a:lnTo>
                    <a:lnTo>
                      <a:pt x="32" y="133"/>
                    </a:lnTo>
                    <a:lnTo>
                      <a:pt x="49" y="135"/>
                    </a:lnTo>
                    <a:lnTo>
                      <a:pt x="55" y="133"/>
                    </a:lnTo>
                    <a:lnTo>
                      <a:pt x="61" y="131"/>
                    </a:lnTo>
                    <a:lnTo>
                      <a:pt x="63" y="129"/>
                    </a:lnTo>
                    <a:lnTo>
                      <a:pt x="63" y="123"/>
                    </a:lnTo>
                    <a:lnTo>
                      <a:pt x="63" y="109"/>
                    </a:lnTo>
                    <a:lnTo>
                      <a:pt x="57" y="113"/>
                    </a:lnTo>
                    <a:lnTo>
                      <a:pt x="51" y="117"/>
                    </a:lnTo>
                    <a:lnTo>
                      <a:pt x="45" y="119"/>
                    </a:lnTo>
                    <a:lnTo>
                      <a:pt x="37" y="119"/>
                    </a:lnTo>
                    <a:lnTo>
                      <a:pt x="26" y="119"/>
                    </a:lnTo>
                    <a:lnTo>
                      <a:pt x="20" y="117"/>
                    </a:lnTo>
                    <a:lnTo>
                      <a:pt x="14" y="115"/>
                    </a:lnTo>
                    <a:lnTo>
                      <a:pt x="8" y="109"/>
                    </a:lnTo>
                    <a:lnTo>
                      <a:pt x="4" y="103"/>
                    </a:lnTo>
                    <a:lnTo>
                      <a:pt x="2" y="95"/>
                    </a:lnTo>
                    <a:lnTo>
                      <a:pt x="0" y="83"/>
                    </a:lnTo>
                    <a:lnTo>
                      <a:pt x="0" y="71"/>
                    </a:lnTo>
                    <a:lnTo>
                      <a:pt x="0" y="48"/>
                    </a:lnTo>
                    <a:lnTo>
                      <a:pt x="0" y="36"/>
                    </a:lnTo>
                    <a:lnTo>
                      <a:pt x="2" y="24"/>
                    </a:lnTo>
                    <a:lnTo>
                      <a:pt x="4" y="16"/>
                    </a:lnTo>
                    <a:lnTo>
                      <a:pt x="8" y="10"/>
                    </a:lnTo>
                    <a:lnTo>
                      <a:pt x="14" y="4"/>
                    </a:lnTo>
                    <a:lnTo>
                      <a:pt x="20" y="2"/>
                    </a:lnTo>
                    <a:lnTo>
                      <a:pt x="26" y="0"/>
                    </a:lnTo>
                    <a:lnTo>
                      <a:pt x="37" y="0"/>
                    </a:lnTo>
                    <a:lnTo>
                      <a:pt x="43" y="0"/>
                    </a:lnTo>
                    <a:lnTo>
                      <a:pt x="47" y="0"/>
                    </a:lnTo>
                    <a:lnTo>
                      <a:pt x="57" y="4"/>
                    </a:lnTo>
                    <a:lnTo>
                      <a:pt x="63" y="8"/>
                    </a:lnTo>
                    <a:lnTo>
                      <a:pt x="65" y="10"/>
                    </a:lnTo>
                    <a:lnTo>
                      <a:pt x="67" y="2"/>
                    </a:lnTo>
                    <a:lnTo>
                      <a:pt x="111" y="2"/>
                    </a:lnTo>
                    <a:lnTo>
                      <a:pt x="111" y="11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6" name="Freeform 21"/>
              <p:cNvSpPr>
                <a:spLocks noEditPoints="1"/>
              </p:cNvSpPr>
              <p:nvPr/>
            </p:nvSpPr>
            <p:spPr bwMode="auto">
              <a:xfrm>
                <a:off x="2799468" y="4741438"/>
                <a:ext cx="92602" cy="137497"/>
              </a:xfrm>
              <a:custGeom>
                <a:gdLst>
                  <a:gd name="T0" fmla="*/ 64 w 106"/>
                  <a:gd name="T1" fmla="*/ 63 h 143"/>
                  <a:gd name="T2" fmla="*/ 64 w 106"/>
                  <a:gd name="T3" fmla="*/ 34 h 143"/>
                  <a:gd name="T4" fmla="*/ 62 w 106"/>
                  <a:gd name="T5" fmla="*/ 30 h 143"/>
                  <a:gd name="T6" fmla="*/ 62 w 106"/>
                  <a:gd name="T7" fmla="*/ 28 h 143"/>
                  <a:gd name="T8" fmla="*/ 58 w 106"/>
                  <a:gd name="T9" fmla="*/ 26 h 143"/>
                  <a:gd name="T10" fmla="*/ 56 w 106"/>
                  <a:gd name="T11" fmla="*/ 26 h 143"/>
                  <a:gd name="T12" fmla="*/ 52 w 106"/>
                  <a:gd name="T13" fmla="*/ 26 h 143"/>
                  <a:gd name="T14" fmla="*/ 48 w 106"/>
                  <a:gd name="T15" fmla="*/ 28 h 143"/>
                  <a:gd name="T16" fmla="*/ 48 w 106"/>
                  <a:gd name="T17" fmla="*/ 30 h 143"/>
                  <a:gd name="T18" fmla="*/ 46 w 106"/>
                  <a:gd name="T19" fmla="*/ 34 h 143"/>
                  <a:gd name="T20" fmla="*/ 46 w 106"/>
                  <a:gd name="T21" fmla="*/ 63 h 143"/>
                  <a:gd name="T22" fmla="*/ 64 w 106"/>
                  <a:gd name="T23" fmla="*/ 63 h 143"/>
                  <a:gd name="T24" fmla="*/ 106 w 106"/>
                  <a:gd name="T25" fmla="*/ 85 h 143"/>
                  <a:gd name="T26" fmla="*/ 46 w 106"/>
                  <a:gd name="T27" fmla="*/ 85 h 143"/>
                  <a:gd name="T28" fmla="*/ 46 w 106"/>
                  <a:gd name="T29" fmla="*/ 95 h 143"/>
                  <a:gd name="T30" fmla="*/ 48 w 106"/>
                  <a:gd name="T31" fmla="*/ 103 h 143"/>
                  <a:gd name="T32" fmla="*/ 50 w 106"/>
                  <a:gd name="T33" fmla="*/ 105 h 143"/>
                  <a:gd name="T34" fmla="*/ 52 w 106"/>
                  <a:gd name="T35" fmla="*/ 107 h 143"/>
                  <a:gd name="T36" fmla="*/ 56 w 106"/>
                  <a:gd name="T37" fmla="*/ 109 h 143"/>
                  <a:gd name="T38" fmla="*/ 64 w 106"/>
                  <a:gd name="T39" fmla="*/ 109 h 143"/>
                  <a:gd name="T40" fmla="*/ 78 w 106"/>
                  <a:gd name="T41" fmla="*/ 109 h 143"/>
                  <a:gd name="T42" fmla="*/ 90 w 106"/>
                  <a:gd name="T43" fmla="*/ 107 h 143"/>
                  <a:gd name="T44" fmla="*/ 104 w 106"/>
                  <a:gd name="T45" fmla="*/ 103 h 143"/>
                  <a:gd name="T46" fmla="*/ 104 w 106"/>
                  <a:gd name="T47" fmla="*/ 135 h 143"/>
                  <a:gd name="T48" fmla="*/ 90 w 106"/>
                  <a:gd name="T49" fmla="*/ 139 h 143"/>
                  <a:gd name="T50" fmla="*/ 74 w 106"/>
                  <a:gd name="T51" fmla="*/ 141 h 143"/>
                  <a:gd name="T52" fmla="*/ 54 w 106"/>
                  <a:gd name="T53" fmla="*/ 143 h 143"/>
                  <a:gd name="T54" fmla="*/ 44 w 106"/>
                  <a:gd name="T55" fmla="*/ 143 h 143"/>
                  <a:gd name="T56" fmla="*/ 36 w 106"/>
                  <a:gd name="T57" fmla="*/ 141 h 143"/>
                  <a:gd name="T58" fmla="*/ 26 w 106"/>
                  <a:gd name="T59" fmla="*/ 137 h 143"/>
                  <a:gd name="T60" fmla="*/ 18 w 106"/>
                  <a:gd name="T61" fmla="*/ 133 h 143"/>
                  <a:gd name="T62" fmla="*/ 10 w 106"/>
                  <a:gd name="T63" fmla="*/ 125 h 143"/>
                  <a:gd name="T64" fmla="*/ 8 w 106"/>
                  <a:gd name="T65" fmla="*/ 121 h 143"/>
                  <a:gd name="T66" fmla="*/ 6 w 106"/>
                  <a:gd name="T67" fmla="*/ 115 h 143"/>
                  <a:gd name="T68" fmla="*/ 2 w 106"/>
                  <a:gd name="T69" fmla="*/ 103 h 143"/>
                  <a:gd name="T70" fmla="*/ 2 w 106"/>
                  <a:gd name="T71" fmla="*/ 95 h 143"/>
                  <a:gd name="T72" fmla="*/ 0 w 106"/>
                  <a:gd name="T73" fmla="*/ 87 h 143"/>
                  <a:gd name="T74" fmla="*/ 0 w 106"/>
                  <a:gd name="T75" fmla="*/ 59 h 143"/>
                  <a:gd name="T76" fmla="*/ 2 w 106"/>
                  <a:gd name="T77" fmla="*/ 48 h 143"/>
                  <a:gd name="T78" fmla="*/ 2 w 106"/>
                  <a:gd name="T79" fmla="*/ 40 h 143"/>
                  <a:gd name="T80" fmla="*/ 6 w 106"/>
                  <a:gd name="T81" fmla="*/ 28 h 143"/>
                  <a:gd name="T82" fmla="*/ 12 w 106"/>
                  <a:gd name="T83" fmla="*/ 16 h 143"/>
                  <a:gd name="T84" fmla="*/ 14 w 106"/>
                  <a:gd name="T85" fmla="*/ 12 h 143"/>
                  <a:gd name="T86" fmla="*/ 18 w 106"/>
                  <a:gd name="T87" fmla="*/ 10 h 143"/>
                  <a:gd name="T88" fmla="*/ 22 w 106"/>
                  <a:gd name="T89" fmla="*/ 6 h 143"/>
                  <a:gd name="T90" fmla="*/ 26 w 106"/>
                  <a:gd name="T91" fmla="*/ 4 h 143"/>
                  <a:gd name="T92" fmla="*/ 36 w 106"/>
                  <a:gd name="T93" fmla="*/ 2 h 143"/>
                  <a:gd name="T94" fmla="*/ 46 w 106"/>
                  <a:gd name="T95" fmla="*/ 0 h 143"/>
                  <a:gd name="T96" fmla="*/ 56 w 106"/>
                  <a:gd name="T97" fmla="*/ 0 h 143"/>
                  <a:gd name="T98" fmla="*/ 64 w 106"/>
                  <a:gd name="T99" fmla="*/ 0 h 143"/>
                  <a:gd name="T100" fmla="*/ 74 w 106"/>
                  <a:gd name="T101" fmla="*/ 2 h 143"/>
                  <a:gd name="T102" fmla="*/ 82 w 106"/>
                  <a:gd name="T103" fmla="*/ 4 h 143"/>
                  <a:gd name="T104" fmla="*/ 90 w 106"/>
                  <a:gd name="T105" fmla="*/ 10 h 143"/>
                  <a:gd name="T106" fmla="*/ 94 w 106"/>
                  <a:gd name="T107" fmla="*/ 14 h 143"/>
                  <a:gd name="T108" fmla="*/ 96 w 106"/>
                  <a:gd name="T109" fmla="*/ 18 h 143"/>
                  <a:gd name="T110" fmla="*/ 102 w 106"/>
                  <a:gd name="T111" fmla="*/ 28 h 143"/>
                  <a:gd name="T112" fmla="*/ 104 w 106"/>
                  <a:gd name="T113" fmla="*/ 34 h 143"/>
                  <a:gd name="T114" fmla="*/ 104 w 106"/>
                  <a:gd name="T115" fmla="*/ 40 h 143"/>
                  <a:gd name="T116" fmla="*/ 106 w 106"/>
                  <a:gd name="T117" fmla="*/ 59 h 143"/>
                  <a:gd name="T118" fmla="*/ 106 w 106"/>
                  <a:gd name="T119" fmla="*/ 85 h 14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06"/>
                  <a:gd name="T181" fmla="*/ 0 h 143"/>
                  <a:gd name="T182" fmla="*/ 106 w 106"/>
                  <a:gd name="T183" fmla="*/ 143 h 143"/>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05" h="143">
                    <a:moveTo>
                      <a:pt x="64" y="63"/>
                    </a:moveTo>
                    <a:lnTo>
                      <a:pt x="64" y="34"/>
                    </a:lnTo>
                    <a:lnTo>
                      <a:pt x="62" y="30"/>
                    </a:lnTo>
                    <a:lnTo>
                      <a:pt x="62" y="28"/>
                    </a:lnTo>
                    <a:lnTo>
                      <a:pt x="58" y="26"/>
                    </a:lnTo>
                    <a:lnTo>
                      <a:pt x="56" y="26"/>
                    </a:lnTo>
                    <a:lnTo>
                      <a:pt x="52" y="26"/>
                    </a:lnTo>
                    <a:lnTo>
                      <a:pt x="48" y="28"/>
                    </a:lnTo>
                    <a:lnTo>
                      <a:pt x="48" y="30"/>
                    </a:lnTo>
                    <a:lnTo>
                      <a:pt x="46" y="34"/>
                    </a:lnTo>
                    <a:lnTo>
                      <a:pt x="46" y="63"/>
                    </a:lnTo>
                    <a:lnTo>
                      <a:pt x="64" y="63"/>
                    </a:lnTo>
                    <a:close/>
                    <a:moveTo>
                      <a:pt x="106" y="85"/>
                    </a:moveTo>
                    <a:lnTo>
                      <a:pt x="46" y="85"/>
                    </a:lnTo>
                    <a:lnTo>
                      <a:pt x="46" y="95"/>
                    </a:lnTo>
                    <a:lnTo>
                      <a:pt x="48" y="103"/>
                    </a:lnTo>
                    <a:lnTo>
                      <a:pt x="50" y="105"/>
                    </a:lnTo>
                    <a:lnTo>
                      <a:pt x="52" y="107"/>
                    </a:lnTo>
                    <a:lnTo>
                      <a:pt x="56" y="109"/>
                    </a:lnTo>
                    <a:lnTo>
                      <a:pt x="64" y="109"/>
                    </a:lnTo>
                    <a:lnTo>
                      <a:pt x="78" y="109"/>
                    </a:lnTo>
                    <a:lnTo>
                      <a:pt x="90" y="107"/>
                    </a:lnTo>
                    <a:lnTo>
                      <a:pt x="104" y="103"/>
                    </a:lnTo>
                    <a:lnTo>
                      <a:pt x="104" y="135"/>
                    </a:lnTo>
                    <a:lnTo>
                      <a:pt x="90" y="139"/>
                    </a:lnTo>
                    <a:lnTo>
                      <a:pt x="74" y="141"/>
                    </a:lnTo>
                    <a:lnTo>
                      <a:pt x="54" y="143"/>
                    </a:lnTo>
                    <a:lnTo>
                      <a:pt x="44" y="143"/>
                    </a:lnTo>
                    <a:lnTo>
                      <a:pt x="36" y="141"/>
                    </a:lnTo>
                    <a:lnTo>
                      <a:pt x="26" y="137"/>
                    </a:lnTo>
                    <a:lnTo>
                      <a:pt x="18" y="133"/>
                    </a:lnTo>
                    <a:lnTo>
                      <a:pt x="10" y="125"/>
                    </a:lnTo>
                    <a:lnTo>
                      <a:pt x="8" y="121"/>
                    </a:lnTo>
                    <a:lnTo>
                      <a:pt x="6" y="115"/>
                    </a:lnTo>
                    <a:lnTo>
                      <a:pt x="2" y="103"/>
                    </a:lnTo>
                    <a:lnTo>
                      <a:pt x="2" y="95"/>
                    </a:lnTo>
                    <a:lnTo>
                      <a:pt x="0" y="87"/>
                    </a:lnTo>
                    <a:lnTo>
                      <a:pt x="0" y="59"/>
                    </a:lnTo>
                    <a:lnTo>
                      <a:pt x="2" y="48"/>
                    </a:lnTo>
                    <a:lnTo>
                      <a:pt x="2" y="40"/>
                    </a:lnTo>
                    <a:lnTo>
                      <a:pt x="6" y="28"/>
                    </a:lnTo>
                    <a:lnTo>
                      <a:pt x="12" y="16"/>
                    </a:lnTo>
                    <a:lnTo>
                      <a:pt x="14" y="12"/>
                    </a:lnTo>
                    <a:lnTo>
                      <a:pt x="18" y="10"/>
                    </a:lnTo>
                    <a:lnTo>
                      <a:pt x="22" y="6"/>
                    </a:lnTo>
                    <a:lnTo>
                      <a:pt x="26" y="4"/>
                    </a:lnTo>
                    <a:lnTo>
                      <a:pt x="36" y="2"/>
                    </a:lnTo>
                    <a:lnTo>
                      <a:pt x="46" y="0"/>
                    </a:lnTo>
                    <a:lnTo>
                      <a:pt x="56" y="0"/>
                    </a:lnTo>
                    <a:lnTo>
                      <a:pt x="64" y="0"/>
                    </a:lnTo>
                    <a:lnTo>
                      <a:pt x="74" y="2"/>
                    </a:lnTo>
                    <a:lnTo>
                      <a:pt x="82" y="4"/>
                    </a:lnTo>
                    <a:lnTo>
                      <a:pt x="90" y="10"/>
                    </a:lnTo>
                    <a:lnTo>
                      <a:pt x="94" y="14"/>
                    </a:lnTo>
                    <a:lnTo>
                      <a:pt x="96" y="18"/>
                    </a:lnTo>
                    <a:lnTo>
                      <a:pt x="102" y="28"/>
                    </a:lnTo>
                    <a:lnTo>
                      <a:pt x="104" y="34"/>
                    </a:lnTo>
                    <a:lnTo>
                      <a:pt x="104" y="40"/>
                    </a:lnTo>
                    <a:lnTo>
                      <a:pt x="106" y="59"/>
                    </a:lnTo>
                    <a:lnTo>
                      <a:pt x="106" y="8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7" name="Freeform 22"/>
              <p:cNvSpPr/>
              <p:nvPr/>
            </p:nvSpPr>
            <p:spPr bwMode="auto">
              <a:xfrm>
                <a:off x="2578446" y="4912588"/>
                <a:ext cx="26208" cy="83652"/>
              </a:xfrm>
              <a:custGeom>
                <a:gdLst>
                  <a:gd name="T0" fmla="*/ 30 w 30"/>
                  <a:gd name="T1" fmla="*/ 83 h 87"/>
                  <a:gd name="T2" fmla="*/ 30 w 30"/>
                  <a:gd name="T3" fmla="*/ 85 h 87"/>
                  <a:gd name="T4" fmla="*/ 28 w 30"/>
                  <a:gd name="T5" fmla="*/ 85 h 87"/>
                  <a:gd name="T6" fmla="*/ 26 w 30"/>
                  <a:gd name="T7" fmla="*/ 87 h 87"/>
                  <a:gd name="T8" fmla="*/ 4 w 30"/>
                  <a:gd name="T9" fmla="*/ 87 h 87"/>
                  <a:gd name="T10" fmla="*/ 2 w 30"/>
                  <a:gd name="T11" fmla="*/ 85 h 87"/>
                  <a:gd name="T12" fmla="*/ 0 w 30"/>
                  <a:gd name="T13" fmla="*/ 85 h 87"/>
                  <a:gd name="T14" fmla="*/ 0 w 30"/>
                  <a:gd name="T15" fmla="*/ 83 h 87"/>
                  <a:gd name="T16" fmla="*/ 2 w 30"/>
                  <a:gd name="T17" fmla="*/ 81 h 87"/>
                  <a:gd name="T18" fmla="*/ 8 w 30"/>
                  <a:gd name="T19" fmla="*/ 79 h 87"/>
                  <a:gd name="T20" fmla="*/ 10 w 30"/>
                  <a:gd name="T21" fmla="*/ 79 h 87"/>
                  <a:gd name="T22" fmla="*/ 10 w 30"/>
                  <a:gd name="T23" fmla="*/ 77 h 87"/>
                  <a:gd name="T24" fmla="*/ 10 w 30"/>
                  <a:gd name="T25" fmla="*/ 12 h 87"/>
                  <a:gd name="T26" fmla="*/ 10 w 30"/>
                  <a:gd name="T27" fmla="*/ 10 h 87"/>
                  <a:gd name="T28" fmla="*/ 2 w 30"/>
                  <a:gd name="T29" fmla="*/ 10 h 87"/>
                  <a:gd name="T30" fmla="*/ 0 w 30"/>
                  <a:gd name="T31" fmla="*/ 10 h 87"/>
                  <a:gd name="T32" fmla="*/ 0 w 30"/>
                  <a:gd name="T33" fmla="*/ 8 h 87"/>
                  <a:gd name="T34" fmla="*/ 0 w 30"/>
                  <a:gd name="T35" fmla="*/ 6 h 87"/>
                  <a:gd name="T36" fmla="*/ 2 w 30"/>
                  <a:gd name="T37" fmla="*/ 6 h 87"/>
                  <a:gd name="T38" fmla="*/ 14 w 30"/>
                  <a:gd name="T39" fmla="*/ 0 h 87"/>
                  <a:gd name="T40" fmla="*/ 18 w 30"/>
                  <a:gd name="T41" fmla="*/ 0 h 87"/>
                  <a:gd name="T42" fmla="*/ 20 w 30"/>
                  <a:gd name="T43" fmla="*/ 0 h 87"/>
                  <a:gd name="T44" fmla="*/ 20 w 30"/>
                  <a:gd name="T45" fmla="*/ 2 h 87"/>
                  <a:gd name="T46" fmla="*/ 20 w 30"/>
                  <a:gd name="T47" fmla="*/ 77 h 87"/>
                  <a:gd name="T48" fmla="*/ 20 w 30"/>
                  <a:gd name="T49" fmla="*/ 79 h 87"/>
                  <a:gd name="T50" fmla="*/ 22 w 30"/>
                  <a:gd name="T51" fmla="*/ 79 h 87"/>
                  <a:gd name="T52" fmla="*/ 28 w 30"/>
                  <a:gd name="T53" fmla="*/ 81 h 87"/>
                  <a:gd name="T54" fmla="*/ 30 w 30"/>
                  <a:gd name="T55" fmla="*/ 83 h 8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87"/>
                  <a:gd name="T86" fmla="*/ 30 w 30"/>
                  <a:gd name="T87" fmla="*/ 87 h 87"/>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87">
                    <a:moveTo>
                      <a:pt x="30" y="83"/>
                    </a:moveTo>
                    <a:lnTo>
                      <a:pt x="30" y="85"/>
                    </a:lnTo>
                    <a:lnTo>
                      <a:pt x="28" y="85"/>
                    </a:lnTo>
                    <a:lnTo>
                      <a:pt x="26" y="87"/>
                    </a:lnTo>
                    <a:lnTo>
                      <a:pt x="4" y="87"/>
                    </a:lnTo>
                    <a:lnTo>
                      <a:pt x="2" y="85"/>
                    </a:lnTo>
                    <a:lnTo>
                      <a:pt x="0" y="85"/>
                    </a:lnTo>
                    <a:lnTo>
                      <a:pt x="0" y="83"/>
                    </a:lnTo>
                    <a:lnTo>
                      <a:pt x="2" y="81"/>
                    </a:lnTo>
                    <a:lnTo>
                      <a:pt x="8" y="79"/>
                    </a:lnTo>
                    <a:lnTo>
                      <a:pt x="10" y="79"/>
                    </a:lnTo>
                    <a:lnTo>
                      <a:pt x="10" y="77"/>
                    </a:lnTo>
                    <a:lnTo>
                      <a:pt x="10" y="12"/>
                    </a:lnTo>
                    <a:lnTo>
                      <a:pt x="10" y="10"/>
                    </a:lnTo>
                    <a:lnTo>
                      <a:pt x="2" y="10"/>
                    </a:lnTo>
                    <a:lnTo>
                      <a:pt x="0" y="10"/>
                    </a:lnTo>
                    <a:lnTo>
                      <a:pt x="0" y="8"/>
                    </a:lnTo>
                    <a:lnTo>
                      <a:pt x="0" y="6"/>
                    </a:lnTo>
                    <a:lnTo>
                      <a:pt x="2" y="6"/>
                    </a:lnTo>
                    <a:lnTo>
                      <a:pt x="14" y="0"/>
                    </a:lnTo>
                    <a:lnTo>
                      <a:pt x="18" y="0"/>
                    </a:lnTo>
                    <a:lnTo>
                      <a:pt x="20" y="0"/>
                    </a:lnTo>
                    <a:lnTo>
                      <a:pt x="20" y="2"/>
                    </a:lnTo>
                    <a:lnTo>
                      <a:pt x="20" y="77"/>
                    </a:lnTo>
                    <a:lnTo>
                      <a:pt x="20" y="79"/>
                    </a:lnTo>
                    <a:lnTo>
                      <a:pt x="22" y="79"/>
                    </a:lnTo>
                    <a:lnTo>
                      <a:pt x="28" y="81"/>
                    </a:lnTo>
                    <a:lnTo>
                      <a:pt x="30" y="8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8" name="Freeform 23"/>
              <p:cNvSpPr/>
              <p:nvPr/>
            </p:nvSpPr>
            <p:spPr bwMode="auto">
              <a:xfrm>
                <a:off x="2512051" y="4935664"/>
                <a:ext cx="59405" cy="60575"/>
              </a:xfrm>
              <a:custGeom>
                <a:gdLst>
                  <a:gd name="T0" fmla="*/ 68 w 68"/>
                  <a:gd name="T1" fmla="*/ 59 h 63"/>
                  <a:gd name="T2" fmla="*/ 66 w 68"/>
                  <a:gd name="T3" fmla="*/ 61 h 63"/>
                  <a:gd name="T4" fmla="*/ 64 w 68"/>
                  <a:gd name="T5" fmla="*/ 63 h 63"/>
                  <a:gd name="T6" fmla="*/ 48 w 68"/>
                  <a:gd name="T7" fmla="*/ 63 h 63"/>
                  <a:gd name="T8" fmla="*/ 48 w 68"/>
                  <a:gd name="T9" fmla="*/ 55 h 63"/>
                  <a:gd name="T10" fmla="*/ 44 w 68"/>
                  <a:gd name="T11" fmla="*/ 59 h 63"/>
                  <a:gd name="T12" fmla="*/ 42 w 68"/>
                  <a:gd name="T13" fmla="*/ 61 h 63"/>
                  <a:gd name="T14" fmla="*/ 36 w 68"/>
                  <a:gd name="T15" fmla="*/ 63 h 63"/>
                  <a:gd name="T16" fmla="*/ 30 w 68"/>
                  <a:gd name="T17" fmla="*/ 63 h 63"/>
                  <a:gd name="T18" fmla="*/ 22 w 68"/>
                  <a:gd name="T19" fmla="*/ 61 h 63"/>
                  <a:gd name="T20" fmla="*/ 16 w 68"/>
                  <a:gd name="T21" fmla="*/ 57 h 63"/>
                  <a:gd name="T22" fmla="*/ 12 w 68"/>
                  <a:gd name="T23" fmla="*/ 51 h 63"/>
                  <a:gd name="T24" fmla="*/ 12 w 68"/>
                  <a:gd name="T25" fmla="*/ 47 h 63"/>
                  <a:gd name="T26" fmla="*/ 10 w 68"/>
                  <a:gd name="T27" fmla="*/ 45 h 63"/>
                  <a:gd name="T28" fmla="*/ 10 w 68"/>
                  <a:gd name="T29" fmla="*/ 10 h 63"/>
                  <a:gd name="T30" fmla="*/ 4 w 68"/>
                  <a:gd name="T31" fmla="*/ 10 h 63"/>
                  <a:gd name="T32" fmla="*/ 2 w 68"/>
                  <a:gd name="T33" fmla="*/ 10 h 63"/>
                  <a:gd name="T34" fmla="*/ 0 w 68"/>
                  <a:gd name="T35" fmla="*/ 8 h 63"/>
                  <a:gd name="T36" fmla="*/ 2 w 68"/>
                  <a:gd name="T37" fmla="*/ 6 h 63"/>
                  <a:gd name="T38" fmla="*/ 4 w 68"/>
                  <a:gd name="T39" fmla="*/ 6 h 63"/>
                  <a:gd name="T40" fmla="*/ 14 w 68"/>
                  <a:gd name="T41" fmla="*/ 0 h 63"/>
                  <a:gd name="T42" fmla="*/ 18 w 68"/>
                  <a:gd name="T43" fmla="*/ 0 h 63"/>
                  <a:gd name="T44" fmla="*/ 20 w 68"/>
                  <a:gd name="T45" fmla="*/ 0 h 63"/>
                  <a:gd name="T46" fmla="*/ 20 w 68"/>
                  <a:gd name="T47" fmla="*/ 2 h 63"/>
                  <a:gd name="T48" fmla="*/ 20 w 68"/>
                  <a:gd name="T49" fmla="*/ 45 h 63"/>
                  <a:gd name="T50" fmla="*/ 22 w 68"/>
                  <a:gd name="T51" fmla="*/ 49 h 63"/>
                  <a:gd name="T52" fmla="*/ 24 w 68"/>
                  <a:gd name="T53" fmla="*/ 53 h 63"/>
                  <a:gd name="T54" fmla="*/ 28 w 68"/>
                  <a:gd name="T55" fmla="*/ 55 h 63"/>
                  <a:gd name="T56" fmla="*/ 32 w 68"/>
                  <a:gd name="T57" fmla="*/ 55 h 63"/>
                  <a:gd name="T58" fmla="*/ 38 w 68"/>
                  <a:gd name="T59" fmla="*/ 55 h 63"/>
                  <a:gd name="T60" fmla="*/ 42 w 68"/>
                  <a:gd name="T61" fmla="*/ 53 h 63"/>
                  <a:gd name="T62" fmla="*/ 44 w 68"/>
                  <a:gd name="T63" fmla="*/ 51 h 63"/>
                  <a:gd name="T64" fmla="*/ 46 w 68"/>
                  <a:gd name="T65" fmla="*/ 49 h 63"/>
                  <a:gd name="T66" fmla="*/ 46 w 68"/>
                  <a:gd name="T67" fmla="*/ 47 h 63"/>
                  <a:gd name="T68" fmla="*/ 48 w 68"/>
                  <a:gd name="T69" fmla="*/ 45 h 63"/>
                  <a:gd name="T70" fmla="*/ 48 w 68"/>
                  <a:gd name="T71" fmla="*/ 40 h 63"/>
                  <a:gd name="T72" fmla="*/ 48 w 68"/>
                  <a:gd name="T73" fmla="*/ 10 h 63"/>
                  <a:gd name="T74" fmla="*/ 40 w 68"/>
                  <a:gd name="T75" fmla="*/ 10 h 63"/>
                  <a:gd name="T76" fmla="*/ 38 w 68"/>
                  <a:gd name="T77" fmla="*/ 10 h 63"/>
                  <a:gd name="T78" fmla="*/ 38 w 68"/>
                  <a:gd name="T79" fmla="*/ 8 h 63"/>
                  <a:gd name="T80" fmla="*/ 38 w 68"/>
                  <a:gd name="T81" fmla="*/ 6 h 63"/>
                  <a:gd name="T82" fmla="*/ 40 w 68"/>
                  <a:gd name="T83" fmla="*/ 6 h 63"/>
                  <a:gd name="T84" fmla="*/ 52 w 68"/>
                  <a:gd name="T85" fmla="*/ 0 h 63"/>
                  <a:gd name="T86" fmla="*/ 56 w 68"/>
                  <a:gd name="T87" fmla="*/ 0 h 63"/>
                  <a:gd name="T88" fmla="*/ 58 w 68"/>
                  <a:gd name="T89" fmla="*/ 0 h 63"/>
                  <a:gd name="T90" fmla="*/ 58 w 68"/>
                  <a:gd name="T91" fmla="*/ 2 h 63"/>
                  <a:gd name="T92" fmla="*/ 58 w 68"/>
                  <a:gd name="T93" fmla="*/ 53 h 63"/>
                  <a:gd name="T94" fmla="*/ 58 w 68"/>
                  <a:gd name="T95" fmla="*/ 55 h 63"/>
                  <a:gd name="T96" fmla="*/ 60 w 68"/>
                  <a:gd name="T97" fmla="*/ 55 h 63"/>
                  <a:gd name="T98" fmla="*/ 64 w 68"/>
                  <a:gd name="T99" fmla="*/ 57 h 63"/>
                  <a:gd name="T100" fmla="*/ 66 w 68"/>
                  <a:gd name="T101" fmla="*/ 57 h 63"/>
                  <a:gd name="T102" fmla="*/ 68 w 68"/>
                  <a:gd name="T103" fmla="*/ 59 h 6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68"/>
                  <a:gd name="T157" fmla="*/ 0 h 63"/>
                  <a:gd name="T158" fmla="*/ 68 w 68"/>
                  <a:gd name="T159" fmla="*/ 63 h 63"/>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68" h="62">
                    <a:moveTo>
                      <a:pt x="68" y="59"/>
                    </a:moveTo>
                    <a:lnTo>
                      <a:pt x="66" y="61"/>
                    </a:lnTo>
                    <a:lnTo>
                      <a:pt x="64" y="63"/>
                    </a:lnTo>
                    <a:lnTo>
                      <a:pt x="48" y="63"/>
                    </a:lnTo>
                    <a:lnTo>
                      <a:pt x="48" y="55"/>
                    </a:lnTo>
                    <a:lnTo>
                      <a:pt x="44" y="59"/>
                    </a:lnTo>
                    <a:lnTo>
                      <a:pt x="42" y="61"/>
                    </a:lnTo>
                    <a:lnTo>
                      <a:pt x="36" y="63"/>
                    </a:lnTo>
                    <a:lnTo>
                      <a:pt x="30" y="63"/>
                    </a:lnTo>
                    <a:lnTo>
                      <a:pt x="22" y="61"/>
                    </a:lnTo>
                    <a:lnTo>
                      <a:pt x="16" y="57"/>
                    </a:lnTo>
                    <a:lnTo>
                      <a:pt x="12" y="51"/>
                    </a:lnTo>
                    <a:lnTo>
                      <a:pt x="12" y="47"/>
                    </a:lnTo>
                    <a:lnTo>
                      <a:pt x="10" y="45"/>
                    </a:lnTo>
                    <a:lnTo>
                      <a:pt x="10" y="10"/>
                    </a:lnTo>
                    <a:lnTo>
                      <a:pt x="4" y="10"/>
                    </a:lnTo>
                    <a:lnTo>
                      <a:pt x="2" y="10"/>
                    </a:lnTo>
                    <a:lnTo>
                      <a:pt x="0" y="8"/>
                    </a:lnTo>
                    <a:lnTo>
                      <a:pt x="2" y="6"/>
                    </a:lnTo>
                    <a:lnTo>
                      <a:pt x="4" y="6"/>
                    </a:lnTo>
                    <a:lnTo>
                      <a:pt x="14" y="0"/>
                    </a:lnTo>
                    <a:lnTo>
                      <a:pt x="18" y="0"/>
                    </a:lnTo>
                    <a:lnTo>
                      <a:pt x="20" y="0"/>
                    </a:lnTo>
                    <a:lnTo>
                      <a:pt x="20" y="2"/>
                    </a:lnTo>
                    <a:lnTo>
                      <a:pt x="20" y="45"/>
                    </a:lnTo>
                    <a:lnTo>
                      <a:pt x="22" y="49"/>
                    </a:lnTo>
                    <a:lnTo>
                      <a:pt x="24" y="53"/>
                    </a:lnTo>
                    <a:lnTo>
                      <a:pt x="28" y="55"/>
                    </a:lnTo>
                    <a:lnTo>
                      <a:pt x="32" y="55"/>
                    </a:lnTo>
                    <a:lnTo>
                      <a:pt x="38" y="55"/>
                    </a:lnTo>
                    <a:lnTo>
                      <a:pt x="42" y="53"/>
                    </a:lnTo>
                    <a:lnTo>
                      <a:pt x="44" y="51"/>
                    </a:lnTo>
                    <a:lnTo>
                      <a:pt x="46" y="49"/>
                    </a:lnTo>
                    <a:lnTo>
                      <a:pt x="46" y="47"/>
                    </a:lnTo>
                    <a:lnTo>
                      <a:pt x="48" y="45"/>
                    </a:lnTo>
                    <a:lnTo>
                      <a:pt x="48" y="40"/>
                    </a:lnTo>
                    <a:lnTo>
                      <a:pt x="48" y="10"/>
                    </a:lnTo>
                    <a:lnTo>
                      <a:pt x="40" y="10"/>
                    </a:lnTo>
                    <a:lnTo>
                      <a:pt x="38" y="10"/>
                    </a:lnTo>
                    <a:lnTo>
                      <a:pt x="38" y="8"/>
                    </a:lnTo>
                    <a:lnTo>
                      <a:pt x="38" y="6"/>
                    </a:lnTo>
                    <a:lnTo>
                      <a:pt x="40" y="6"/>
                    </a:lnTo>
                    <a:lnTo>
                      <a:pt x="52" y="0"/>
                    </a:lnTo>
                    <a:lnTo>
                      <a:pt x="56" y="0"/>
                    </a:lnTo>
                    <a:lnTo>
                      <a:pt x="58" y="0"/>
                    </a:lnTo>
                    <a:lnTo>
                      <a:pt x="58" y="2"/>
                    </a:lnTo>
                    <a:lnTo>
                      <a:pt x="58" y="53"/>
                    </a:lnTo>
                    <a:lnTo>
                      <a:pt x="58" y="55"/>
                    </a:lnTo>
                    <a:lnTo>
                      <a:pt x="60" y="55"/>
                    </a:lnTo>
                    <a:lnTo>
                      <a:pt x="64" y="57"/>
                    </a:lnTo>
                    <a:lnTo>
                      <a:pt x="66" y="57"/>
                    </a:lnTo>
                    <a:lnTo>
                      <a:pt x="68" y="5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79" name="Freeform 24"/>
              <p:cNvSpPr/>
              <p:nvPr/>
            </p:nvSpPr>
            <p:spPr bwMode="auto">
              <a:xfrm>
                <a:off x="2397609" y="4933741"/>
                <a:ext cx="59405" cy="62498"/>
              </a:xfrm>
              <a:custGeom>
                <a:gdLst>
                  <a:gd name="T0" fmla="*/ 68 w 68"/>
                  <a:gd name="T1" fmla="*/ 63 h 65"/>
                  <a:gd name="T2" fmla="*/ 64 w 68"/>
                  <a:gd name="T3" fmla="*/ 65 h 65"/>
                  <a:gd name="T4" fmla="*/ 40 w 68"/>
                  <a:gd name="T5" fmla="*/ 63 h 65"/>
                  <a:gd name="T6" fmla="*/ 38 w 68"/>
                  <a:gd name="T7" fmla="*/ 61 h 65"/>
                  <a:gd name="T8" fmla="*/ 46 w 68"/>
                  <a:gd name="T9" fmla="*/ 57 h 65"/>
                  <a:gd name="T10" fmla="*/ 48 w 68"/>
                  <a:gd name="T11" fmla="*/ 55 h 65"/>
                  <a:gd name="T12" fmla="*/ 46 w 68"/>
                  <a:gd name="T13" fmla="*/ 14 h 65"/>
                  <a:gd name="T14" fmla="*/ 40 w 68"/>
                  <a:gd name="T15" fmla="*/ 10 h 65"/>
                  <a:gd name="T16" fmla="*/ 32 w 68"/>
                  <a:gd name="T17" fmla="*/ 10 h 65"/>
                  <a:gd name="T18" fmla="*/ 22 w 68"/>
                  <a:gd name="T19" fmla="*/ 18 h 65"/>
                  <a:gd name="T20" fmla="*/ 20 w 68"/>
                  <a:gd name="T21" fmla="*/ 26 h 65"/>
                  <a:gd name="T22" fmla="*/ 20 w 68"/>
                  <a:gd name="T23" fmla="*/ 57 h 65"/>
                  <a:gd name="T24" fmla="*/ 28 w 68"/>
                  <a:gd name="T25" fmla="*/ 59 h 65"/>
                  <a:gd name="T26" fmla="*/ 30 w 68"/>
                  <a:gd name="T27" fmla="*/ 63 h 65"/>
                  <a:gd name="T28" fmla="*/ 4 w 68"/>
                  <a:gd name="T29" fmla="*/ 65 h 65"/>
                  <a:gd name="T30" fmla="*/ 0 w 68"/>
                  <a:gd name="T31" fmla="*/ 63 h 65"/>
                  <a:gd name="T32" fmla="*/ 2 w 68"/>
                  <a:gd name="T33" fmla="*/ 59 h 65"/>
                  <a:gd name="T34" fmla="*/ 10 w 68"/>
                  <a:gd name="T35" fmla="*/ 55 h 65"/>
                  <a:gd name="T36" fmla="*/ 10 w 68"/>
                  <a:gd name="T37" fmla="*/ 10 h 65"/>
                  <a:gd name="T38" fmla="*/ 2 w 68"/>
                  <a:gd name="T39" fmla="*/ 10 h 65"/>
                  <a:gd name="T40" fmla="*/ 2 w 68"/>
                  <a:gd name="T41" fmla="*/ 8 h 65"/>
                  <a:gd name="T42" fmla="*/ 4 w 68"/>
                  <a:gd name="T43" fmla="*/ 6 h 65"/>
                  <a:gd name="T44" fmla="*/ 18 w 68"/>
                  <a:gd name="T45" fmla="*/ 0 h 65"/>
                  <a:gd name="T46" fmla="*/ 20 w 68"/>
                  <a:gd name="T47" fmla="*/ 2 h 65"/>
                  <a:gd name="T48" fmla="*/ 22 w 68"/>
                  <a:gd name="T49" fmla="*/ 8 h 65"/>
                  <a:gd name="T50" fmla="*/ 32 w 68"/>
                  <a:gd name="T51" fmla="*/ 2 h 65"/>
                  <a:gd name="T52" fmla="*/ 44 w 68"/>
                  <a:gd name="T53" fmla="*/ 2 h 65"/>
                  <a:gd name="T54" fmla="*/ 52 w 68"/>
                  <a:gd name="T55" fmla="*/ 6 h 65"/>
                  <a:gd name="T56" fmla="*/ 56 w 68"/>
                  <a:gd name="T57" fmla="*/ 10 h 65"/>
                  <a:gd name="T58" fmla="*/ 58 w 68"/>
                  <a:gd name="T59" fmla="*/ 18 h 65"/>
                  <a:gd name="T60" fmla="*/ 58 w 68"/>
                  <a:gd name="T61" fmla="*/ 57 h 65"/>
                  <a:gd name="T62" fmla="*/ 66 w 68"/>
                  <a:gd name="T63" fmla="*/ 59 h 6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65"/>
                  <a:gd name="T98" fmla="*/ 68 w 68"/>
                  <a:gd name="T99" fmla="*/ 65 h 65"/>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65">
                    <a:moveTo>
                      <a:pt x="68" y="61"/>
                    </a:moveTo>
                    <a:lnTo>
                      <a:pt x="68" y="63"/>
                    </a:lnTo>
                    <a:lnTo>
                      <a:pt x="66" y="63"/>
                    </a:lnTo>
                    <a:lnTo>
                      <a:pt x="64" y="65"/>
                    </a:lnTo>
                    <a:lnTo>
                      <a:pt x="42" y="65"/>
                    </a:lnTo>
                    <a:lnTo>
                      <a:pt x="40" y="63"/>
                    </a:lnTo>
                    <a:lnTo>
                      <a:pt x="38" y="63"/>
                    </a:lnTo>
                    <a:lnTo>
                      <a:pt x="38" y="61"/>
                    </a:lnTo>
                    <a:lnTo>
                      <a:pt x="40" y="59"/>
                    </a:lnTo>
                    <a:lnTo>
                      <a:pt x="46" y="57"/>
                    </a:lnTo>
                    <a:lnTo>
                      <a:pt x="48" y="57"/>
                    </a:lnTo>
                    <a:lnTo>
                      <a:pt x="48" y="55"/>
                    </a:lnTo>
                    <a:lnTo>
                      <a:pt x="48" y="20"/>
                    </a:lnTo>
                    <a:lnTo>
                      <a:pt x="46" y="14"/>
                    </a:lnTo>
                    <a:lnTo>
                      <a:pt x="44" y="12"/>
                    </a:lnTo>
                    <a:lnTo>
                      <a:pt x="40" y="10"/>
                    </a:lnTo>
                    <a:lnTo>
                      <a:pt x="36" y="10"/>
                    </a:lnTo>
                    <a:lnTo>
                      <a:pt x="32" y="10"/>
                    </a:lnTo>
                    <a:lnTo>
                      <a:pt x="26" y="12"/>
                    </a:lnTo>
                    <a:lnTo>
                      <a:pt x="22" y="18"/>
                    </a:lnTo>
                    <a:lnTo>
                      <a:pt x="20" y="22"/>
                    </a:lnTo>
                    <a:lnTo>
                      <a:pt x="20" y="26"/>
                    </a:lnTo>
                    <a:lnTo>
                      <a:pt x="20" y="55"/>
                    </a:lnTo>
                    <a:lnTo>
                      <a:pt x="20" y="57"/>
                    </a:lnTo>
                    <a:lnTo>
                      <a:pt x="22" y="57"/>
                    </a:lnTo>
                    <a:lnTo>
                      <a:pt x="28" y="59"/>
                    </a:lnTo>
                    <a:lnTo>
                      <a:pt x="30" y="61"/>
                    </a:lnTo>
                    <a:lnTo>
                      <a:pt x="30" y="63"/>
                    </a:lnTo>
                    <a:lnTo>
                      <a:pt x="26" y="65"/>
                    </a:lnTo>
                    <a:lnTo>
                      <a:pt x="4" y="65"/>
                    </a:lnTo>
                    <a:lnTo>
                      <a:pt x="2" y="63"/>
                    </a:lnTo>
                    <a:lnTo>
                      <a:pt x="0" y="63"/>
                    </a:lnTo>
                    <a:lnTo>
                      <a:pt x="0" y="61"/>
                    </a:lnTo>
                    <a:lnTo>
                      <a:pt x="2" y="59"/>
                    </a:lnTo>
                    <a:lnTo>
                      <a:pt x="10" y="57"/>
                    </a:lnTo>
                    <a:lnTo>
                      <a:pt x="10" y="55"/>
                    </a:lnTo>
                    <a:lnTo>
                      <a:pt x="10" y="12"/>
                    </a:lnTo>
                    <a:lnTo>
                      <a:pt x="10" y="10"/>
                    </a:lnTo>
                    <a:lnTo>
                      <a:pt x="4" y="10"/>
                    </a:lnTo>
                    <a:lnTo>
                      <a:pt x="2" y="10"/>
                    </a:lnTo>
                    <a:lnTo>
                      <a:pt x="0" y="8"/>
                    </a:lnTo>
                    <a:lnTo>
                      <a:pt x="2" y="8"/>
                    </a:lnTo>
                    <a:lnTo>
                      <a:pt x="2" y="6"/>
                    </a:lnTo>
                    <a:lnTo>
                      <a:pt x="4" y="6"/>
                    </a:lnTo>
                    <a:lnTo>
                      <a:pt x="16" y="0"/>
                    </a:lnTo>
                    <a:lnTo>
                      <a:pt x="18" y="0"/>
                    </a:lnTo>
                    <a:lnTo>
                      <a:pt x="20" y="0"/>
                    </a:lnTo>
                    <a:lnTo>
                      <a:pt x="20" y="2"/>
                    </a:lnTo>
                    <a:lnTo>
                      <a:pt x="20" y="10"/>
                    </a:lnTo>
                    <a:lnTo>
                      <a:pt x="22" y="8"/>
                    </a:lnTo>
                    <a:lnTo>
                      <a:pt x="26" y="4"/>
                    </a:lnTo>
                    <a:lnTo>
                      <a:pt x="32" y="2"/>
                    </a:lnTo>
                    <a:lnTo>
                      <a:pt x="38" y="2"/>
                    </a:lnTo>
                    <a:lnTo>
                      <a:pt x="44" y="2"/>
                    </a:lnTo>
                    <a:lnTo>
                      <a:pt x="48" y="4"/>
                    </a:lnTo>
                    <a:lnTo>
                      <a:pt x="52" y="6"/>
                    </a:lnTo>
                    <a:lnTo>
                      <a:pt x="54" y="8"/>
                    </a:lnTo>
                    <a:lnTo>
                      <a:pt x="56" y="10"/>
                    </a:lnTo>
                    <a:lnTo>
                      <a:pt x="58" y="14"/>
                    </a:lnTo>
                    <a:lnTo>
                      <a:pt x="58" y="18"/>
                    </a:lnTo>
                    <a:lnTo>
                      <a:pt x="58" y="55"/>
                    </a:lnTo>
                    <a:lnTo>
                      <a:pt x="58" y="57"/>
                    </a:lnTo>
                    <a:lnTo>
                      <a:pt x="60" y="57"/>
                    </a:lnTo>
                    <a:lnTo>
                      <a:pt x="66" y="59"/>
                    </a:lnTo>
                    <a:lnTo>
                      <a:pt x="68" y="6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0" name="Freeform 25"/>
              <p:cNvSpPr/>
              <p:nvPr/>
            </p:nvSpPr>
            <p:spPr bwMode="auto">
              <a:xfrm>
                <a:off x="2263073" y="4910665"/>
                <a:ext cx="62900" cy="85575"/>
              </a:xfrm>
              <a:custGeom>
                <a:gdLst>
                  <a:gd name="T0" fmla="*/ 72 w 72"/>
                  <a:gd name="T1" fmla="*/ 26 h 89"/>
                  <a:gd name="T2" fmla="*/ 66 w 72"/>
                  <a:gd name="T3" fmla="*/ 26 h 89"/>
                  <a:gd name="T4" fmla="*/ 60 w 72"/>
                  <a:gd name="T5" fmla="*/ 12 h 89"/>
                  <a:gd name="T6" fmla="*/ 56 w 72"/>
                  <a:gd name="T7" fmla="*/ 8 h 89"/>
                  <a:gd name="T8" fmla="*/ 44 w 72"/>
                  <a:gd name="T9" fmla="*/ 6 h 89"/>
                  <a:gd name="T10" fmla="*/ 32 w 72"/>
                  <a:gd name="T11" fmla="*/ 10 h 89"/>
                  <a:gd name="T12" fmla="*/ 22 w 72"/>
                  <a:gd name="T13" fmla="*/ 16 h 89"/>
                  <a:gd name="T14" fmla="*/ 16 w 72"/>
                  <a:gd name="T15" fmla="*/ 28 h 89"/>
                  <a:gd name="T16" fmla="*/ 12 w 72"/>
                  <a:gd name="T17" fmla="*/ 44 h 89"/>
                  <a:gd name="T18" fmla="*/ 16 w 72"/>
                  <a:gd name="T19" fmla="*/ 60 h 89"/>
                  <a:gd name="T20" fmla="*/ 20 w 72"/>
                  <a:gd name="T21" fmla="*/ 73 h 89"/>
                  <a:gd name="T22" fmla="*/ 26 w 72"/>
                  <a:gd name="T23" fmla="*/ 77 h 89"/>
                  <a:gd name="T24" fmla="*/ 30 w 72"/>
                  <a:gd name="T25" fmla="*/ 81 h 89"/>
                  <a:gd name="T26" fmla="*/ 40 w 72"/>
                  <a:gd name="T27" fmla="*/ 83 h 89"/>
                  <a:gd name="T28" fmla="*/ 50 w 72"/>
                  <a:gd name="T29" fmla="*/ 83 h 89"/>
                  <a:gd name="T30" fmla="*/ 58 w 72"/>
                  <a:gd name="T31" fmla="*/ 79 h 89"/>
                  <a:gd name="T32" fmla="*/ 64 w 72"/>
                  <a:gd name="T33" fmla="*/ 66 h 89"/>
                  <a:gd name="T34" fmla="*/ 68 w 72"/>
                  <a:gd name="T35" fmla="*/ 62 h 89"/>
                  <a:gd name="T36" fmla="*/ 72 w 72"/>
                  <a:gd name="T37" fmla="*/ 64 h 89"/>
                  <a:gd name="T38" fmla="*/ 72 w 72"/>
                  <a:gd name="T39" fmla="*/ 81 h 89"/>
                  <a:gd name="T40" fmla="*/ 64 w 72"/>
                  <a:gd name="T41" fmla="*/ 85 h 89"/>
                  <a:gd name="T42" fmla="*/ 50 w 72"/>
                  <a:gd name="T43" fmla="*/ 89 h 89"/>
                  <a:gd name="T44" fmla="*/ 34 w 72"/>
                  <a:gd name="T45" fmla="*/ 89 h 89"/>
                  <a:gd name="T46" fmla="*/ 18 w 72"/>
                  <a:gd name="T47" fmla="*/ 83 h 89"/>
                  <a:gd name="T48" fmla="*/ 6 w 72"/>
                  <a:gd name="T49" fmla="*/ 71 h 89"/>
                  <a:gd name="T50" fmla="*/ 0 w 72"/>
                  <a:gd name="T51" fmla="*/ 54 h 89"/>
                  <a:gd name="T52" fmla="*/ 2 w 72"/>
                  <a:gd name="T53" fmla="*/ 34 h 89"/>
                  <a:gd name="T54" fmla="*/ 4 w 72"/>
                  <a:gd name="T55" fmla="*/ 26 h 89"/>
                  <a:gd name="T56" fmla="*/ 12 w 72"/>
                  <a:gd name="T57" fmla="*/ 16 h 89"/>
                  <a:gd name="T58" fmla="*/ 22 w 72"/>
                  <a:gd name="T59" fmla="*/ 8 h 89"/>
                  <a:gd name="T60" fmla="*/ 36 w 72"/>
                  <a:gd name="T61" fmla="*/ 2 h 89"/>
                  <a:gd name="T62" fmla="*/ 52 w 72"/>
                  <a:gd name="T63" fmla="*/ 0 h 89"/>
                  <a:gd name="T64" fmla="*/ 66 w 72"/>
                  <a:gd name="T65" fmla="*/ 4 h 89"/>
                  <a:gd name="T66" fmla="*/ 72 w 72"/>
                  <a:gd name="T67" fmla="*/ 22 h 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72"/>
                  <a:gd name="T103" fmla="*/ 0 h 89"/>
                  <a:gd name="T104" fmla="*/ 72 w 72"/>
                  <a:gd name="T105" fmla="*/ 89 h 89"/>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72" h="89">
                    <a:moveTo>
                      <a:pt x="72" y="22"/>
                    </a:moveTo>
                    <a:lnTo>
                      <a:pt x="72" y="26"/>
                    </a:lnTo>
                    <a:lnTo>
                      <a:pt x="70" y="26"/>
                    </a:lnTo>
                    <a:lnTo>
                      <a:pt x="66" y="26"/>
                    </a:lnTo>
                    <a:lnTo>
                      <a:pt x="66" y="22"/>
                    </a:lnTo>
                    <a:lnTo>
                      <a:pt x="60" y="12"/>
                    </a:lnTo>
                    <a:lnTo>
                      <a:pt x="60" y="10"/>
                    </a:lnTo>
                    <a:lnTo>
                      <a:pt x="56" y="8"/>
                    </a:lnTo>
                    <a:lnTo>
                      <a:pt x="50" y="8"/>
                    </a:lnTo>
                    <a:lnTo>
                      <a:pt x="44" y="6"/>
                    </a:lnTo>
                    <a:lnTo>
                      <a:pt x="38" y="8"/>
                    </a:lnTo>
                    <a:lnTo>
                      <a:pt x="32" y="10"/>
                    </a:lnTo>
                    <a:lnTo>
                      <a:pt x="28" y="12"/>
                    </a:lnTo>
                    <a:lnTo>
                      <a:pt x="22" y="16"/>
                    </a:lnTo>
                    <a:lnTo>
                      <a:pt x="18" y="22"/>
                    </a:lnTo>
                    <a:lnTo>
                      <a:pt x="16" y="28"/>
                    </a:lnTo>
                    <a:lnTo>
                      <a:pt x="14" y="36"/>
                    </a:lnTo>
                    <a:lnTo>
                      <a:pt x="12" y="44"/>
                    </a:lnTo>
                    <a:lnTo>
                      <a:pt x="14" y="56"/>
                    </a:lnTo>
                    <a:lnTo>
                      <a:pt x="16" y="60"/>
                    </a:lnTo>
                    <a:lnTo>
                      <a:pt x="16" y="64"/>
                    </a:lnTo>
                    <a:lnTo>
                      <a:pt x="20" y="73"/>
                    </a:lnTo>
                    <a:lnTo>
                      <a:pt x="24" y="75"/>
                    </a:lnTo>
                    <a:lnTo>
                      <a:pt x="26" y="77"/>
                    </a:lnTo>
                    <a:lnTo>
                      <a:pt x="28" y="79"/>
                    </a:lnTo>
                    <a:lnTo>
                      <a:pt x="30" y="81"/>
                    </a:lnTo>
                    <a:lnTo>
                      <a:pt x="36" y="83"/>
                    </a:lnTo>
                    <a:lnTo>
                      <a:pt x="40" y="83"/>
                    </a:lnTo>
                    <a:lnTo>
                      <a:pt x="44" y="83"/>
                    </a:lnTo>
                    <a:lnTo>
                      <a:pt x="50" y="83"/>
                    </a:lnTo>
                    <a:lnTo>
                      <a:pt x="54" y="81"/>
                    </a:lnTo>
                    <a:lnTo>
                      <a:pt x="58" y="79"/>
                    </a:lnTo>
                    <a:lnTo>
                      <a:pt x="60" y="77"/>
                    </a:lnTo>
                    <a:lnTo>
                      <a:pt x="64" y="66"/>
                    </a:lnTo>
                    <a:lnTo>
                      <a:pt x="66" y="64"/>
                    </a:lnTo>
                    <a:lnTo>
                      <a:pt x="68" y="62"/>
                    </a:lnTo>
                    <a:lnTo>
                      <a:pt x="72" y="62"/>
                    </a:lnTo>
                    <a:lnTo>
                      <a:pt x="72" y="64"/>
                    </a:lnTo>
                    <a:lnTo>
                      <a:pt x="72" y="66"/>
                    </a:lnTo>
                    <a:lnTo>
                      <a:pt x="72" y="81"/>
                    </a:lnTo>
                    <a:lnTo>
                      <a:pt x="68" y="83"/>
                    </a:lnTo>
                    <a:lnTo>
                      <a:pt x="64" y="85"/>
                    </a:lnTo>
                    <a:lnTo>
                      <a:pt x="56" y="87"/>
                    </a:lnTo>
                    <a:lnTo>
                      <a:pt x="50" y="89"/>
                    </a:lnTo>
                    <a:lnTo>
                      <a:pt x="44" y="89"/>
                    </a:lnTo>
                    <a:lnTo>
                      <a:pt x="34" y="89"/>
                    </a:lnTo>
                    <a:lnTo>
                      <a:pt x="26" y="87"/>
                    </a:lnTo>
                    <a:lnTo>
                      <a:pt x="18" y="83"/>
                    </a:lnTo>
                    <a:lnTo>
                      <a:pt x="12" y="77"/>
                    </a:lnTo>
                    <a:lnTo>
                      <a:pt x="6" y="71"/>
                    </a:lnTo>
                    <a:lnTo>
                      <a:pt x="4" y="62"/>
                    </a:lnTo>
                    <a:lnTo>
                      <a:pt x="0" y="54"/>
                    </a:lnTo>
                    <a:lnTo>
                      <a:pt x="0" y="44"/>
                    </a:lnTo>
                    <a:lnTo>
                      <a:pt x="2" y="34"/>
                    </a:lnTo>
                    <a:lnTo>
                      <a:pt x="2" y="30"/>
                    </a:lnTo>
                    <a:lnTo>
                      <a:pt x="4" y="26"/>
                    </a:lnTo>
                    <a:lnTo>
                      <a:pt x="8" y="18"/>
                    </a:lnTo>
                    <a:lnTo>
                      <a:pt x="12" y="16"/>
                    </a:lnTo>
                    <a:lnTo>
                      <a:pt x="14" y="12"/>
                    </a:lnTo>
                    <a:lnTo>
                      <a:pt x="22" y="8"/>
                    </a:lnTo>
                    <a:lnTo>
                      <a:pt x="28" y="4"/>
                    </a:lnTo>
                    <a:lnTo>
                      <a:pt x="36" y="2"/>
                    </a:lnTo>
                    <a:lnTo>
                      <a:pt x="44" y="0"/>
                    </a:lnTo>
                    <a:lnTo>
                      <a:pt x="52" y="0"/>
                    </a:lnTo>
                    <a:lnTo>
                      <a:pt x="60" y="2"/>
                    </a:lnTo>
                    <a:lnTo>
                      <a:pt x="66" y="4"/>
                    </a:lnTo>
                    <a:lnTo>
                      <a:pt x="72" y="8"/>
                    </a:lnTo>
                    <a:lnTo>
                      <a:pt x="72" y="2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1" name="Freeform 26"/>
              <p:cNvSpPr/>
              <p:nvPr/>
            </p:nvSpPr>
            <p:spPr bwMode="auto">
              <a:xfrm>
                <a:off x="2169597" y="4935664"/>
                <a:ext cx="56785" cy="83652"/>
              </a:xfrm>
              <a:custGeom>
                <a:gdLst>
                  <a:gd name="T0" fmla="*/ 65 w 65"/>
                  <a:gd name="T1" fmla="*/ 2 h 87"/>
                  <a:gd name="T2" fmla="*/ 65 w 65"/>
                  <a:gd name="T3" fmla="*/ 4 h 87"/>
                  <a:gd name="T4" fmla="*/ 63 w 65"/>
                  <a:gd name="T5" fmla="*/ 6 h 87"/>
                  <a:gd name="T6" fmla="*/ 59 w 65"/>
                  <a:gd name="T7" fmla="*/ 6 h 87"/>
                  <a:gd name="T8" fmla="*/ 57 w 65"/>
                  <a:gd name="T9" fmla="*/ 8 h 87"/>
                  <a:gd name="T10" fmla="*/ 55 w 65"/>
                  <a:gd name="T11" fmla="*/ 10 h 87"/>
                  <a:gd name="T12" fmla="*/ 26 w 65"/>
                  <a:gd name="T13" fmla="*/ 87 h 87"/>
                  <a:gd name="T14" fmla="*/ 14 w 65"/>
                  <a:gd name="T15" fmla="*/ 87 h 87"/>
                  <a:gd name="T16" fmla="*/ 12 w 65"/>
                  <a:gd name="T17" fmla="*/ 85 h 87"/>
                  <a:gd name="T18" fmla="*/ 10 w 65"/>
                  <a:gd name="T19" fmla="*/ 85 h 87"/>
                  <a:gd name="T20" fmla="*/ 10 w 65"/>
                  <a:gd name="T21" fmla="*/ 83 h 87"/>
                  <a:gd name="T22" fmla="*/ 12 w 65"/>
                  <a:gd name="T23" fmla="*/ 81 h 87"/>
                  <a:gd name="T24" fmla="*/ 14 w 65"/>
                  <a:gd name="T25" fmla="*/ 81 h 87"/>
                  <a:gd name="T26" fmla="*/ 18 w 65"/>
                  <a:gd name="T27" fmla="*/ 79 h 87"/>
                  <a:gd name="T28" fmla="*/ 20 w 65"/>
                  <a:gd name="T29" fmla="*/ 79 h 87"/>
                  <a:gd name="T30" fmla="*/ 20 w 65"/>
                  <a:gd name="T31" fmla="*/ 77 h 87"/>
                  <a:gd name="T32" fmla="*/ 28 w 65"/>
                  <a:gd name="T33" fmla="*/ 59 h 87"/>
                  <a:gd name="T34" fmla="*/ 10 w 65"/>
                  <a:gd name="T35" fmla="*/ 10 h 87"/>
                  <a:gd name="T36" fmla="*/ 8 w 65"/>
                  <a:gd name="T37" fmla="*/ 8 h 87"/>
                  <a:gd name="T38" fmla="*/ 8 w 65"/>
                  <a:gd name="T39" fmla="*/ 6 h 87"/>
                  <a:gd name="T40" fmla="*/ 2 w 65"/>
                  <a:gd name="T41" fmla="*/ 6 h 87"/>
                  <a:gd name="T42" fmla="*/ 0 w 65"/>
                  <a:gd name="T43" fmla="*/ 4 h 87"/>
                  <a:gd name="T44" fmla="*/ 0 w 65"/>
                  <a:gd name="T45" fmla="*/ 2 h 87"/>
                  <a:gd name="T46" fmla="*/ 0 w 65"/>
                  <a:gd name="T47" fmla="*/ 0 h 87"/>
                  <a:gd name="T48" fmla="*/ 2 w 65"/>
                  <a:gd name="T49" fmla="*/ 0 h 87"/>
                  <a:gd name="T50" fmla="*/ 24 w 65"/>
                  <a:gd name="T51" fmla="*/ 0 h 87"/>
                  <a:gd name="T52" fmla="*/ 26 w 65"/>
                  <a:gd name="T53" fmla="*/ 0 h 87"/>
                  <a:gd name="T54" fmla="*/ 28 w 65"/>
                  <a:gd name="T55" fmla="*/ 2 h 87"/>
                  <a:gd name="T56" fmla="*/ 26 w 65"/>
                  <a:gd name="T57" fmla="*/ 4 h 87"/>
                  <a:gd name="T58" fmla="*/ 24 w 65"/>
                  <a:gd name="T59" fmla="*/ 6 h 87"/>
                  <a:gd name="T60" fmla="*/ 20 w 65"/>
                  <a:gd name="T61" fmla="*/ 6 h 87"/>
                  <a:gd name="T62" fmla="*/ 20 w 65"/>
                  <a:gd name="T63" fmla="*/ 8 h 87"/>
                  <a:gd name="T64" fmla="*/ 20 w 65"/>
                  <a:gd name="T65" fmla="*/ 10 h 87"/>
                  <a:gd name="T66" fmla="*/ 32 w 65"/>
                  <a:gd name="T67" fmla="*/ 43 h 87"/>
                  <a:gd name="T68" fmla="*/ 32 w 65"/>
                  <a:gd name="T69" fmla="*/ 49 h 87"/>
                  <a:gd name="T70" fmla="*/ 34 w 65"/>
                  <a:gd name="T71" fmla="*/ 45 h 87"/>
                  <a:gd name="T72" fmla="*/ 34 w 65"/>
                  <a:gd name="T73" fmla="*/ 43 h 87"/>
                  <a:gd name="T74" fmla="*/ 45 w 65"/>
                  <a:gd name="T75" fmla="*/ 12 h 87"/>
                  <a:gd name="T76" fmla="*/ 47 w 65"/>
                  <a:gd name="T77" fmla="*/ 8 h 87"/>
                  <a:gd name="T78" fmla="*/ 38 w 65"/>
                  <a:gd name="T79" fmla="*/ 6 h 87"/>
                  <a:gd name="T80" fmla="*/ 36 w 65"/>
                  <a:gd name="T81" fmla="*/ 4 h 87"/>
                  <a:gd name="T82" fmla="*/ 36 w 65"/>
                  <a:gd name="T83" fmla="*/ 2 h 87"/>
                  <a:gd name="T84" fmla="*/ 36 w 65"/>
                  <a:gd name="T85" fmla="*/ 0 h 87"/>
                  <a:gd name="T86" fmla="*/ 40 w 65"/>
                  <a:gd name="T87" fmla="*/ 0 h 87"/>
                  <a:gd name="T88" fmla="*/ 63 w 65"/>
                  <a:gd name="T89" fmla="*/ 0 h 87"/>
                  <a:gd name="T90" fmla="*/ 65 w 65"/>
                  <a:gd name="T91" fmla="*/ 0 h 87"/>
                  <a:gd name="T92" fmla="*/ 65 w 65"/>
                  <a:gd name="T93" fmla="*/ 2 h 8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65"/>
                  <a:gd name="T142" fmla="*/ 0 h 87"/>
                  <a:gd name="T143" fmla="*/ 65 w 65"/>
                  <a:gd name="T144" fmla="*/ 87 h 87"/>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65" h="87">
                    <a:moveTo>
                      <a:pt x="65" y="2"/>
                    </a:moveTo>
                    <a:lnTo>
                      <a:pt x="65" y="4"/>
                    </a:lnTo>
                    <a:lnTo>
                      <a:pt x="63" y="6"/>
                    </a:lnTo>
                    <a:lnTo>
                      <a:pt x="59" y="6"/>
                    </a:lnTo>
                    <a:lnTo>
                      <a:pt x="57" y="8"/>
                    </a:lnTo>
                    <a:lnTo>
                      <a:pt x="55" y="10"/>
                    </a:lnTo>
                    <a:lnTo>
                      <a:pt x="26" y="87"/>
                    </a:lnTo>
                    <a:lnTo>
                      <a:pt x="14" y="87"/>
                    </a:lnTo>
                    <a:lnTo>
                      <a:pt x="12" y="85"/>
                    </a:lnTo>
                    <a:lnTo>
                      <a:pt x="10" y="85"/>
                    </a:lnTo>
                    <a:lnTo>
                      <a:pt x="10" y="83"/>
                    </a:lnTo>
                    <a:lnTo>
                      <a:pt x="12" y="81"/>
                    </a:lnTo>
                    <a:lnTo>
                      <a:pt x="14" y="81"/>
                    </a:lnTo>
                    <a:lnTo>
                      <a:pt x="18" y="79"/>
                    </a:lnTo>
                    <a:lnTo>
                      <a:pt x="20" y="79"/>
                    </a:lnTo>
                    <a:lnTo>
                      <a:pt x="20" y="77"/>
                    </a:lnTo>
                    <a:lnTo>
                      <a:pt x="28" y="59"/>
                    </a:lnTo>
                    <a:lnTo>
                      <a:pt x="10" y="10"/>
                    </a:lnTo>
                    <a:lnTo>
                      <a:pt x="8" y="8"/>
                    </a:lnTo>
                    <a:lnTo>
                      <a:pt x="8" y="6"/>
                    </a:lnTo>
                    <a:lnTo>
                      <a:pt x="2" y="6"/>
                    </a:lnTo>
                    <a:lnTo>
                      <a:pt x="0" y="4"/>
                    </a:lnTo>
                    <a:lnTo>
                      <a:pt x="0" y="2"/>
                    </a:lnTo>
                    <a:lnTo>
                      <a:pt x="0" y="0"/>
                    </a:lnTo>
                    <a:lnTo>
                      <a:pt x="2" y="0"/>
                    </a:lnTo>
                    <a:lnTo>
                      <a:pt x="24" y="0"/>
                    </a:lnTo>
                    <a:lnTo>
                      <a:pt x="26" y="0"/>
                    </a:lnTo>
                    <a:lnTo>
                      <a:pt x="28" y="2"/>
                    </a:lnTo>
                    <a:lnTo>
                      <a:pt x="26" y="4"/>
                    </a:lnTo>
                    <a:lnTo>
                      <a:pt x="24" y="6"/>
                    </a:lnTo>
                    <a:lnTo>
                      <a:pt x="20" y="6"/>
                    </a:lnTo>
                    <a:lnTo>
                      <a:pt x="20" y="8"/>
                    </a:lnTo>
                    <a:lnTo>
                      <a:pt x="20" y="10"/>
                    </a:lnTo>
                    <a:lnTo>
                      <a:pt x="32" y="43"/>
                    </a:lnTo>
                    <a:lnTo>
                      <a:pt x="32" y="49"/>
                    </a:lnTo>
                    <a:lnTo>
                      <a:pt x="34" y="45"/>
                    </a:lnTo>
                    <a:lnTo>
                      <a:pt x="34" y="43"/>
                    </a:lnTo>
                    <a:lnTo>
                      <a:pt x="45" y="12"/>
                    </a:lnTo>
                    <a:lnTo>
                      <a:pt x="47" y="8"/>
                    </a:lnTo>
                    <a:lnTo>
                      <a:pt x="38" y="6"/>
                    </a:lnTo>
                    <a:lnTo>
                      <a:pt x="36" y="4"/>
                    </a:lnTo>
                    <a:lnTo>
                      <a:pt x="36" y="2"/>
                    </a:lnTo>
                    <a:lnTo>
                      <a:pt x="36" y="0"/>
                    </a:lnTo>
                    <a:lnTo>
                      <a:pt x="40" y="0"/>
                    </a:lnTo>
                    <a:lnTo>
                      <a:pt x="63" y="0"/>
                    </a:lnTo>
                    <a:lnTo>
                      <a:pt x="65" y="0"/>
                    </a:lnTo>
                    <a:lnTo>
                      <a:pt x="65" y="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2" name="Freeform 27"/>
              <p:cNvSpPr/>
              <p:nvPr/>
            </p:nvSpPr>
            <p:spPr bwMode="auto">
              <a:xfrm>
                <a:off x="2017589" y="4922203"/>
                <a:ext cx="34944" cy="7403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2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2"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3" name="Freeform 28"/>
              <p:cNvSpPr/>
              <p:nvPr/>
            </p:nvSpPr>
            <p:spPr bwMode="auto">
              <a:xfrm>
                <a:off x="1920619" y="4933741"/>
                <a:ext cx="37565" cy="62498"/>
              </a:xfrm>
              <a:custGeom>
                <a:gdLst>
                  <a:gd name="T0" fmla="*/ 43 w 43"/>
                  <a:gd name="T1" fmla="*/ 18 h 65"/>
                  <a:gd name="T2" fmla="*/ 41 w 43"/>
                  <a:gd name="T3" fmla="*/ 20 h 65"/>
                  <a:gd name="T4" fmla="*/ 39 w 43"/>
                  <a:gd name="T5" fmla="*/ 22 h 65"/>
                  <a:gd name="T6" fmla="*/ 37 w 43"/>
                  <a:gd name="T7" fmla="*/ 20 h 65"/>
                  <a:gd name="T8" fmla="*/ 35 w 43"/>
                  <a:gd name="T9" fmla="*/ 18 h 65"/>
                  <a:gd name="T10" fmla="*/ 33 w 43"/>
                  <a:gd name="T11" fmla="*/ 10 h 65"/>
                  <a:gd name="T12" fmla="*/ 26 w 43"/>
                  <a:gd name="T13" fmla="*/ 12 h 65"/>
                  <a:gd name="T14" fmla="*/ 24 w 43"/>
                  <a:gd name="T15" fmla="*/ 14 h 65"/>
                  <a:gd name="T16" fmla="*/ 20 w 43"/>
                  <a:gd name="T17" fmla="*/ 18 h 65"/>
                  <a:gd name="T18" fmla="*/ 20 w 43"/>
                  <a:gd name="T19" fmla="*/ 22 h 65"/>
                  <a:gd name="T20" fmla="*/ 20 w 43"/>
                  <a:gd name="T21" fmla="*/ 55 h 65"/>
                  <a:gd name="T22" fmla="*/ 20 w 43"/>
                  <a:gd name="T23" fmla="*/ 57 h 65"/>
                  <a:gd name="T24" fmla="*/ 28 w 43"/>
                  <a:gd name="T25" fmla="*/ 59 h 65"/>
                  <a:gd name="T26" fmla="*/ 30 w 43"/>
                  <a:gd name="T27" fmla="*/ 61 h 65"/>
                  <a:gd name="T28" fmla="*/ 30 w 43"/>
                  <a:gd name="T29" fmla="*/ 63 h 65"/>
                  <a:gd name="T30" fmla="*/ 28 w 43"/>
                  <a:gd name="T31" fmla="*/ 63 h 65"/>
                  <a:gd name="T32" fmla="*/ 26 w 43"/>
                  <a:gd name="T33" fmla="*/ 65 h 65"/>
                  <a:gd name="T34" fmla="*/ 4 w 43"/>
                  <a:gd name="T35" fmla="*/ 65 h 65"/>
                  <a:gd name="T36" fmla="*/ 0 w 43"/>
                  <a:gd name="T37" fmla="*/ 63 h 65"/>
                  <a:gd name="T38" fmla="*/ 0 w 43"/>
                  <a:gd name="T39" fmla="*/ 61 h 65"/>
                  <a:gd name="T40" fmla="*/ 2 w 43"/>
                  <a:gd name="T41" fmla="*/ 59 h 65"/>
                  <a:gd name="T42" fmla="*/ 8 w 43"/>
                  <a:gd name="T43" fmla="*/ 57 h 65"/>
                  <a:gd name="T44" fmla="*/ 10 w 43"/>
                  <a:gd name="T45" fmla="*/ 57 h 65"/>
                  <a:gd name="T46" fmla="*/ 10 w 43"/>
                  <a:gd name="T47" fmla="*/ 55 h 65"/>
                  <a:gd name="T48" fmla="*/ 10 w 43"/>
                  <a:gd name="T49" fmla="*/ 12 h 65"/>
                  <a:gd name="T50" fmla="*/ 10 w 43"/>
                  <a:gd name="T51" fmla="*/ 10 h 65"/>
                  <a:gd name="T52" fmla="*/ 8 w 43"/>
                  <a:gd name="T53" fmla="*/ 10 h 65"/>
                  <a:gd name="T54" fmla="*/ 2 w 43"/>
                  <a:gd name="T55" fmla="*/ 10 h 65"/>
                  <a:gd name="T56" fmla="*/ 0 w 43"/>
                  <a:gd name="T57" fmla="*/ 10 h 65"/>
                  <a:gd name="T58" fmla="*/ 0 w 43"/>
                  <a:gd name="T59" fmla="*/ 8 h 65"/>
                  <a:gd name="T60" fmla="*/ 2 w 43"/>
                  <a:gd name="T61" fmla="*/ 6 h 65"/>
                  <a:gd name="T62" fmla="*/ 14 w 43"/>
                  <a:gd name="T63" fmla="*/ 0 h 65"/>
                  <a:gd name="T64" fmla="*/ 16 w 43"/>
                  <a:gd name="T65" fmla="*/ 0 h 65"/>
                  <a:gd name="T66" fmla="*/ 18 w 43"/>
                  <a:gd name="T67" fmla="*/ 0 h 65"/>
                  <a:gd name="T68" fmla="*/ 20 w 43"/>
                  <a:gd name="T69" fmla="*/ 2 h 65"/>
                  <a:gd name="T70" fmla="*/ 20 w 43"/>
                  <a:gd name="T71" fmla="*/ 10 h 65"/>
                  <a:gd name="T72" fmla="*/ 22 w 43"/>
                  <a:gd name="T73" fmla="*/ 6 h 65"/>
                  <a:gd name="T74" fmla="*/ 26 w 43"/>
                  <a:gd name="T75" fmla="*/ 4 h 65"/>
                  <a:gd name="T76" fmla="*/ 33 w 43"/>
                  <a:gd name="T77" fmla="*/ 2 h 65"/>
                  <a:gd name="T78" fmla="*/ 37 w 43"/>
                  <a:gd name="T79" fmla="*/ 2 h 65"/>
                  <a:gd name="T80" fmla="*/ 41 w 43"/>
                  <a:gd name="T81" fmla="*/ 2 h 65"/>
                  <a:gd name="T82" fmla="*/ 41 w 43"/>
                  <a:gd name="T83" fmla="*/ 14 h 65"/>
                  <a:gd name="T84" fmla="*/ 43 w 43"/>
                  <a:gd name="T85" fmla="*/ 18 h 6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3"/>
                  <a:gd name="T130" fmla="*/ 0 h 65"/>
                  <a:gd name="T131" fmla="*/ 43 w 43"/>
                  <a:gd name="T132" fmla="*/ 65 h 65"/>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3" h="65">
                    <a:moveTo>
                      <a:pt x="43" y="18"/>
                    </a:moveTo>
                    <a:lnTo>
                      <a:pt x="41" y="20"/>
                    </a:lnTo>
                    <a:lnTo>
                      <a:pt x="39" y="22"/>
                    </a:lnTo>
                    <a:lnTo>
                      <a:pt x="37" y="20"/>
                    </a:lnTo>
                    <a:lnTo>
                      <a:pt x="35" y="18"/>
                    </a:lnTo>
                    <a:lnTo>
                      <a:pt x="33" y="10"/>
                    </a:lnTo>
                    <a:lnTo>
                      <a:pt x="26" y="12"/>
                    </a:lnTo>
                    <a:lnTo>
                      <a:pt x="24" y="14"/>
                    </a:lnTo>
                    <a:lnTo>
                      <a:pt x="20" y="18"/>
                    </a:lnTo>
                    <a:lnTo>
                      <a:pt x="20" y="22"/>
                    </a:lnTo>
                    <a:lnTo>
                      <a:pt x="20" y="55"/>
                    </a:lnTo>
                    <a:lnTo>
                      <a:pt x="20" y="57"/>
                    </a:lnTo>
                    <a:lnTo>
                      <a:pt x="28" y="59"/>
                    </a:lnTo>
                    <a:lnTo>
                      <a:pt x="30" y="61"/>
                    </a:lnTo>
                    <a:lnTo>
                      <a:pt x="30" y="63"/>
                    </a:lnTo>
                    <a:lnTo>
                      <a:pt x="28" y="63"/>
                    </a:lnTo>
                    <a:lnTo>
                      <a:pt x="26" y="65"/>
                    </a:lnTo>
                    <a:lnTo>
                      <a:pt x="4" y="65"/>
                    </a:lnTo>
                    <a:lnTo>
                      <a:pt x="0" y="63"/>
                    </a:lnTo>
                    <a:lnTo>
                      <a:pt x="0" y="61"/>
                    </a:lnTo>
                    <a:lnTo>
                      <a:pt x="2" y="59"/>
                    </a:lnTo>
                    <a:lnTo>
                      <a:pt x="8" y="57"/>
                    </a:lnTo>
                    <a:lnTo>
                      <a:pt x="10" y="57"/>
                    </a:lnTo>
                    <a:lnTo>
                      <a:pt x="10" y="55"/>
                    </a:lnTo>
                    <a:lnTo>
                      <a:pt x="10" y="12"/>
                    </a:lnTo>
                    <a:lnTo>
                      <a:pt x="10" y="10"/>
                    </a:lnTo>
                    <a:lnTo>
                      <a:pt x="8" y="10"/>
                    </a:lnTo>
                    <a:lnTo>
                      <a:pt x="2" y="10"/>
                    </a:lnTo>
                    <a:lnTo>
                      <a:pt x="0" y="10"/>
                    </a:lnTo>
                    <a:lnTo>
                      <a:pt x="0" y="8"/>
                    </a:lnTo>
                    <a:lnTo>
                      <a:pt x="2" y="6"/>
                    </a:lnTo>
                    <a:lnTo>
                      <a:pt x="14" y="0"/>
                    </a:lnTo>
                    <a:lnTo>
                      <a:pt x="16" y="0"/>
                    </a:lnTo>
                    <a:lnTo>
                      <a:pt x="18" y="0"/>
                    </a:lnTo>
                    <a:lnTo>
                      <a:pt x="20" y="2"/>
                    </a:lnTo>
                    <a:lnTo>
                      <a:pt x="20" y="10"/>
                    </a:lnTo>
                    <a:lnTo>
                      <a:pt x="22" y="6"/>
                    </a:lnTo>
                    <a:lnTo>
                      <a:pt x="26" y="4"/>
                    </a:lnTo>
                    <a:lnTo>
                      <a:pt x="33" y="2"/>
                    </a:lnTo>
                    <a:lnTo>
                      <a:pt x="37" y="2"/>
                    </a:lnTo>
                    <a:lnTo>
                      <a:pt x="41" y="2"/>
                    </a:lnTo>
                    <a:lnTo>
                      <a:pt x="41" y="14"/>
                    </a:lnTo>
                    <a:lnTo>
                      <a:pt x="43" y="18"/>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4" name="Freeform 29"/>
              <p:cNvSpPr/>
              <p:nvPr/>
            </p:nvSpPr>
            <p:spPr bwMode="auto">
              <a:xfrm>
                <a:off x="1878685" y="4920280"/>
                <a:ext cx="33197" cy="75960"/>
              </a:xfrm>
              <a:custGeom>
                <a:gdLst>
                  <a:gd name="T0" fmla="*/ 38 w 38"/>
                  <a:gd name="T1" fmla="*/ 71 h 79"/>
                  <a:gd name="T2" fmla="*/ 38 w 38"/>
                  <a:gd name="T3" fmla="*/ 73 h 79"/>
                  <a:gd name="T4" fmla="*/ 38 w 38"/>
                  <a:gd name="T5" fmla="*/ 75 h 79"/>
                  <a:gd name="T6" fmla="*/ 34 w 38"/>
                  <a:gd name="T7" fmla="*/ 77 h 79"/>
                  <a:gd name="T8" fmla="*/ 28 w 38"/>
                  <a:gd name="T9" fmla="*/ 79 h 79"/>
                  <a:gd name="T10" fmla="*/ 22 w 38"/>
                  <a:gd name="T11" fmla="*/ 79 h 79"/>
                  <a:gd name="T12" fmla="*/ 18 w 38"/>
                  <a:gd name="T13" fmla="*/ 79 h 79"/>
                  <a:gd name="T14" fmla="*/ 14 w 38"/>
                  <a:gd name="T15" fmla="*/ 77 h 79"/>
                  <a:gd name="T16" fmla="*/ 10 w 38"/>
                  <a:gd name="T17" fmla="*/ 73 h 79"/>
                  <a:gd name="T18" fmla="*/ 10 w 38"/>
                  <a:gd name="T19" fmla="*/ 71 h 79"/>
                  <a:gd name="T20" fmla="*/ 8 w 38"/>
                  <a:gd name="T21" fmla="*/ 67 h 79"/>
                  <a:gd name="T22" fmla="*/ 8 w 38"/>
                  <a:gd name="T23" fmla="*/ 24 h 79"/>
                  <a:gd name="T24" fmla="*/ 4 w 38"/>
                  <a:gd name="T25" fmla="*/ 24 h 79"/>
                  <a:gd name="T26" fmla="*/ 2 w 38"/>
                  <a:gd name="T27" fmla="*/ 24 h 79"/>
                  <a:gd name="T28" fmla="*/ 0 w 38"/>
                  <a:gd name="T29" fmla="*/ 22 h 79"/>
                  <a:gd name="T30" fmla="*/ 0 w 38"/>
                  <a:gd name="T31" fmla="*/ 20 h 79"/>
                  <a:gd name="T32" fmla="*/ 0 w 38"/>
                  <a:gd name="T33" fmla="*/ 18 h 79"/>
                  <a:gd name="T34" fmla="*/ 2 w 38"/>
                  <a:gd name="T35" fmla="*/ 18 h 79"/>
                  <a:gd name="T36" fmla="*/ 8 w 38"/>
                  <a:gd name="T37" fmla="*/ 16 h 79"/>
                  <a:gd name="T38" fmla="*/ 10 w 38"/>
                  <a:gd name="T39" fmla="*/ 14 h 79"/>
                  <a:gd name="T40" fmla="*/ 10 w 38"/>
                  <a:gd name="T41" fmla="*/ 12 h 79"/>
                  <a:gd name="T42" fmla="*/ 10 w 38"/>
                  <a:gd name="T43" fmla="*/ 6 h 79"/>
                  <a:gd name="T44" fmla="*/ 12 w 38"/>
                  <a:gd name="T45" fmla="*/ 4 h 79"/>
                  <a:gd name="T46" fmla="*/ 14 w 38"/>
                  <a:gd name="T47" fmla="*/ 2 h 79"/>
                  <a:gd name="T48" fmla="*/ 14 w 38"/>
                  <a:gd name="T49" fmla="*/ 0 h 79"/>
                  <a:gd name="T50" fmla="*/ 18 w 38"/>
                  <a:gd name="T51" fmla="*/ 2 h 79"/>
                  <a:gd name="T52" fmla="*/ 18 w 38"/>
                  <a:gd name="T53" fmla="*/ 4 h 79"/>
                  <a:gd name="T54" fmla="*/ 18 w 38"/>
                  <a:gd name="T55" fmla="*/ 16 h 79"/>
                  <a:gd name="T56" fmla="*/ 36 w 38"/>
                  <a:gd name="T57" fmla="*/ 16 h 79"/>
                  <a:gd name="T58" fmla="*/ 32 w 38"/>
                  <a:gd name="T59" fmla="*/ 24 h 79"/>
                  <a:gd name="T60" fmla="*/ 18 w 38"/>
                  <a:gd name="T61" fmla="*/ 24 h 79"/>
                  <a:gd name="T62" fmla="*/ 18 w 38"/>
                  <a:gd name="T63" fmla="*/ 65 h 79"/>
                  <a:gd name="T64" fmla="*/ 18 w 38"/>
                  <a:gd name="T65" fmla="*/ 67 h 79"/>
                  <a:gd name="T66" fmla="*/ 20 w 38"/>
                  <a:gd name="T67" fmla="*/ 69 h 79"/>
                  <a:gd name="T68" fmla="*/ 22 w 38"/>
                  <a:gd name="T69" fmla="*/ 71 h 79"/>
                  <a:gd name="T70" fmla="*/ 26 w 38"/>
                  <a:gd name="T71" fmla="*/ 71 h 79"/>
                  <a:gd name="T72" fmla="*/ 30 w 38"/>
                  <a:gd name="T73" fmla="*/ 71 h 79"/>
                  <a:gd name="T74" fmla="*/ 34 w 38"/>
                  <a:gd name="T75" fmla="*/ 69 h 79"/>
                  <a:gd name="T76" fmla="*/ 36 w 38"/>
                  <a:gd name="T77" fmla="*/ 69 h 79"/>
                  <a:gd name="T78" fmla="*/ 38 w 38"/>
                  <a:gd name="T79" fmla="*/ 71 h 7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8"/>
                  <a:gd name="T121" fmla="*/ 0 h 79"/>
                  <a:gd name="T122" fmla="*/ 38 w 38"/>
                  <a:gd name="T123" fmla="*/ 79 h 79"/>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8" h="79">
                    <a:moveTo>
                      <a:pt x="38" y="71"/>
                    </a:moveTo>
                    <a:lnTo>
                      <a:pt x="38" y="73"/>
                    </a:lnTo>
                    <a:lnTo>
                      <a:pt x="38" y="75"/>
                    </a:lnTo>
                    <a:lnTo>
                      <a:pt x="34" y="77"/>
                    </a:lnTo>
                    <a:lnTo>
                      <a:pt x="28" y="79"/>
                    </a:lnTo>
                    <a:lnTo>
                      <a:pt x="22" y="79"/>
                    </a:lnTo>
                    <a:lnTo>
                      <a:pt x="18" y="79"/>
                    </a:lnTo>
                    <a:lnTo>
                      <a:pt x="14" y="77"/>
                    </a:lnTo>
                    <a:lnTo>
                      <a:pt x="10" y="73"/>
                    </a:lnTo>
                    <a:lnTo>
                      <a:pt x="10" y="71"/>
                    </a:lnTo>
                    <a:lnTo>
                      <a:pt x="8" y="67"/>
                    </a:lnTo>
                    <a:lnTo>
                      <a:pt x="8" y="24"/>
                    </a:lnTo>
                    <a:lnTo>
                      <a:pt x="4" y="24"/>
                    </a:lnTo>
                    <a:lnTo>
                      <a:pt x="2" y="24"/>
                    </a:lnTo>
                    <a:lnTo>
                      <a:pt x="0" y="22"/>
                    </a:lnTo>
                    <a:lnTo>
                      <a:pt x="0" y="20"/>
                    </a:lnTo>
                    <a:lnTo>
                      <a:pt x="0" y="18"/>
                    </a:lnTo>
                    <a:lnTo>
                      <a:pt x="2" y="18"/>
                    </a:lnTo>
                    <a:lnTo>
                      <a:pt x="8" y="16"/>
                    </a:lnTo>
                    <a:lnTo>
                      <a:pt x="10" y="14"/>
                    </a:lnTo>
                    <a:lnTo>
                      <a:pt x="10" y="12"/>
                    </a:lnTo>
                    <a:lnTo>
                      <a:pt x="10" y="6"/>
                    </a:lnTo>
                    <a:lnTo>
                      <a:pt x="12" y="4"/>
                    </a:lnTo>
                    <a:lnTo>
                      <a:pt x="14" y="2"/>
                    </a:lnTo>
                    <a:lnTo>
                      <a:pt x="14" y="0"/>
                    </a:lnTo>
                    <a:lnTo>
                      <a:pt x="18" y="2"/>
                    </a:lnTo>
                    <a:lnTo>
                      <a:pt x="18" y="4"/>
                    </a:lnTo>
                    <a:lnTo>
                      <a:pt x="18" y="16"/>
                    </a:lnTo>
                    <a:lnTo>
                      <a:pt x="36" y="16"/>
                    </a:lnTo>
                    <a:lnTo>
                      <a:pt x="32" y="24"/>
                    </a:lnTo>
                    <a:lnTo>
                      <a:pt x="18" y="24"/>
                    </a:lnTo>
                    <a:lnTo>
                      <a:pt x="18" y="65"/>
                    </a:lnTo>
                    <a:lnTo>
                      <a:pt x="18" y="67"/>
                    </a:lnTo>
                    <a:lnTo>
                      <a:pt x="20" y="69"/>
                    </a:lnTo>
                    <a:lnTo>
                      <a:pt x="22" y="71"/>
                    </a:lnTo>
                    <a:lnTo>
                      <a:pt x="26" y="71"/>
                    </a:lnTo>
                    <a:lnTo>
                      <a:pt x="30" y="71"/>
                    </a:lnTo>
                    <a:lnTo>
                      <a:pt x="34" y="69"/>
                    </a:lnTo>
                    <a:lnTo>
                      <a:pt x="36" y="69"/>
                    </a:lnTo>
                    <a:lnTo>
                      <a:pt x="38" y="7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5" name="Freeform 30"/>
              <p:cNvSpPr/>
              <p:nvPr/>
            </p:nvSpPr>
            <p:spPr bwMode="auto">
              <a:xfrm>
                <a:off x="2468371" y="4935664"/>
                <a:ext cx="34944" cy="60575"/>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0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4"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0" y="16"/>
                    </a:lnTo>
                    <a:lnTo>
                      <a:pt x="30" y="14"/>
                    </a:lnTo>
                    <a:lnTo>
                      <a:pt x="28" y="8"/>
                    </a:lnTo>
                    <a:lnTo>
                      <a:pt x="26" y="6"/>
                    </a:lnTo>
                    <a:lnTo>
                      <a:pt x="20" y="6"/>
                    </a:lnTo>
                    <a:lnTo>
                      <a:pt x="16" y="6"/>
                    </a:lnTo>
                    <a:lnTo>
                      <a:pt x="14" y="8"/>
                    </a:lnTo>
                    <a:lnTo>
                      <a:pt x="12" y="10"/>
                    </a:lnTo>
                    <a:lnTo>
                      <a:pt x="10" y="14"/>
                    </a:lnTo>
                    <a:lnTo>
                      <a:pt x="10" y="18"/>
                    </a:lnTo>
                    <a:lnTo>
                      <a:pt x="12" y="20"/>
                    </a:lnTo>
                    <a:lnTo>
                      <a:pt x="20" y="24"/>
                    </a:lnTo>
                    <a:lnTo>
                      <a:pt x="26" y="28"/>
                    </a:lnTo>
                    <a:lnTo>
                      <a:pt x="34" y="32"/>
                    </a:lnTo>
                    <a:lnTo>
                      <a:pt x="36" y="34"/>
                    </a:lnTo>
                    <a:lnTo>
                      <a:pt x="38" y="36"/>
                    </a:lnTo>
                    <a:lnTo>
                      <a:pt x="40" y="40"/>
                    </a:lnTo>
                    <a:lnTo>
                      <a:pt x="40" y="4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6" name="Freeform 31"/>
              <p:cNvSpPr/>
              <p:nvPr/>
            </p:nvSpPr>
            <p:spPr bwMode="auto">
              <a:xfrm>
                <a:off x="2611643" y="4922203"/>
                <a:ext cx="34944" cy="74037"/>
              </a:xfrm>
              <a:custGeom>
                <a:gdLst>
                  <a:gd name="T0" fmla="*/ 40 w 40"/>
                  <a:gd name="T1" fmla="*/ 69 h 77"/>
                  <a:gd name="T2" fmla="*/ 40 w 40"/>
                  <a:gd name="T3" fmla="*/ 71 h 77"/>
                  <a:gd name="T4" fmla="*/ 38 w 40"/>
                  <a:gd name="T5" fmla="*/ 73 h 77"/>
                  <a:gd name="T6" fmla="*/ 34 w 40"/>
                  <a:gd name="T7" fmla="*/ 75 h 77"/>
                  <a:gd name="T8" fmla="*/ 30 w 40"/>
                  <a:gd name="T9" fmla="*/ 77 h 77"/>
                  <a:gd name="T10" fmla="*/ 24 w 40"/>
                  <a:gd name="T11" fmla="*/ 77 h 77"/>
                  <a:gd name="T12" fmla="*/ 20 w 40"/>
                  <a:gd name="T13" fmla="*/ 77 h 77"/>
                  <a:gd name="T14" fmla="*/ 14 w 40"/>
                  <a:gd name="T15" fmla="*/ 75 h 77"/>
                  <a:gd name="T16" fmla="*/ 12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18 h 77"/>
                  <a:gd name="T32" fmla="*/ 2 w 40"/>
                  <a:gd name="T33" fmla="*/ 16 h 77"/>
                  <a:gd name="T34" fmla="*/ 4 w 40"/>
                  <a:gd name="T35" fmla="*/ 16 h 77"/>
                  <a:gd name="T36" fmla="*/ 10 w 40"/>
                  <a:gd name="T37" fmla="*/ 14 h 77"/>
                  <a:gd name="T38" fmla="*/ 10 w 40"/>
                  <a:gd name="T39" fmla="*/ 12 h 77"/>
                  <a:gd name="T40" fmla="*/ 12 w 40"/>
                  <a:gd name="T41" fmla="*/ 10 h 77"/>
                  <a:gd name="T42" fmla="*/ 12 w 40"/>
                  <a:gd name="T43" fmla="*/ 4 h 77"/>
                  <a:gd name="T44" fmla="*/ 14 w 40"/>
                  <a:gd name="T45" fmla="*/ 2 h 77"/>
                  <a:gd name="T46" fmla="*/ 14 w 40"/>
                  <a:gd name="T47" fmla="*/ 0 h 77"/>
                  <a:gd name="T48" fmla="*/ 16 w 40"/>
                  <a:gd name="T49" fmla="*/ 0 h 77"/>
                  <a:gd name="T50" fmla="*/ 18 w 40"/>
                  <a:gd name="T51" fmla="*/ 0 h 77"/>
                  <a:gd name="T52" fmla="*/ 20 w 40"/>
                  <a:gd name="T53" fmla="*/ 2 h 77"/>
                  <a:gd name="T54" fmla="*/ 20 w 40"/>
                  <a:gd name="T55" fmla="*/ 14 h 77"/>
                  <a:gd name="T56" fmla="*/ 36 w 40"/>
                  <a:gd name="T57" fmla="*/ 14 h 77"/>
                  <a:gd name="T58" fmla="*/ 34 w 40"/>
                  <a:gd name="T59" fmla="*/ 22 h 77"/>
                  <a:gd name="T60" fmla="*/ 20 w 40"/>
                  <a:gd name="T61" fmla="*/ 22 h 77"/>
                  <a:gd name="T62" fmla="*/ 20 w 40"/>
                  <a:gd name="T63" fmla="*/ 63 h 77"/>
                  <a:gd name="T64" fmla="*/ 20 w 40"/>
                  <a:gd name="T65" fmla="*/ 65 h 77"/>
                  <a:gd name="T66" fmla="*/ 22 w 40"/>
                  <a:gd name="T67" fmla="*/ 67 h 77"/>
                  <a:gd name="T68" fmla="*/ 24 w 40"/>
                  <a:gd name="T69" fmla="*/ 69 h 77"/>
                  <a:gd name="T70" fmla="*/ 28 w 40"/>
                  <a:gd name="T71" fmla="*/ 69 h 77"/>
                  <a:gd name="T72" fmla="*/ 32 w 40"/>
                  <a:gd name="T73" fmla="*/ 69 h 77"/>
                  <a:gd name="T74" fmla="*/ 34 w 40"/>
                  <a:gd name="T75" fmla="*/ 67 h 77"/>
                  <a:gd name="T76" fmla="*/ 36 w 40"/>
                  <a:gd name="T77" fmla="*/ 67 h 77"/>
                  <a:gd name="T78" fmla="*/ 40 w 40"/>
                  <a:gd name="T79" fmla="*/ 69 h 7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
                  <a:gd name="T121" fmla="*/ 0 h 77"/>
                  <a:gd name="T122" fmla="*/ 40 w 40"/>
                  <a:gd name="T123" fmla="*/ 77 h 77"/>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 h="77">
                    <a:moveTo>
                      <a:pt x="40" y="69"/>
                    </a:moveTo>
                    <a:lnTo>
                      <a:pt x="40" y="71"/>
                    </a:lnTo>
                    <a:lnTo>
                      <a:pt x="38" y="73"/>
                    </a:lnTo>
                    <a:lnTo>
                      <a:pt x="34" y="75"/>
                    </a:lnTo>
                    <a:lnTo>
                      <a:pt x="30" y="77"/>
                    </a:lnTo>
                    <a:lnTo>
                      <a:pt x="24" y="77"/>
                    </a:lnTo>
                    <a:lnTo>
                      <a:pt x="20" y="77"/>
                    </a:lnTo>
                    <a:lnTo>
                      <a:pt x="14" y="75"/>
                    </a:lnTo>
                    <a:lnTo>
                      <a:pt x="12" y="71"/>
                    </a:lnTo>
                    <a:lnTo>
                      <a:pt x="10" y="67"/>
                    </a:lnTo>
                    <a:lnTo>
                      <a:pt x="10" y="65"/>
                    </a:lnTo>
                    <a:lnTo>
                      <a:pt x="10" y="22"/>
                    </a:lnTo>
                    <a:lnTo>
                      <a:pt x="6" y="22"/>
                    </a:lnTo>
                    <a:lnTo>
                      <a:pt x="4" y="22"/>
                    </a:lnTo>
                    <a:lnTo>
                      <a:pt x="2" y="20"/>
                    </a:lnTo>
                    <a:lnTo>
                      <a:pt x="0" y="18"/>
                    </a:lnTo>
                    <a:lnTo>
                      <a:pt x="2" y="16"/>
                    </a:lnTo>
                    <a:lnTo>
                      <a:pt x="4" y="16"/>
                    </a:lnTo>
                    <a:lnTo>
                      <a:pt x="10" y="14"/>
                    </a:lnTo>
                    <a:lnTo>
                      <a:pt x="10" y="12"/>
                    </a:lnTo>
                    <a:lnTo>
                      <a:pt x="12" y="10"/>
                    </a:lnTo>
                    <a:lnTo>
                      <a:pt x="12" y="4"/>
                    </a:lnTo>
                    <a:lnTo>
                      <a:pt x="14"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8" y="69"/>
                    </a:lnTo>
                    <a:lnTo>
                      <a:pt x="32" y="69"/>
                    </a:lnTo>
                    <a:lnTo>
                      <a:pt x="34" y="67"/>
                    </a:lnTo>
                    <a:lnTo>
                      <a:pt x="36" y="67"/>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7" name="Freeform 32"/>
              <p:cNvSpPr/>
              <p:nvPr/>
            </p:nvSpPr>
            <p:spPr bwMode="auto">
              <a:xfrm>
                <a:off x="2775007" y="4922203"/>
                <a:ext cx="34944" cy="74037"/>
              </a:xfrm>
              <a:custGeom>
                <a:gdLst>
                  <a:gd name="T0" fmla="*/ 40 w 40"/>
                  <a:gd name="T1" fmla="*/ 69 h 77"/>
                  <a:gd name="T2" fmla="*/ 38 w 40"/>
                  <a:gd name="T3" fmla="*/ 71 h 77"/>
                  <a:gd name="T4" fmla="*/ 38 w 40"/>
                  <a:gd name="T5" fmla="*/ 73 h 77"/>
                  <a:gd name="T6" fmla="*/ 34 w 40"/>
                  <a:gd name="T7" fmla="*/ 75 h 77"/>
                  <a:gd name="T8" fmla="*/ 30 w 40"/>
                  <a:gd name="T9" fmla="*/ 77 h 77"/>
                  <a:gd name="T10" fmla="*/ 24 w 40"/>
                  <a:gd name="T11" fmla="*/ 77 h 77"/>
                  <a:gd name="T12" fmla="*/ 18 w 40"/>
                  <a:gd name="T13" fmla="*/ 77 h 77"/>
                  <a:gd name="T14" fmla="*/ 14 w 40"/>
                  <a:gd name="T15" fmla="*/ 75 h 77"/>
                  <a:gd name="T16" fmla="*/ 10 w 40"/>
                  <a:gd name="T17" fmla="*/ 71 h 77"/>
                  <a:gd name="T18" fmla="*/ 10 w 40"/>
                  <a:gd name="T19" fmla="*/ 67 h 77"/>
                  <a:gd name="T20" fmla="*/ 10 w 40"/>
                  <a:gd name="T21" fmla="*/ 65 h 77"/>
                  <a:gd name="T22" fmla="*/ 10 w 40"/>
                  <a:gd name="T23" fmla="*/ 22 h 77"/>
                  <a:gd name="T24" fmla="*/ 6 w 40"/>
                  <a:gd name="T25" fmla="*/ 22 h 77"/>
                  <a:gd name="T26" fmla="*/ 4 w 40"/>
                  <a:gd name="T27" fmla="*/ 22 h 77"/>
                  <a:gd name="T28" fmla="*/ 2 w 40"/>
                  <a:gd name="T29" fmla="*/ 20 h 77"/>
                  <a:gd name="T30" fmla="*/ 0 w 40"/>
                  <a:gd name="T31" fmla="*/ 20 h 77"/>
                  <a:gd name="T32" fmla="*/ 0 w 40"/>
                  <a:gd name="T33" fmla="*/ 18 h 77"/>
                  <a:gd name="T34" fmla="*/ 0 w 40"/>
                  <a:gd name="T35" fmla="*/ 16 h 77"/>
                  <a:gd name="T36" fmla="*/ 4 w 40"/>
                  <a:gd name="T37" fmla="*/ 16 h 77"/>
                  <a:gd name="T38" fmla="*/ 8 w 40"/>
                  <a:gd name="T39" fmla="*/ 14 h 77"/>
                  <a:gd name="T40" fmla="*/ 10 w 40"/>
                  <a:gd name="T41" fmla="*/ 12 h 77"/>
                  <a:gd name="T42" fmla="*/ 12 w 40"/>
                  <a:gd name="T43" fmla="*/ 10 h 77"/>
                  <a:gd name="T44" fmla="*/ 12 w 40"/>
                  <a:gd name="T45" fmla="*/ 4 h 77"/>
                  <a:gd name="T46" fmla="*/ 12 w 40"/>
                  <a:gd name="T47" fmla="*/ 2 h 77"/>
                  <a:gd name="T48" fmla="*/ 14 w 40"/>
                  <a:gd name="T49" fmla="*/ 0 h 77"/>
                  <a:gd name="T50" fmla="*/ 16 w 40"/>
                  <a:gd name="T51" fmla="*/ 0 h 77"/>
                  <a:gd name="T52" fmla="*/ 18 w 40"/>
                  <a:gd name="T53" fmla="*/ 0 h 77"/>
                  <a:gd name="T54" fmla="*/ 20 w 40"/>
                  <a:gd name="T55" fmla="*/ 2 h 77"/>
                  <a:gd name="T56" fmla="*/ 20 w 40"/>
                  <a:gd name="T57" fmla="*/ 14 h 77"/>
                  <a:gd name="T58" fmla="*/ 36 w 40"/>
                  <a:gd name="T59" fmla="*/ 14 h 77"/>
                  <a:gd name="T60" fmla="*/ 34 w 40"/>
                  <a:gd name="T61" fmla="*/ 22 h 77"/>
                  <a:gd name="T62" fmla="*/ 20 w 40"/>
                  <a:gd name="T63" fmla="*/ 22 h 77"/>
                  <a:gd name="T64" fmla="*/ 20 w 40"/>
                  <a:gd name="T65" fmla="*/ 63 h 77"/>
                  <a:gd name="T66" fmla="*/ 20 w 40"/>
                  <a:gd name="T67" fmla="*/ 65 h 77"/>
                  <a:gd name="T68" fmla="*/ 22 w 40"/>
                  <a:gd name="T69" fmla="*/ 67 h 77"/>
                  <a:gd name="T70" fmla="*/ 24 w 40"/>
                  <a:gd name="T71" fmla="*/ 69 h 77"/>
                  <a:gd name="T72" fmla="*/ 26 w 40"/>
                  <a:gd name="T73" fmla="*/ 69 h 77"/>
                  <a:gd name="T74" fmla="*/ 30 w 40"/>
                  <a:gd name="T75" fmla="*/ 69 h 77"/>
                  <a:gd name="T76" fmla="*/ 34 w 40"/>
                  <a:gd name="T77" fmla="*/ 67 h 77"/>
                  <a:gd name="T78" fmla="*/ 36 w 40"/>
                  <a:gd name="T79" fmla="*/ 67 h 77"/>
                  <a:gd name="T80" fmla="*/ 38 w 40"/>
                  <a:gd name="T81" fmla="*/ 69 h 77"/>
                  <a:gd name="T82" fmla="*/ 40 w 40"/>
                  <a:gd name="T83" fmla="*/ 69 h 7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0"/>
                  <a:gd name="T127" fmla="*/ 0 h 77"/>
                  <a:gd name="T128" fmla="*/ 40 w 40"/>
                  <a:gd name="T129" fmla="*/ 77 h 77"/>
                </a:gd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0" h="77">
                    <a:moveTo>
                      <a:pt x="40" y="69"/>
                    </a:moveTo>
                    <a:lnTo>
                      <a:pt x="38" y="71"/>
                    </a:lnTo>
                    <a:lnTo>
                      <a:pt x="38" y="73"/>
                    </a:lnTo>
                    <a:lnTo>
                      <a:pt x="34" y="75"/>
                    </a:lnTo>
                    <a:lnTo>
                      <a:pt x="30" y="77"/>
                    </a:lnTo>
                    <a:lnTo>
                      <a:pt x="24" y="77"/>
                    </a:lnTo>
                    <a:lnTo>
                      <a:pt x="18" y="77"/>
                    </a:lnTo>
                    <a:lnTo>
                      <a:pt x="14" y="75"/>
                    </a:lnTo>
                    <a:lnTo>
                      <a:pt x="10" y="71"/>
                    </a:lnTo>
                    <a:lnTo>
                      <a:pt x="10" y="67"/>
                    </a:lnTo>
                    <a:lnTo>
                      <a:pt x="10" y="65"/>
                    </a:lnTo>
                    <a:lnTo>
                      <a:pt x="10" y="22"/>
                    </a:lnTo>
                    <a:lnTo>
                      <a:pt x="6" y="22"/>
                    </a:lnTo>
                    <a:lnTo>
                      <a:pt x="4" y="22"/>
                    </a:lnTo>
                    <a:lnTo>
                      <a:pt x="2" y="20"/>
                    </a:lnTo>
                    <a:lnTo>
                      <a:pt x="0" y="20"/>
                    </a:lnTo>
                    <a:lnTo>
                      <a:pt x="0" y="18"/>
                    </a:lnTo>
                    <a:lnTo>
                      <a:pt x="0" y="16"/>
                    </a:lnTo>
                    <a:lnTo>
                      <a:pt x="4" y="16"/>
                    </a:lnTo>
                    <a:lnTo>
                      <a:pt x="8" y="14"/>
                    </a:lnTo>
                    <a:lnTo>
                      <a:pt x="10" y="12"/>
                    </a:lnTo>
                    <a:lnTo>
                      <a:pt x="12" y="10"/>
                    </a:lnTo>
                    <a:lnTo>
                      <a:pt x="12" y="4"/>
                    </a:lnTo>
                    <a:lnTo>
                      <a:pt x="12" y="2"/>
                    </a:lnTo>
                    <a:lnTo>
                      <a:pt x="14" y="0"/>
                    </a:lnTo>
                    <a:lnTo>
                      <a:pt x="16" y="0"/>
                    </a:lnTo>
                    <a:lnTo>
                      <a:pt x="18" y="0"/>
                    </a:lnTo>
                    <a:lnTo>
                      <a:pt x="20" y="2"/>
                    </a:lnTo>
                    <a:lnTo>
                      <a:pt x="20" y="14"/>
                    </a:lnTo>
                    <a:lnTo>
                      <a:pt x="36" y="14"/>
                    </a:lnTo>
                    <a:lnTo>
                      <a:pt x="34" y="22"/>
                    </a:lnTo>
                    <a:lnTo>
                      <a:pt x="20" y="22"/>
                    </a:lnTo>
                    <a:lnTo>
                      <a:pt x="20" y="63"/>
                    </a:lnTo>
                    <a:lnTo>
                      <a:pt x="20" y="65"/>
                    </a:lnTo>
                    <a:lnTo>
                      <a:pt x="22" y="67"/>
                    </a:lnTo>
                    <a:lnTo>
                      <a:pt x="24" y="69"/>
                    </a:lnTo>
                    <a:lnTo>
                      <a:pt x="26" y="69"/>
                    </a:lnTo>
                    <a:lnTo>
                      <a:pt x="30" y="69"/>
                    </a:lnTo>
                    <a:lnTo>
                      <a:pt x="34" y="67"/>
                    </a:lnTo>
                    <a:lnTo>
                      <a:pt x="36" y="67"/>
                    </a:lnTo>
                    <a:lnTo>
                      <a:pt x="38" y="69"/>
                    </a:lnTo>
                    <a:lnTo>
                      <a:pt x="4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8" name="Freeform 33"/>
              <p:cNvSpPr/>
              <p:nvPr/>
            </p:nvSpPr>
            <p:spPr bwMode="auto">
              <a:xfrm>
                <a:off x="2709487" y="4933741"/>
                <a:ext cx="58532" cy="62498"/>
              </a:xfrm>
              <a:custGeom>
                <a:gdLst>
                  <a:gd name="T0" fmla="*/ 67 w 67"/>
                  <a:gd name="T1" fmla="*/ 61 h 65"/>
                  <a:gd name="T2" fmla="*/ 67 w 67"/>
                  <a:gd name="T3" fmla="*/ 63 h 65"/>
                  <a:gd name="T4" fmla="*/ 65 w 67"/>
                  <a:gd name="T5" fmla="*/ 65 h 65"/>
                  <a:gd name="T6" fmla="*/ 41 w 67"/>
                  <a:gd name="T7" fmla="*/ 65 h 65"/>
                  <a:gd name="T8" fmla="*/ 39 w 67"/>
                  <a:gd name="T9" fmla="*/ 63 h 65"/>
                  <a:gd name="T10" fmla="*/ 37 w 67"/>
                  <a:gd name="T11" fmla="*/ 61 h 65"/>
                  <a:gd name="T12" fmla="*/ 39 w 67"/>
                  <a:gd name="T13" fmla="*/ 61 h 65"/>
                  <a:gd name="T14" fmla="*/ 39 w 67"/>
                  <a:gd name="T15" fmla="*/ 59 h 65"/>
                  <a:gd name="T16" fmla="*/ 47 w 67"/>
                  <a:gd name="T17" fmla="*/ 57 h 65"/>
                  <a:gd name="T18" fmla="*/ 49 w 67"/>
                  <a:gd name="T19" fmla="*/ 55 h 65"/>
                  <a:gd name="T20" fmla="*/ 49 w 67"/>
                  <a:gd name="T21" fmla="*/ 20 h 65"/>
                  <a:gd name="T22" fmla="*/ 47 w 67"/>
                  <a:gd name="T23" fmla="*/ 14 h 65"/>
                  <a:gd name="T24" fmla="*/ 45 w 67"/>
                  <a:gd name="T25" fmla="*/ 12 h 65"/>
                  <a:gd name="T26" fmla="*/ 41 w 67"/>
                  <a:gd name="T27" fmla="*/ 10 h 65"/>
                  <a:gd name="T28" fmla="*/ 37 w 67"/>
                  <a:gd name="T29" fmla="*/ 10 h 65"/>
                  <a:gd name="T30" fmla="*/ 31 w 67"/>
                  <a:gd name="T31" fmla="*/ 10 h 65"/>
                  <a:gd name="T32" fmla="*/ 27 w 67"/>
                  <a:gd name="T33" fmla="*/ 14 h 65"/>
                  <a:gd name="T34" fmla="*/ 23 w 67"/>
                  <a:gd name="T35" fmla="*/ 18 h 65"/>
                  <a:gd name="T36" fmla="*/ 21 w 67"/>
                  <a:gd name="T37" fmla="*/ 22 h 65"/>
                  <a:gd name="T38" fmla="*/ 21 w 67"/>
                  <a:gd name="T39" fmla="*/ 26 h 65"/>
                  <a:gd name="T40" fmla="*/ 21 w 67"/>
                  <a:gd name="T41" fmla="*/ 55 h 65"/>
                  <a:gd name="T42" fmla="*/ 21 w 67"/>
                  <a:gd name="T43" fmla="*/ 57 h 65"/>
                  <a:gd name="T44" fmla="*/ 23 w 67"/>
                  <a:gd name="T45" fmla="*/ 57 h 65"/>
                  <a:gd name="T46" fmla="*/ 29 w 67"/>
                  <a:gd name="T47" fmla="*/ 59 h 65"/>
                  <a:gd name="T48" fmla="*/ 31 w 67"/>
                  <a:gd name="T49" fmla="*/ 61 h 65"/>
                  <a:gd name="T50" fmla="*/ 31 w 67"/>
                  <a:gd name="T51" fmla="*/ 63 h 65"/>
                  <a:gd name="T52" fmla="*/ 29 w 67"/>
                  <a:gd name="T53" fmla="*/ 63 h 65"/>
                  <a:gd name="T54" fmla="*/ 27 w 67"/>
                  <a:gd name="T55" fmla="*/ 65 h 65"/>
                  <a:gd name="T56" fmla="*/ 4 w 67"/>
                  <a:gd name="T57" fmla="*/ 65 h 65"/>
                  <a:gd name="T58" fmla="*/ 2 w 67"/>
                  <a:gd name="T59" fmla="*/ 63 h 65"/>
                  <a:gd name="T60" fmla="*/ 0 w 67"/>
                  <a:gd name="T61" fmla="*/ 63 h 65"/>
                  <a:gd name="T62" fmla="*/ 0 w 67"/>
                  <a:gd name="T63" fmla="*/ 61 h 65"/>
                  <a:gd name="T64" fmla="*/ 2 w 67"/>
                  <a:gd name="T65" fmla="*/ 59 h 65"/>
                  <a:gd name="T66" fmla="*/ 8 w 67"/>
                  <a:gd name="T67" fmla="*/ 57 h 65"/>
                  <a:gd name="T68" fmla="*/ 10 w 67"/>
                  <a:gd name="T69" fmla="*/ 57 h 65"/>
                  <a:gd name="T70" fmla="*/ 10 w 67"/>
                  <a:gd name="T71" fmla="*/ 55 h 65"/>
                  <a:gd name="T72" fmla="*/ 10 w 67"/>
                  <a:gd name="T73" fmla="*/ 12 h 65"/>
                  <a:gd name="T74" fmla="*/ 10 w 67"/>
                  <a:gd name="T75" fmla="*/ 10 h 65"/>
                  <a:gd name="T76" fmla="*/ 2 w 67"/>
                  <a:gd name="T77" fmla="*/ 10 h 65"/>
                  <a:gd name="T78" fmla="*/ 0 w 67"/>
                  <a:gd name="T79" fmla="*/ 10 h 65"/>
                  <a:gd name="T80" fmla="*/ 0 w 67"/>
                  <a:gd name="T81" fmla="*/ 8 h 65"/>
                  <a:gd name="T82" fmla="*/ 0 w 67"/>
                  <a:gd name="T83" fmla="*/ 6 h 65"/>
                  <a:gd name="T84" fmla="*/ 2 w 67"/>
                  <a:gd name="T85" fmla="*/ 6 h 65"/>
                  <a:gd name="T86" fmla="*/ 14 w 67"/>
                  <a:gd name="T87" fmla="*/ 0 h 65"/>
                  <a:gd name="T88" fmla="*/ 19 w 67"/>
                  <a:gd name="T89" fmla="*/ 0 h 65"/>
                  <a:gd name="T90" fmla="*/ 21 w 67"/>
                  <a:gd name="T91" fmla="*/ 0 h 65"/>
                  <a:gd name="T92" fmla="*/ 21 w 67"/>
                  <a:gd name="T93" fmla="*/ 2 h 65"/>
                  <a:gd name="T94" fmla="*/ 21 w 67"/>
                  <a:gd name="T95" fmla="*/ 10 h 65"/>
                  <a:gd name="T96" fmla="*/ 27 w 67"/>
                  <a:gd name="T97" fmla="*/ 4 h 65"/>
                  <a:gd name="T98" fmla="*/ 33 w 67"/>
                  <a:gd name="T99" fmla="*/ 2 h 65"/>
                  <a:gd name="T100" fmla="*/ 37 w 67"/>
                  <a:gd name="T101" fmla="*/ 2 h 65"/>
                  <a:gd name="T102" fmla="*/ 45 w 67"/>
                  <a:gd name="T103" fmla="*/ 2 h 65"/>
                  <a:gd name="T104" fmla="*/ 49 w 67"/>
                  <a:gd name="T105" fmla="*/ 4 h 65"/>
                  <a:gd name="T106" fmla="*/ 51 w 67"/>
                  <a:gd name="T107" fmla="*/ 6 h 65"/>
                  <a:gd name="T108" fmla="*/ 53 w 67"/>
                  <a:gd name="T109" fmla="*/ 8 h 65"/>
                  <a:gd name="T110" fmla="*/ 55 w 67"/>
                  <a:gd name="T111" fmla="*/ 10 h 65"/>
                  <a:gd name="T112" fmla="*/ 57 w 67"/>
                  <a:gd name="T113" fmla="*/ 14 h 65"/>
                  <a:gd name="T114" fmla="*/ 57 w 67"/>
                  <a:gd name="T115" fmla="*/ 18 h 65"/>
                  <a:gd name="T116" fmla="*/ 57 w 67"/>
                  <a:gd name="T117" fmla="*/ 55 h 65"/>
                  <a:gd name="T118" fmla="*/ 59 w 67"/>
                  <a:gd name="T119" fmla="*/ 57 h 65"/>
                  <a:gd name="T120" fmla="*/ 65 w 67"/>
                  <a:gd name="T121" fmla="*/ 59 h 65"/>
                  <a:gd name="T122" fmla="*/ 67 w 67"/>
                  <a:gd name="T123" fmla="*/ 61 h 6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
                  <a:gd name="T187" fmla="*/ 0 h 65"/>
                  <a:gd name="T188" fmla="*/ 67 w 67"/>
                  <a:gd name="T189" fmla="*/ 65 h 65"/>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 h="65">
                    <a:moveTo>
                      <a:pt x="67" y="61"/>
                    </a:moveTo>
                    <a:lnTo>
                      <a:pt x="67" y="63"/>
                    </a:lnTo>
                    <a:lnTo>
                      <a:pt x="65" y="65"/>
                    </a:lnTo>
                    <a:lnTo>
                      <a:pt x="41" y="65"/>
                    </a:lnTo>
                    <a:lnTo>
                      <a:pt x="39" y="63"/>
                    </a:lnTo>
                    <a:lnTo>
                      <a:pt x="37" y="61"/>
                    </a:lnTo>
                    <a:lnTo>
                      <a:pt x="39" y="61"/>
                    </a:lnTo>
                    <a:lnTo>
                      <a:pt x="39" y="59"/>
                    </a:lnTo>
                    <a:lnTo>
                      <a:pt x="47" y="57"/>
                    </a:lnTo>
                    <a:lnTo>
                      <a:pt x="49" y="55"/>
                    </a:lnTo>
                    <a:lnTo>
                      <a:pt x="49" y="20"/>
                    </a:lnTo>
                    <a:lnTo>
                      <a:pt x="47" y="14"/>
                    </a:lnTo>
                    <a:lnTo>
                      <a:pt x="45" y="12"/>
                    </a:lnTo>
                    <a:lnTo>
                      <a:pt x="41" y="10"/>
                    </a:lnTo>
                    <a:lnTo>
                      <a:pt x="37" y="10"/>
                    </a:lnTo>
                    <a:lnTo>
                      <a:pt x="31" y="10"/>
                    </a:lnTo>
                    <a:lnTo>
                      <a:pt x="27" y="14"/>
                    </a:lnTo>
                    <a:lnTo>
                      <a:pt x="23" y="18"/>
                    </a:lnTo>
                    <a:lnTo>
                      <a:pt x="21" y="22"/>
                    </a:lnTo>
                    <a:lnTo>
                      <a:pt x="21" y="26"/>
                    </a:lnTo>
                    <a:lnTo>
                      <a:pt x="21" y="55"/>
                    </a:lnTo>
                    <a:lnTo>
                      <a:pt x="21" y="57"/>
                    </a:lnTo>
                    <a:lnTo>
                      <a:pt x="23" y="57"/>
                    </a:lnTo>
                    <a:lnTo>
                      <a:pt x="29" y="59"/>
                    </a:lnTo>
                    <a:lnTo>
                      <a:pt x="31" y="61"/>
                    </a:lnTo>
                    <a:lnTo>
                      <a:pt x="31" y="63"/>
                    </a:lnTo>
                    <a:lnTo>
                      <a:pt x="29" y="63"/>
                    </a:lnTo>
                    <a:lnTo>
                      <a:pt x="27" y="65"/>
                    </a:lnTo>
                    <a:lnTo>
                      <a:pt x="4" y="65"/>
                    </a:lnTo>
                    <a:lnTo>
                      <a:pt x="2" y="63"/>
                    </a:lnTo>
                    <a:lnTo>
                      <a:pt x="0" y="63"/>
                    </a:lnTo>
                    <a:lnTo>
                      <a:pt x="0" y="61"/>
                    </a:lnTo>
                    <a:lnTo>
                      <a:pt x="2" y="59"/>
                    </a:lnTo>
                    <a:lnTo>
                      <a:pt x="8" y="57"/>
                    </a:lnTo>
                    <a:lnTo>
                      <a:pt x="10" y="57"/>
                    </a:lnTo>
                    <a:lnTo>
                      <a:pt x="10" y="55"/>
                    </a:lnTo>
                    <a:lnTo>
                      <a:pt x="10" y="12"/>
                    </a:lnTo>
                    <a:lnTo>
                      <a:pt x="10" y="10"/>
                    </a:lnTo>
                    <a:lnTo>
                      <a:pt x="2" y="10"/>
                    </a:lnTo>
                    <a:lnTo>
                      <a:pt x="0" y="10"/>
                    </a:lnTo>
                    <a:lnTo>
                      <a:pt x="0" y="8"/>
                    </a:lnTo>
                    <a:lnTo>
                      <a:pt x="0" y="6"/>
                    </a:lnTo>
                    <a:lnTo>
                      <a:pt x="2" y="6"/>
                    </a:lnTo>
                    <a:lnTo>
                      <a:pt x="14" y="0"/>
                    </a:lnTo>
                    <a:lnTo>
                      <a:pt x="19" y="0"/>
                    </a:lnTo>
                    <a:lnTo>
                      <a:pt x="21" y="0"/>
                    </a:lnTo>
                    <a:lnTo>
                      <a:pt x="21" y="2"/>
                    </a:lnTo>
                    <a:lnTo>
                      <a:pt x="21" y="10"/>
                    </a:lnTo>
                    <a:lnTo>
                      <a:pt x="27" y="4"/>
                    </a:lnTo>
                    <a:lnTo>
                      <a:pt x="33" y="2"/>
                    </a:lnTo>
                    <a:lnTo>
                      <a:pt x="37" y="2"/>
                    </a:lnTo>
                    <a:lnTo>
                      <a:pt x="45" y="2"/>
                    </a:lnTo>
                    <a:lnTo>
                      <a:pt x="49" y="4"/>
                    </a:lnTo>
                    <a:lnTo>
                      <a:pt x="51" y="6"/>
                    </a:lnTo>
                    <a:lnTo>
                      <a:pt x="53" y="8"/>
                    </a:lnTo>
                    <a:lnTo>
                      <a:pt x="55" y="10"/>
                    </a:lnTo>
                    <a:lnTo>
                      <a:pt x="57" y="14"/>
                    </a:lnTo>
                    <a:lnTo>
                      <a:pt x="57" y="18"/>
                    </a:lnTo>
                    <a:lnTo>
                      <a:pt x="57" y="55"/>
                    </a:lnTo>
                    <a:lnTo>
                      <a:pt x="59" y="57"/>
                    </a:lnTo>
                    <a:lnTo>
                      <a:pt x="65" y="59"/>
                    </a:lnTo>
                    <a:lnTo>
                      <a:pt x="67" y="61"/>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89" name="Freeform 34"/>
              <p:cNvSpPr/>
              <p:nvPr/>
            </p:nvSpPr>
            <p:spPr bwMode="auto">
              <a:xfrm>
                <a:off x="2820435" y="4935664"/>
                <a:ext cx="34944" cy="60575"/>
              </a:xfrm>
              <a:custGeom>
                <a:gdLst>
                  <a:gd name="T0" fmla="*/ 38 w 40"/>
                  <a:gd name="T1" fmla="*/ 51 h 63"/>
                  <a:gd name="T2" fmla="*/ 32 w 40"/>
                  <a:gd name="T3" fmla="*/ 59 h 63"/>
                  <a:gd name="T4" fmla="*/ 24 w 40"/>
                  <a:gd name="T5" fmla="*/ 63 h 63"/>
                  <a:gd name="T6" fmla="*/ 10 w 40"/>
                  <a:gd name="T7" fmla="*/ 63 h 63"/>
                  <a:gd name="T8" fmla="*/ 0 w 40"/>
                  <a:gd name="T9" fmla="*/ 59 h 63"/>
                  <a:gd name="T10" fmla="*/ 0 w 40"/>
                  <a:gd name="T11" fmla="*/ 47 h 63"/>
                  <a:gd name="T12" fmla="*/ 2 w 40"/>
                  <a:gd name="T13" fmla="*/ 43 h 63"/>
                  <a:gd name="T14" fmla="*/ 6 w 40"/>
                  <a:gd name="T15" fmla="*/ 43 h 63"/>
                  <a:gd name="T16" fmla="*/ 10 w 40"/>
                  <a:gd name="T17" fmla="*/ 55 h 63"/>
                  <a:gd name="T18" fmla="*/ 18 w 40"/>
                  <a:gd name="T19" fmla="*/ 57 h 63"/>
                  <a:gd name="T20" fmla="*/ 26 w 40"/>
                  <a:gd name="T21" fmla="*/ 53 h 63"/>
                  <a:gd name="T22" fmla="*/ 30 w 40"/>
                  <a:gd name="T23" fmla="*/ 45 h 63"/>
                  <a:gd name="T24" fmla="*/ 28 w 40"/>
                  <a:gd name="T25" fmla="*/ 40 h 63"/>
                  <a:gd name="T26" fmla="*/ 14 w 40"/>
                  <a:gd name="T27" fmla="*/ 32 h 63"/>
                  <a:gd name="T28" fmla="*/ 4 w 40"/>
                  <a:gd name="T29" fmla="*/ 24 h 63"/>
                  <a:gd name="T30" fmla="*/ 0 w 40"/>
                  <a:gd name="T31" fmla="*/ 18 h 63"/>
                  <a:gd name="T32" fmla="*/ 0 w 40"/>
                  <a:gd name="T33" fmla="*/ 10 h 63"/>
                  <a:gd name="T34" fmla="*/ 4 w 40"/>
                  <a:gd name="T35" fmla="*/ 4 h 63"/>
                  <a:gd name="T36" fmla="*/ 10 w 40"/>
                  <a:gd name="T37" fmla="*/ 2 h 63"/>
                  <a:gd name="T38" fmla="*/ 22 w 40"/>
                  <a:gd name="T39" fmla="*/ 0 h 63"/>
                  <a:gd name="T40" fmla="*/ 36 w 40"/>
                  <a:gd name="T41" fmla="*/ 2 h 63"/>
                  <a:gd name="T42" fmla="*/ 38 w 40"/>
                  <a:gd name="T43" fmla="*/ 14 h 63"/>
                  <a:gd name="T44" fmla="*/ 34 w 40"/>
                  <a:gd name="T45" fmla="*/ 16 h 63"/>
                  <a:gd name="T46" fmla="*/ 30 w 40"/>
                  <a:gd name="T47" fmla="*/ 14 h 63"/>
                  <a:gd name="T48" fmla="*/ 26 w 40"/>
                  <a:gd name="T49" fmla="*/ 6 h 63"/>
                  <a:gd name="T50" fmla="*/ 16 w 40"/>
                  <a:gd name="T51" fmla="*/ 6 h 63"/>
                  <a:gd name="T52" fmla="*/ 12 w 40"/>
                  <a:gd name="T53" fmla="*/ 10 h 63"/>
                  <a:gd name="T54" fmla="*/ 12 w 40"/>
                  <a:gd name="T55" fmla="*/ 18 h 63"/>
                  <a:gd name="T56" fmla="*/ 20 w 40"/>
                  <a:gd name="T57" fmla="*/ 24 h 63"/>
                  <a:gd name="T58" fmla="*/ 34 w 40"/>
                  <a:gd name="T59" fmla="*/ 32 h 63"/>
                  <a:gd name="T60" fmla="*/ 38 w 40"/>
                  <a:gd name="T61" fmla="*/ 36 h 63"/>
                  <a:gd name="T62" fmla="*/ 40 w 40"/>
                  <a:gd name="T63" fmla="*/ 45 h 6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
                  <a:gd name="T97" fmla="*/ 0 h 63"/>
                  <a:gd name="T98" fmla="*/ 40 w 40"/>
                  <a:gd name="T99" fmla="*/ 63 h 63"/>
                </a:gd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 h="62">
                    <a:moveTo>
                      <a:pt x="40" y="45"/>
                    </a:moveTo>
                    <a:lnTo>
                      <a:pt x="38" y="51"/>
                    </a:lnTo>
                    <a:lnTo>
                      <a:pt x="34" y="57"/>
                    </a:lnTo>
                    <a:lnTo>
                      <a:pt x="32" y="59"/>
                    </a:lnTo>
                    <a:lnTo>
                      <a:pt x="28" y="61"/>
                    </a:lnTo>
                    <a:lnTo>
                      <a:pt x="24" y="63"/>
                    </a:lnTo>
                    <a:lnTo>
                      <a:pt x="18" y="63"/>
                    </a:lnTo>
                    <a:lnTo>
                      <a:pt x="10" y="63"/>
                    </a:lnTo>
                    <a:lnTo>
                      <a:pt x="6" y="61"/>
                    </a:lnTo>
                    <a:lnTo>
                      <a:pt x="0" y="59"/>
                    </a:lnTo>
                    <a:lnTo>
                      <a:pt x="0" y="49"/>
                    </a:lnTo>
                    <a:lnTo>
                      <a:pt x="0" y="47"/>
                    </a:lnTo>
                    <a:lnTo>
                      <a:pt x="0" y="43"/>
                    </a:lnTo>
                    <a:lnTo>
                      <a:pt x="2" y="43"/>
                    </a:lnTo>
                    <a:lnTo>
                      <a:pt x="4" y="43"/>
                    </a:lnTo>
                    <a:lnTo>
                      <a:pt x="6" y="43"/>
                    </a:lnTo>
                    <a:lnTo>
                      <a:pt x="8" y="47"/>
                    </a:lnTo>
                    <a:lnTo>
                      <a:pt x="10" y="55"/>
                    </a:lnTo>
                    <a:lnTo>
                      <a:pt x="14" y="55"/>
                    </a:lnTo>
                    <a:lnTo>
                      <a:pt x="18" y="57"/>
                    </a:lnTo>
                    <a:lnTo>
                      <a:pt x="22" y="57"/>
                    </a:lnTo>
                    <a:lnTo>
                      <a:pt x="26" y="53"/>
                    </a:lnTo>
                    <a:lnTo>
                      <a:pt x="30" y="51"/>
                    </a:lnTo>
                    <a:lnTo>
                      <a:pt x="30" y="45"/>
                    </a:lnTo>
                    <a:lnTo>
                      <a:pt x="30" y="43"/>
                    </a:lnTo>
                    <a:lnTo>
                      <a:pt x="28" y="40"/>
                    </a:lnTo>
                    <a:lnTo>
                      <a:pt x="22" y="34"/>
                    </a:lnTo>
                    <a:lnTo>
                      <a:pt x="14" y="32"/>
                    </a:lnTo>
                    <a:lnTo>
                      <a:pt x="8" y="28"/>
                    </a:lnTo>
                    <a:lnTo>
                      <a:pt x="4" y="24"/>
                    </a:lnTo>
                    <a:lnTo>
                      <a:pt x="2" y="22"/>
                    </a:lnTo>
                    <a:lnTo>
                      <a:pt x="0" y="18"/>
                    </a:lnTo>
                    <a:lnTo>
                      <a:pt x="0" y="14"/>
                    </a:lnTo>
                    <a:lnTo>
                      <a:pt x="0" y="10"/>
                    </a:lnTo>
                    <a:lnTo>
                      <a:pt x="2" y="8"/>
                    </a:lnTo>
                    <a:lnTo>
                      <a:pt x="4" y="4"/>
                    </a:lnTo>
                    <a:lnTo>
                      <a:pt x="8" y="2"/>
                    </a:lnTo>
                    <a:lnTo>
                      <a:pt x="10" y="2"/>
                    </a:lnTo>
                    <a:lnTo>
                      <a:pt x="14" y="0"/>
                    </a:lnTo>
                    <a:lnTo>
                      <a:pt x="22" y="0"/>
                    </a:lnTo>
                    <a:lnTo>
                      <a:pt x="30" y="0"/>
                    </a:lnTo>
                    <a:lnTo>
                      <a:pt x="36" y="2"/>
                    </a:lnTo>
                    <a:lnTo>
                      <a:pt x="36" y="10"/>
                    </a:lnTo>
                    <a:lnTo>
                      <a:pt x="38" y="14"/>
                    </a:lnTo>
                    <a:lnTo>
                      <a:pt x="36" y="16"/>
                    </a:lnTo>
                    <a:lnTo>
                      <a:pt x="34" y="16"/>
                    </a:lnTo>
                    <a:lnTo>
                      <a:pt x="32" y="16"/>
                    </a:lnTo>
                    <a:lnTo>
                      <a:pt x="30" y="14"/>
                    </a:lnTo>
                    <a:lnTo>
                      <a:pt x="28" y="8"/>
                    </a:lnTo>
                    <a:lnTo>
                      <a:pt x="26" y="6"/>
                    </a:lnTo>
                    <a:lnTo>
                      <a:pt x="20" y="6"/>
                    </a:lnTo>
                    <a:lnTo>
                      <a:pt x="16" y="6"/>
                    </a:lnTo>
                    <a:lnTo>
                      <a:pt x="14" y="8"/>
                    </a:lnTo>
                    <a:lnTo>
                      <a:pt x="12" y="10"/>
                    </a:lnTo>
                    <a:lnTo>
                      <a:pt x="10" y="14"/>
                    </a:lnTo>
                    <a:lnTo>
                      <a:pt x="12" y="18"/>
                    </a:lnTo>
                    <a:lnTo>
                      <a:pt x="14" y="20"/>
                    </a:lnTo>
                    <a:lnTo>
                      <a:pt x="20" y="24"/>
                    </a:lnTo>
                    <a:lnTo>
                      <a:pt x="26" y="28"/>
                    </a:lnTo>
                    <a:lnTo>
                      <a:pt x="34" y="32"/>
                    </a:lnTo>
                    <a:lnTo>
                      <a:pt x="36" y="34"/>
                    </a:lnTo>
                    <a:lnTo>
                      <a:pt x="38" y="36"/>
                    </a:lnTo>
                    <a:lnTo>
                      <a:pt x="40" y="40"/>
                    </a:lnTo>
                    <a:lnTo>
                      <a:pt x="40" y="45"/>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0" name="Freeform 35"/>
              <p:cNvSpPr>
                <a:spLocks noEditPoints="1"/>
              </p:cNvSpPr>
              <p:nvPr/>
            </p:nvSpPr>
            <p:spPr bwMode="auto">
              <a:xfrm>
                <a:off x="2655323" y="4935664"/>
                <a:ext cx="47175" cy="60575"/>
              </a:xfrm>
              <a:custGeom>
                <a:gdLst>
                  <a:gd name="T0" fmla="*/ 52 w 54"/>
                  <a:gd name="T1" fmla="*/ 61 h 63"/>
                  <a:gd name="T2" fmla="*/ 34 w 54"/>
                  <a:gd name="T3" fmla="*/ 63 h 63"/>
                  <a:gd name="T4" fmla="*/ 32 w 54"/>
                  <a:gd name="T5" fmla="*/ 59 h 63"/>
                  <a:gd name="T6" fmla="*/ 24 w 54"/>
                  <a:gd name="T7" fmla="*/ 63 h 63"/>
                  <a:gd name="T8" fmla="*/ 12 w 54"/>
                  <a:gd name="T9" fmla="*/ 61 h 63"/>
                  <a:gd name="T10" fmla="*/ 4 w 54"/>
                  <a:gd name="T11" fmla="*/ 55 h 63"/>
                  <a:gd name="T12" fmla="*/ 2 w 54"/>
                  <a:gd name="T13" fmla="*/ 49 h 63"/>
                  <a:gd name="T14" fmla="*/ 2 w 54"/>
                  <a:gd name="T15" fmla="*/ 40 h 63"/>
                  <a:gd name="T16" fmla="*/ 6 w 54"/>
                  <a:gd name="T17" fmla="*/ 32 h 63"/>
                  <a:gd name="T18" fmla="*/ 16 w 54"/>
                  <a:gd name="T19" fmla="*/ 26 h 63"/>
                  <a:gd name="T20" fmla="*/ 34 w 54"/>
                  <a:gd name="T21" fmla="*/ 24 h 63"/>
                  <a:gd name="T22" fmla="*/ 34 w 54"/>
                  <a:gd name="T23" fmla="*/ 16 h 63"/>
                  <a:gd name="T24" fmla="*/ 30 w 54"/>
                  <a:gd name="T25" fmla="*/ 10 h 63"/>
                  <a:gd name="T26" fmla="*/ 24 w 54"/>
                  <a:gd name="T27" fmla="*/ 8 h 63"/>
                  <a:gd name="T28" fmla="*/ 16 w 54"/>
                  <a:gd name="T29" fmla="*/ 8 h 63"/>
                  <a:gd name="T30" fmla="*/ 10 w 54"/>
                  <a:gd name="T31" fmla="*/ 16 h 63"/>
                  <a:gd name="T32" fmla="*/ 6 w 54"/>
                  <a:gd name="T33" fmla="*/ 18 h 63"/>
                  <a:gd name="T34" fmla="*/ 4 w 54"/>
                  <a:gd name="T35" fmla="*/ 16 h 63"/>
                  <a:gd name="T36" fmla="*/ 8 w 54"/>
                  <a:gd name="T37" fmla="*/ 2 h 63"/>
                  <a:gd name="T38" fmla="*/ 22 w 54"/>
                  <a:gd name="T39" fmla="*/ 0 h 63"/>
                  <a:gd name="T40" fmla="*/ 36 w 54"/>
                  <a:gd name="T41" fmla="*/ 4 h 63"/>
                  <a:gd name="T42" fmla="*/ 42 w 54"/>
                  <a:gd name="T43" fmla="*/ 10 h 63"/>
                  <a:gd name="T44" fmla="*/ 44 w 54"/>
                  <a:gd name="T45" fmla="*/ 18 h 63"/>
                  <a:gd name="T46" fmla="*/ 44 w 54"/>
                  <a:gd name="T47" fmla="*/ 55 h 63"/>
                  <a:gd name="T48" fmla="*/ 50 w 54"/>
                  <a:gd name="T49" fmla="*/ 57 h 63"/>
                  <a:gd name="T50" fmla="*/ 54 w 54"/>
                  <a:gd name="T51" fmla="*/ 59 h 63"/>
                  <a:gd name="T52" fmla="*/ 34 w 54"/>
                  <a:gd name="T53" fmla="*/ 30 h 63"/>
                  <a:gd name="T54" fmla="*/ 18 w 54"/>
                  <a:gd name="T55" fmla="*/ 34 h 63"/>
                  <a:gd name="T56" fmla="*/ 14 w 54"/>
                  <a:gd name="T57" fmla="*/ 38 h 63"/>
                  <a:gd name="T58" fmla="*/ 12 w 54"/>
                  <a:gd name="T59" fmla="*/ 47 h 63"/>
                  <a:gd name="T60" fmla="*/ 14 w 54"/>
                  <a:gd name="T61" fmla="*/ 53 h 63"/>
                  <a:gd name="T62" fmla="*/ 22 w 54"/>
                  <a:gd name="T63" fmla="*/ 55 h 63"/>
                  <a:gd name="T64" fmla="*/ 30 w 54"/>
                  <a:gd name="T65" fmla="*/ 53 h 63"/>
                  <a:gd name="T66" fmla="*/ 34 w 54"/>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4"/>
                  <a:gd name="T103" fmla="*/ 0 h 63"/>
                  <a:gd name="T104" fmla="*/ 54 w 54"/>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4" h="62">
                    <a:moveTo>
                      <a:pt x="54" y="59"/>
                    </a:moveTo>
                    <a:lnTo>
                      <a:pt x="52" y="61"/>
                    </a:lnTo>
                    <a:lnTo>
                      <a:pt x="50" y="63"/>
                    </a:lnTo>
                    <a:lnTo>
                      <a:pt x="34" y="63"/>
                    </a:lnTo>
                    <a:lnTo>
                      <a:pt x="34" y="55"/>
                    </a:lnTo>
                    <a:lnTo>
                      <a:pt x="32" y="59"/>
                    </a:lnTo>
                    <a:lnTo>
                      <a:pt x="28" y="61"/>
                    </a:lnTo>
                    <a:lnTo>
                      <a:pt x="24" y="63"/>
                    </a:lnTo>
                    <a:lnTo>
                      <a:pt x="18" y="63"/>
                    </a:lnTo>
                    <a:lnTo>
                      <a:pt x="12" y="61"/>
                    </a:lnTo>
                    <a:lnTo>
                      <a:pt x="6" y="59"/>
                    </a:lnTo>
                    <a:lnTo>
                      <a:pt x="4" y="55"/>
                    </a:lnTo>
                    <a:lnTo>
                      <a:pt x="2" y="53"/>
                    </a:lnTo>
                    <a:lnTo>
                      <a:pt x="2" y="49"/>
                    </a:lnTo>
                    <a:lnTo>
                      <a:pt x="0" y="45"/>
                    </a:lnTo>
                    <a:lnTo>
                      <a:pt x="2" y="40"/>
                    </a:lnTo>
                    <a:lnTo>
                      <a:pt x="4" y="36"/>
                    </a:lnTo>
                    <a:lnTo>
                      <a:pt x="6" y="32"/>
                    </a:lnTo>
                    <a:lnTo>
                      <a:pt x="10" y="30"/>
                    </a:lnTo>
                    <a:lnTo>
                      <a:pt x="16" y="26"/>
                    </a:lnTo>
                    <a:lnTo>
                      <a:pt x="24" y="24"/>
                    </a:lnTo>
                    <a:lnTo>
                      <a:pt x="34" y="24"/>
                    </a:lnTo>
                    <a:lnTo>
                      <a:pt x="34" y="20"/>
                    </a:lnTo>
                    <a:lnTo>
                      <a:pt x="34" y="16"/>
                    </a:lnTo>
                    <a:lnTo>
                      <a:pt x="32" y="12"/>
                    </a:lnTo>
                    <a:lnTo>
                      <a:pt x="30" y="10"/>
                    </a:lnTo>
                    <a:lnTo>
                      <a:pt x="30" y="8"/>
                    </a:lnTo>
                    <a:lnTo>
                      <a:pt x="24" y="8"/>
                    </a:lnTo>
                    <a:lnTo>
                      <a:pt x="22" y="6"/>
                    </a:lnTo>
                    <a:lnTo>
                      <a:pt x="16" y="8"/>
                    </a:lnTo>
                    <a:lnTo>
                      <a:pt x="14" y="10"/>
                    </a:lnTo>
                    <a:lnTo>
                      <a:pt x="10" y="16"/>
                    </a:lnTo>
                    <a:lnTo>
                      <a:pt x="8" y="18"/>
                    </a:lnTo>
                    <a:lnTo>
                      <a:pt x="6" y="18"/>
                    </a:lnTo>
                    <a:lnTo>
                      <a:pt x="4" y="18"/>
                    </a:lnTo>
                    <a:lnTo>
                      <a:pt x="4" y="16"/>
                    </a:lnTo>
                    <a:lnTo>
                      <a:pt x="4" y="12"/>
                    </a:lnTo>
                    <a:lnTo>
                      <a:pt x="8" y="2"/>
                    </a:lnTo>
                    <a:lnTo>
                      <a:pt x="14" y="0"/>
                    </a:lnTo>
                    <a:lnTo>
                      <a:pt x="22" y="0"/>
                    </a:lnTo>
                    <a:lnTo>
                      <a:pt x="28" y="0"/>
                    </a:lnTo>
                    <a:lnTo>
                      <a:pt x="36" y="4"/>
                    </a:lnTo>
                    <a:lnTo>
                      <a:pt x="40" y="6"/>
                    </a:lnTo>
                    <a:lnTo>
                      <a:pt x="42" y="10"/>
                    </a:lnTo>
                    <a:lnTo>
                      <a:pt x="42" y="14"/>
                    </a:lnTo>
                    <a:lnTo>
                      <a:pt x="44" y="18"/>
                    </a:lnTo>
                    <a:lnTo>
                      <a:pt x="44" y="53"/>
                    </a:lnTo>
                    <a:lnTo>
                      <a:pt x="44" y="55"/>
                    </a:lnTo>
                    <a:lnTo>
                      <a:pt x="46" y="55"/>
                    </a:lnTo>
                    <a:lnTo>
                      <a:pt x="50" y="57"/>
                    </a:lnTo>
                    <a:lnTo>
                      <a:pt x="52" y="57"/>
                    </a:lnTo>
                    <a:lnTo>
                      <a:pt x="54" y="59"/>
                    </a:lnTo>
                    <a:close/>
                    <a:moveTo>
                      <a:pt x="34" y="43"/>
                    </a:moveTo>
                    <a:lnTo>
                      <a:pt x="34" y="30"/>
                    </a:lnTo>
                    <a:lnTo>
                      <a:pt x="26" y="32"/>
                    </a:lnTo>
                    <a:lnTo>
                      <a:pt x="18" y="34"/>
                    </a:lnTo>
                    <a:lnTo>
                      <a:pt x="16" y="36"/>
                    </a:lnTo>
                    <a:lnTo>
                      <a:pt x="14" y="38"/>
                    </a:lnTo>
                    <a:lnTo>
                      <a:pt x="12" y="43"/>
                    </a:lnTo>
                    <a:lnTo>
                      <a:pt x="12" y="47"/>
                    </a:lnTo>
                    <a:lnTo>
                      <a:pt x="12" y="49"/>
                    </a:lnTo>
                    <a:lnTo>
                      <a:pt x="14" y="53"/>
                    </a:lnTo>
                    <a:lnTo>
                      <a:pt x="18" y="55"/>
                    </a:lnTo>
                    <a:lnTo>
                      <a:pt x="22" y="55"/>
                    </a:lnTo>
                    <a:lnTo>
                      <a:pt x="26" y="55"/>
                    </a:lnTo>
                    <a:lnTo>
                      <a:pt x="30" y="53"/>
                    </a:lnTo>
                    <a:lnTo>
                      <a:pt x="32" y="49"/>
                    </a:lnTo>
                    <a:lnTo>
                      <a:pt x="34" y="47"/>
                    </a:lnTo>
                    <a:lnTo>
                      <a:pt x="34" y="4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1" name="Freeform 36"/>
              <p:cNvSpPr>
                <a:spLocks noEditPoints="1"/>
              </p:cNvSpPr>
              <p:nvPr/>
            </p:nvSpPr>
            <p:spPr bwMode="auto">
              <a:xfrm>
                <a:off x="2339951" y="4935664"/>
                <a:ext cx="48922" cy="60575"/>
              </a:xfrm>
              <a:custGeom>
                <a:gdLst>
                  <a:gd name="T0" fmla="*/ 56 w 56"/>
                  <a:gd name="T1" fmla="*/ 30 h 63"/>
                  <a:gd name="T2" fmla="*/ 56 w 56"/>
                  <a:gd name="T3" fmla="*/ 38 h 63"/>
                  <a:gd name="T4" fmla="*/ 54 w 56"/>
                  <a:gd name="T5" fmla="*/ 45 h 63"/>
                  <a:gd name="T6" fmla="*/ 50 w 56"/>
                  <a:gd name="T7" fmla="*/ 51 h 63"/>
                  <a:gd name="T8" fmla="*/ 48 w 56"/>
                  <a:gd name="T9" fmla="*/ 55 h 63"/>
                  <a:gd name="T10" fmla="*/ 42 w 56"/>
                  <a:gd name="T11" fmla="*/ 59 h 63"/>
                  <a:gd name="T12" fmla="*/ 38 w 56"/>
                  <a:gd name="T13" fmla="*/ 61 h 63"/>
                  <a:gd name="T14" fmla="*/ 34 w 56"/>
                  <a:gd name="T15" fmla="*/ 63 h 63"/>
                  <a:gd name="T16" fmla="*/ 30 w 56"/>
                  <a:gd name="T17" fmla="*/ 63 h 63"/>
                  <a:gd name="T18" fmla="*/ 22 w 56"/>
                  <a:gd name="T19" fmla="*/ 63 h 63"/>
                  <a:gd name="T20" fmla="*/ 16 w 56"/>
                  <a:gd name="T21" fmla="*/ 61 h 63"/>
                  <a:gd name="T22" fmla="*/ 12 w 56"/>
                  <a:gd name="T23" fmla="*/ 57 h 63"/>
                  <a:gd name="T24" fmla="*/ 8 w 56"/>
                  <a:gd name="T25" fmla="*/ 53 h 63"/>
                  <a:gd name="T26" fmla="*/ 4 w 56"/>
                  <a:gd name="T27" fmla="*/ 49 h 63"/>
                  <a:gd name="T28" fmla="*/ 2 w 56"/>
                  <a:gd name="T29" fmla="*/ 43 h 63"/>
                  <a:gd name="T30" fmla="*/ 0 w 56"/>
                  <a:gd name="T31" fmla="*/ 36 h 63"/>
                  <a:gd name="T32" fmla="*/ 0 w 56"/>
                  <a:gd name="T33" fmla="*/ 30 h 63"/>
                  <a:gd name="T34" fmla="*/ 0 w 56"/>
                  <a:gd name="T35" fmla="*/ 24 h 63"/>
                  <a:gd name="T36" fmla="*/ 2 w 56"/>
                  <a:gd name="T37" fmla="*/ 18 h 63"/>
                  <a:gd name="T38" fmla="*/ 6 w 56"/>
                  <a:gd name="T39" fmla="*/ 12 h 63"/>
                  <a:gd name="T40" fmla="*/ 8 w 56"/>
                  <a:gd name="T41" fmla="*/ 8 h 63"/>
                  <a:gd name="T42" fmla="*/ 12 w 56"/>
                  <a:gd name="T43" fmla="*/ 4 h 63"/>
                  <a:gd name="T44" fmla="*/ 18 w 56"/>
                  <a:gd name="T45" fmla="*/ 2 h 63"/>
                  <a:gd name="T46" fmla="*/ 24 w 56"/>
                  <a:gd name="T47" fmla="*/ 0 h 63"/>
                  <a:gd name="T48" fmla="*/ 30 w 56"/>
                  <a:gd name="T49" fmla="*/ 0 h 63"/>
                  <a:gd name="T50" fmla="*/ 34 w 56"/>
                  <a:gd name="T51" fmla="*/ 0 h 63"/>
                  <a:gd name="T52" fmla="*/ 40 w 56"/>
                  <a:gd name="T53" fmla="*/ 2 h 63"/>
                  <a:gd name="T54" fmla="*/ 44 w 56"/>
                  <a:gd name="T55" fmla="*/ 4 h 63"/>
                  <a:gd name="T56" fmla="*/ 48 w 56"/>
                  <a:gd name="T57" fmla="*/ 8 h 63"/>
                  <a:gd name="T58" fmla="*/ 52 w 56"/>
                  <a:gd name="T59" fmla="*/ 12 h 63"/>
                  <a:gd name="T60" fmla="*/ 54 w 56"/>
                  <a:gd name="T61" fmla="*/ 18 h 63"/>
                  <a:gd name="T62" fmla="*/ 56 w 56"/>
                  <a:gd name="T63" fmla="*/ 24 h 63"/>
                  <a:gd name="T64" fmla="*/ 56 w 56"/>
                  <a:gd name="T65" fmla="*/ 30 h 63"/>
                  <a:gd name="T66" fmla="*/ 46 w 56"/>
                  <a:gd name="T67" fmla="*/ 30 h 63"/>
                  <a:gd name="T68" fmla="*/ 44 w 56"/>
                  <a:gd name="T69" fmla="*/ 22 h 63"/>
                  <a:gd name="T70" fmla="*/ 42 w 56"/>
                  <a:gd name="T71" fmla="*/ 18 h 63"/>
                  <a:gd name="T72" fmla="*/ 42 w 56"/>
                  <a:gd name="T73" fmla="*/ 14 h 63"/>
                  <a:gd name="T74" fmla="*/ 36 w 56"/>
                  <a:gd name="T75" fmla="*/ 8 h 63"/>
                  <a:gd name="T76" fmla="*/ 32 w 56"/>
                  <a:gd name="T77" fmla="*/ 6 h 63"/>
                  <a:gd name="T78" fmla="*/ 28 w 56"/>
                  <a:gd name="T79" fmla="*/ 6 h 63"/>
                  <a:gd name="T80" fmla="*/ 22 w 56"/>
                  <a:gd name="T81" fmla="*/ 8 h 63"/>
                  <a:gd name="T82" fmla="*/ 20 w 56"/>
                  <a:gd name="T83" fmla="*/ 10 h 63"/>
                  <a:gd name="T84" fmla="*/ 18 w 56"/>
                  <a:gd name="T85" fmla="*/ 12 h 63"/>
                  <a:gd name="T86" fmla="*/ 14 w 56"/>
                  <a:gd name="T87" fmla="*/ 20 h 63"/>
                  <a:gd name="T88" fmla="*/ 12 w 56"/>
                  <a:gd name="T89" fmla="*/ 26 h 63"/>
                  <a:gd name="T90" fmla="*/ 12 w 56"/>
                  <a:gd name="T91" fmla="*/ 32 h 63"/>
                  <a:gd name="T92" fmla="*/ 12 w 56"/>
                  <a:gd name="T93" fmla="*/ 40 h 63"/>
                  <a:gd name="T94" fmla="*/ 16 w 56"/>
                  <a:gd name="T95" fmla="*/ 49 h 63"/>
                  <a:gd name="T96" fmla="*/ 18 w 56"/>
                  <a:gd name="T97" fmla="*/ 51 h 63"/>
                  <a:gd name="T98" fmla="*/ 20 w 56"/>
                  <a:gd name="T99" fmla="*/ 53 h 63"/>
                  <a:gd name="T100" fmla="*/ 24 w 56"/>
                  <a:gd name="T101" fmla="*/ 55 h 63"/>
                  <a:gd name="T102" fmla="*/ 28 w 56"/>
                  <a:gd name="T103" fmla="*/ 55 h 63"/>
                  <a:gd name="T104" fmla="*/ 34 w 56"/>
                  <a:gd name="T105" fmla="*/ 55 h 63"/>
                  <a:gd name="T106" fmla="*/ 38 w 56"/>
                  <a:gd name="T107" fmla="*/ 53 h 63"/>
                  <a:gd name="T108" fmla="*/ 40 w 56"/>
                  <a:gd name="T109" fmla="*/ 51 h 63"/>
                  <a:gd name="T110" fmla="*/ 44 w 56"/>
                  <a:gd name="T111" fmla="*/ 43 h 63"/>
                  <a:gd name="T112" fmla="*/ 44 w 56"/>
                  <a:gd name="T113" fmla="*/ 36 h 63"/>
                  <a:gd name="T114" fmla="*/ 46 w 56"/>
                  <a:gd name="T115" fmla="*/ 30 h 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6"/>
                  <a:gd name="T175" fmla="*/ 0 h 63"/>
                  <a:gd name="T176" fmla="*/ 56 w 56"/>
                  <a:gd name="T177" fmla="*/ 63 h 63"/>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6" h="62">
                    <a:moveTo>
                      <a:pt x="56" y="30"/>
                    </a:moveTo>
                    <a:lnTo>
                      <a:pt x="56" y="38"/>
                    </a:lnTo>
                    <a:lnTo>
                      <a:pt x="54" y="45"/>
                    </a:lnTo>
                    <a:lnTo>
                      <a:pt x="50" y="51"/>
                    </a:lnTo>
                    <a:lnTo>
                      <a:pt x="48" y="55"/>
                    </a:lnTo>
                    <a:lnTo>
                      <a:pt x="42" y="59"/>
                    </a:lnTo>
                    <a:lnTo>
                      <a:pt x="38" y="61"/>
                    </a:lnTo>
                    <a:lnTo>
                      <a:pt x="34" y="63"/>
                    </a:lnTo>
                    <a:lnTo>
                      <a:pt x="30" y="63"/>
                    </a:lnTo>
                    <a:lnTo>
                      <a:pt x="22" y="63"/>
                    </a:lnTo>
                    <a:lnTo>
                      <a:pt x="16" y="61"/>
                    </a:lnTo>
                    <a:lnTo>
                      <a:pt x="12" y="57"/>
                    </a:lnTo>
                    <a:lnTo>
                      <a:pt x="8" y="53"/>
                    </a:lnTo>
                    <a:lnTo>
                      <a:pt x="4" y="49"/>
                    </a:lnTo>
                    <a:lnTo>
                      <a:pt x="2" y="43"/>
                    </a:lnTo>
                    <a:lnTo>
                      <a:pt x="0" y="36"/>
                    </a:lnTo>
                    <a:lnTo>
                      <a:pt x="0" y="30"/>
                    </a:lnTo>
                    <a:lnTo>
                      <a:pt x="0" y="24"/>
                    </a:lnTo>
                    <a:lnTo>
                      <a:pt x="2" y="18"/>
                    </a:lnTo>
                    <a:lnTo>
                      <a:pt x="6" y="12"/>
                    </a:lnTo>
                    <a:lnTo>
                      <a:pt x="8" y="8"/>
                    </a:lnTo>
                    <a:lnTo>
                      <a:pt x="12" y="4"/>
                    </a:lnTo>
                    <a:lnTo>
                      <a:pt x="18" y="2"/>
                    </a:lnTo>
                    <a:lnTo>
                      <a:pt x="24" y="0"/>
                    </a:lnTo>
                    <a:lnTo>
                      <a:pt x="30" y="0"/>
                    </a:lnTo>
                    <a:lnTo>
                      <a:pt x="34" y="0"/>
                    </a:lnTo>
                    <a:lnTo>
                      <a:pt x="40" y="2"/>
                    </a:lnTo>
                    <a:lnTo>
                      <a:pt x="44" y="4"/>
                    </a:lnTo>
                    <a:lnTo>
                      <a:pt x="48" y="8"/>
                    </a:lnTo>
                    <a:lnTo>
                      <a:pt x="52" y="12"/>
                    </a:lnTo>
                    <a:lnTo>
                      <a:pt x="54" y="18"/>
                    </a:lnTo>
                    <a:lnTo>
                      <a:pt x="56" y="24"/>
                    </a:lnTo>
                    <a:lnTo>
                      <a:pt x="56" y="30"/>
                    </a:lnTo>
                    <a:close/>
                    <a:moveTo>
                      <a:pt x="46" y="30"/>
                    </a:moveTo>
                    <a:lnTo>
                      <a:pt x="44" y="22"/>
                    </a:lnTo>
                    <a:lnTo>
                      <a:pt x="42" y="18"/>
                    </a:lnTo>
                    <a:lnTo>
                      <a:pt x="42" y="14"/>
                    </a:lnTo>
                    <a:lnTo>
                      <a:pt x="36" y="8"/>
                    </a:lnTo>
                    <a:lnTo>
                      <a:pt x="32" y="6"/>
                    </a:lnTo>
                    <a:lnTo>
                      <a:pt x="28" y="6"/>
                    </a:lnTo>
                    <a:lnTo>
                      <a:pt x="22" y="8"/>
                    </a:lnTo>
                    <a:lnTo>
                      <a:pt x="20" y="10"/>
                    </a:lnTo>
                    <a:lnTo>
                      <a:pt x="18" y="12"/>
                    </a:lnTo>
                    <a:lnTo>
                      <a:pt x="14" y="20"/>
                    </a:lnTo>
                    <a:lnTo>
                      <a:pt x="12" y="26"/>
                    </a:lnTo>
                    <a:lnTo>
                      <a:pt x="12" y="32"/>
                    </a:lnTo>
                    <a:lnTo>
                      <a:pt x="12" y="40"/>
                    </a:lnTo>
                    <a:lnTo>
                      <a:pt x="16" y="49"/>
                    </a:lnTo>
                    <a:lnTo>
                      <a:pt x="18" y="51"/>
                    </a:lnTo>
                    <a:lnTo>
                      <a:pt x="20" y="53"/>
                    </a:lnTo>
                    <a:lnTo>
                      <a:pt x="24" y="55"/>
                    </a:lnTo>
                    <a:lnTo>
                      <a:pt x="28" y="55"/>
                    </a:lnTo>
                    <a:lnTo>
                      <a:pt x="34" y="55"/>
                    </a:lnTo>
                    <a:lnTo>
                      <a:pt x="38" y="53"/>
                    </a:lnTo>
                    <a:lnTo>
                      <a:pt x="40" y="51"/>
                    </a:lnTo>
                    <a:lnTo>
                      <a:pt x="44" y="43"/>
                    </a:lnTo>
                    <a:lnTo>
                      <a:pt x="44" y="36"/>
                    </a:lnTo>
                    <a:lnTo>
                      <a:pt x="46" y="3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2" name="Freeform 37"/>
              <p:cNvSpPr>
                <a:spLocks noEditPoints="1"/>
              </p:cNvSpPr>
              <p:nvPr/>
            </p:nvSpPr>
            <p:spPr bwMode="auto">
              <a:xfrm>
                <a:off x="2113686" y="4935664"/>
                <a:ext cx="50669" cy="83652"/>
              </a:xfrm>
              <a:custGeom>
                <a:gdLst>
                  <a:gd name="T0" fmla="*/ 56 w 58"/>
                  <a:gd name="T1" fmla="*/ 75 h 87"/>
                  <a:gd name="T2" fmla="*/ 52 w 58"/>
                  <a:gd name="T3" fmla="*/ 81 h 87"/>
                  <a:gd name="T4" fmla="*/ 42 w 58"/>
                  <a:gd name="T5" fmla="*/ 85 h 87"/>
                  <a:gd name="T6" fmla="*/ 28 w 58"/>
                  <a:gd name="T7" fmla="*/ 87 h 87"/>
                  <a:gd name="T8" fmla="*/ 14 w 58"/>
                  <a:gd name="T9" fmla="*/ 85 h 87"/>
                  <a:gd name="T10" fmla="*/ 6 w 58"/>
                  <a:gd name="T11" fmla="*/ 81 h 87"/>
                  <a:gd name="T12" fmla="*/ 0 w 58"/>
                  <a:gd name="T13" fmla="*/ 69 h 87"/>
                  <a:gd name="T14" fmla="*/ 2 w 58"/>
                  <a:gd name="T15" fmla="*/ 61 h 87"/>
                  <a:gd name="T16" fmla="*/ 8 w 58"/>
                  <a:gd name="T17" fmla="*/ 57 h 87"/>
                  <a:gd name="T18" fmla="*/ 6 w 58"/>
                  <a:gd name="T19" fmla="*/ 51 h 87"/>
                  <a:gd name="T20" fmla="*/ 8 w 58"/>
                  <a:gd name="T21" fmla="*/ 47 h 87"/>
                  <a:gd name="T22" fmla="*/ 10 w 58"/>
                  <a:gd name="T23" fmla="*/ 36 h 87"/>
                  <a:gd name="T24" fmla="*/ 4 w 58"/>
                  <a:gd name="T25" fmla="*/ 26 h 87"/>
                  <a:gd name="T26" fmla="*/ 4 w 58"/>
                  <a:gd name="T27" fmla="*/ 12 h 87"/>
                  <a:gd name="T28" fmla="*/ 8 w 58"/>
                  <a:gd name="T29" fmla="*/ 6 h 87"/>
                  <a:gd name="T30" fmla="*/ 20 w 58"/>
                  <a:gd name="T31" fmla="*/ 0 h 87"/>
                  <a:gd name="T32" fmla="*/ 32 w 58"/>
                  <a:gd name="T33" fmla="*/ 0 h 87"/>
                  <a:gd name="T34" fmla="*/ 56 w 58"/>
                  <a:gd name="T35" fmla="*/ 2 h 87"/>
                  <a:gd name="T36" fmla="*/ 44 w 58"/>
                  <a:gd name="T37" fmla="*/ 10 h 87"/>
                  <a:gd name="T38" fmla="*/ 46 w 58"/>
                  <a:gd name="T39" fmla="*/ 16 h 87"/>
                  <a:gd name="T40" fmla="*/ 48 w 58"/>
                  <a:gd name="T41" fmla="*/ 26 h 87"/>
                  <a:gd name="T42" fmla="*/ 44 w 58"/>
                  <a:gd name="T43" fmla="*/ 36 h 87"/>
                  <a:gd name="T44" fmla="*/ 36 w 58"/>
                  <a:gd name="T45" fmla="*/ 43 h 87"/>
                  <a:gd name="T46" fmla="*/ 26 w 58"/>
                  <a:gd name="T47" fmla="*/ 45 h 87"/>
                  <a:gd name="T48" fmla="*/ 18 w 58"/>
                  <a:gd name="T49" fmla="*/ 47 h 87"/>
                  <a:gd name="T50" fmla="*/ 18 w 58"/>
                  <a:gd name="T51" fmla="*/ 53 h 87"/>
                  <a:gd name="T52" fmla="*/ 40 w 58"/>
                  <a:gd name="T53" fmla="*/ 53 h 87"/>
                  <a:gd name="T54" fmla="*/ 52 w 58"/>
                  <a:gd name="T55" fmla="*/ 57 h 87"/>
                  <a:gd name="T56" fmla="*/ 58 w 58"/>
                  <a:gd name="T57" fmla="*/ 63 h 87"/>
                  <a:gd name="T58" fmla="*/ 36 w 58"/>
                  <a:gd name="T59" fmla="*/ 24 h 87"/>
                  <a:gd name="T60" fmla="*/ 32 w 58"/>
                  <a:gd name="T61" fmla="*/ 10 h 87"/>
                  <a:gd name="T62" fmla="*/ 24 w 58"/>
                  <a:gd name="T63" fmla="*/ 6 h 87"/>
                  <a:gd name="T64" fmla="*/ 18 w 58"/>
                  <a:gd name="T65" fmla="*/ 8 h 87"/>
                  <a:gd name="T66" fmla="*/ 14 w 58"/>
                  <a:gd name="T67" fmla="*/ 20 h 87"/>
                  <a:gd name="T68" fmla="*/ 16 w 58"/>
                  <a:gd name="T69" fmla="*/ 30 h 87"/>
                  <a:gd name="T70" fmla="*/ 20 w 58"/>
                  <a:gd name="T71" fmla="*/ 36 h 87"/>
                  <a:gd name="T72" fmla="*/ 26 w 58"/>
                  <a:gd name="T73" fmla="*/ 36 h 87"/>
                  <a:gd name="T74" fmla="*/ 34 w 58"/>
                  <a:gd name="T75" fmla="*/ 34 h 87"/>
                  <a:gd name="T76" fmla="*/ 36 w 58"/>
                  <a:gd name="T77" fmla="*/ 24 h 87"/>
                  <a:gd name="T78" fmla="*/ 48 w 58"/>
                  <a:gd name="T79" fmla="*/ 67 h 87"/>
                  <a:gd name="T80" fmla="*/ 42 w 58"/>
                  <a:gd name="T81" fmla="*/ 61 h 87"/>
                  <a:gd name="T82" fmla="*/ 24 w 58"/>
                  <a:gd name="T83" fmla="*/ 61 h 87"/>
                  <a:gd name="T84" fmla="*/ 14 w 58"/>
                  <a:gd name="T85" fmla="*/ 63 h 87"/>
                  <a:gd name="T86" fmla="*/ 10 w 58"/>
                  <a:gd name="T87" fmla="*/ 67 h 87"/>
                  <a:gd name="T88" fmla="*/ 10 w 58"/>
                  <a:gd name="T89" fmla="*/ 73 h 87"/>
                  <a:gd name="T90" fmla="*/ 16 w 58"/>
                  <a:gd name="T91" fmla="*/ 79 h 87"/>
                  <a:gd name="T92" fmla="*/ 30 w 58"/>
                  <a:gd name="T93" fmla="*/ 81 h 87"/>
                  <a:gd name="T94" fmla="*/ 42 w 58"/>
                  <a:gd name="T95" fmla="*/ 79 h 87"/>
                  <a:gd name="T96" fmla="*/ 48 w 58"/>
                  <a:gd name="T97" fmla="*/ 73 h 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8"/>
                  <a:gd name="T148" fmla="*/ 0 h 87"/>
                  <a:gd name="T149" fmla="*/ 58 w 58"/>
                  <a:gd name="T150" fmla="*/ 87 h 87"/>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87">
                    <a:moveTo>
                      <a:pt x="58" y="67"/>
                    </a:moveTo>
                    <a:lnTo>
                      <a:pt x="56" y="75"/>
                    </a:lnTo>
                    <a:lnTo>
                      <a:pt x="54" y="77"/>
                    </a:lnTo>
                    <a:lnTo>
                      <a:pt x="52" y="81"/>
                    </a:lnTo>
                    <a:lnTo>
                      <a:pt x="48" y="83"/>
                    </a:lnTo>
                    <a:lnTo>
                      <a:pt x="42" y="85"/>
                    </a:lnTo>
                    <a:lnTo>
                      <a:pt x="36" y="87"/>
                    </a:lnTo>
                    <a:lnTo>
                      <a:pt x="28" y="87"/>
                    </a:lnTo>
                    <a:lnTo>
                      <a:pt x="20" y="87"/>
                    </a:lnTo>
                    <a:lnTo>
                      <a:pt x="14" y="85"/>
                    </a:lnTo>
                    <a:lnTo>
                      <a:pt x="10" y="83"/>
                    </a:lnTo>
                    <a:lnTo>
                      <a:pt x="6" y="81"/>
                    </a:lnTo>
                    <a:lnTo>
                      <a:pt x="2" y="75"/>
                    </a:lnTo>
                    <a:lnTo>
                      <a:pt x="0" y="69"/>
                    </a:lnTo>
                    <a:lnTo>
                      <a:pt x="0" y="65"/>
                    </a:lnTo>
                    <a:lnTo>
                      <a:pt x="2" y="61"/>
                    </a:lnTo>
                    <a:lnTo>
                      <a:pt x="6" y="59"/>
                    </a:lnTo>
                    <a:lnTo>
                      <a:pt x="8" y="57"/>
                    </a:lnTo>
                    <a:lnTo>
                      <a:pt x="6" y="55"/>
                    </a:lnTo>
                    <a:lnTo>
                      <a:pt x="6" y="51"/>
                    </a:lnTo>
                    <a:lnTo>
                      <a:pt x="6" y="49"/>
                    </a:lnTo>
                    <a:lnTo>
                      <a:pt x="8" y="47"/>
                    </a:lnTo>
                    <a:lnTo>
                      <a:pt x="14" y="40"/>
                    </a:lnTo>
                    <a:lnTo>
                      <a:pt x="10" y="36"/>
                    </a:lnTo>
                    <a:lnTo>
                      <a:pt x="6" y="32"/>
                    </a:lnTo>
                    <a:lnTo>
                      <a:pt x="4" y="26"/>
                    </a:lnTo>
                    <a:lnTo>
                      <a:pt x="4" y="20"/>
                    </a:lnTo>
                    <a:lnTo>
                      <a:pt x="4" y="12"/>
                    </a:lnTo>
                    <a:lnTo>
                      <a:pt x="6" y="8"/>
                    </a:lnTo>
                    <a:lnTo>
                      <a:pt x="8" y="6"/>
                    </a:lnTo>
                    <a:lnTo>
                      <a:pt x="16" y="0"/>
                    </a:lnTo>
                    <a:lnTo>
                      <a:pt x="20" y="0"/>
                    </a:lnTo>
                    <a:lnTo>
                      <a:pt x="24" y="0"/>
                    </a:lnTo>
                    <a:lnTo>
                      <a:pt x="32" y="0"/>
                    </a:lnTo>
                    <a:lnTo>
                      <a:pt x="36" y="2"/>
                    </a:lnTo>
                    <a:lnTo>
                      <a:pt x="56" y="2"/>
                    </a:lnTo>
                    <a:lnTo>
                      <a:pt x="56" y="10"/>
                    </a:lnTo>
                    <a:lnTo>
                      <a:pt x="44" y="10"/>
                    </a:lnTo>
                    <a:lnTo>
                      <a:pt x="46" y="12"/>
                    </a:lnTo>
                    <a:lnTo>
                      <a:pt x="46" y="16"/>
                    </a:lnTo>
                    <a:lnTo>
                      <a:pt x="48" y="22"/>
                    </a:lnTo>
                    <a:lnTo>
                      <a:pt x="48" y="26"/>
                    </a:lnTo>
                    <a:lnTo>
                      <a:pt x="46" y="28"/>
                    </a:lnTo>
                    <a:lnTo>
                      <a:pt x="44" y="36"/>
                    </a:lnTo>
                    <a:lnTo>
                      <a:pt x="40" y="38"/>
                    </a:lnTo>
                    <a:lnTo>
                      <a:pt x="36" y="43"/>
                    </a:lnTo>
                    <a:lnTo>
                      <a:pt x="32" y="43"/>
                    </a:lnTo>
                    <a:lnTo>
                      <a:pt x="26" y="45"/>
                    </a:lnTo>
                    <a:lnTo>
                      <a:pt x="22" y="45"/>
                    </a:lnTo>
                    <a:lnTo>
                      <a:pt x="18" y="47"/>
                    </a:lnTo>
                    <a:lnTo>
                      <a:pt x="16" y="51"/>
                    </a:lnTo>
                    <a:lnTo>
                      <a:pt x="18" y="53"/>
                    </a:lnTo>
                    <a:lnTo>
                      <a:pt x="32" y="51"/>
                    </a:lnTo>
                    <a:lnTo>
                      <a:pt x="40" y="53"/>
                    </a:lnTo>
                    <a:lnTo>
                      <a:pt x="46" y="53"/>
                    </a:lnTo>
                    <a:lnTo>
                      <a:pt x="52" y="57"/>
                    </a:lnTo>
                    <a:lnTo>
                      <a:pt x="54" y="59"/>
                    </a:lnTo>
                    <a:lnTo>
                      <a:pt x="58" y="63"/>
                    </a:lnTo>
                    <a:lnTo>
                      <a:pt x="58" y="67"/>
                    </a:lnTo>
                    <a:close/>
                    <a:moveTo>
                      <a:pt x="36" y="24"/>
                    </a:moveTo>
                    <a:lnTo>
                      <a:pt x="36" y="16"/>
                    </a:lnTo>
                    <a:lnTo>
                      <a:pt x="32" y="10"/>
                    </a:lnTo>
                    <a:lnTo>
                      <a:pt x="28" y="8"/>
                    </a:lnTo>
                    <a:lnTo>
                      <a:pt x="24" y="6"/>
                    </a:lnTo>
                    <a:lnTo>
                      <a:pt x="20" y="6"/>
                    </a:lnTo>
                    <a:lnTo>
                      <a:pt x="18" y="8"/>
                    </a:lnTo>
                    <a:lnTo>
                      <a:pt x="14" y="12"/>
                    </a:lnTo>
                    <a:lnTo>
                      <a:pt x="14" y="20"/>
                    </a:lnTo>
                    <a:lnTo>
                      <a:pt x="14" y="24"/>
                    </a:lnTo>
                    <a:lnTo>
                      <a:pt x="16" y="30"/>
                    </a:lnTo>
                    <a:lnTo>
                      <a:pt x="18" y="34"/>
                    </a:lnTo>
                    <a:lnTo>
                      <a:pt x="20" y="36"/>
                    </a:lnTo>
                    <a:lnTo>
                      <a:pt x="24" y="36"/>
                    </a:lnTo>
                    <a:lnTo>
                      <a:pt x="26" y="36"/>
                    </a:lnTo>
                    <a:lnTo>
                      <a:pt x="30" y="36"/>
                    </a:lnTo>
                    <a:lnTo>
                      <a:pt x="34" y="34"/>
                    </a:lnTo>
                    <a:lnTo>
                      <a:pt x="36" y="30"/>
                    </a:lnTo>
                    <a:lnTo>
                      <a:pt x="36" y="24"/>
                    </a:lnTo>
                    <a:close/>
                    <a:moveTo>
                      <a:pt x="50" y="69"/>
                    </a:moveTo>
                    <a:lnTo>
                      <a:pt x="48" y="67"/>
                    </a:lnTo>
                    <a:lnTo>
                      <a:pt x="48" y="65"/>
                    </a:lnTo>
                    <a:lnTo>
                      <a:pt x="42" y="61"/>
                    </a:lnTo>
                    <a:lnTo>
                      <a:pt x="30" y="61"/>
                    </a:lnTo>
                    <a:lnTo>
                      <a:pt x="24" y="61"/>
                    </a:lnTo>
                    <a:lnTo>
                      <a:pt x="18" y="61"/>
                    </a:lnTo>
                    <a:lnTo>
                      <a:pt x="14" y="63"/>
                    </a:lnTo>
                    <a:lnTo>
                      <a:pt x="12" y="65"/>
                    </a:lnTo>
                    <a:lnTo>
                      <a:pt x="10" y="67"/>
                    </a:lnTo>
                    <a:lnTo>
                      <a:pt x="10" y="69"/>
                    </a:lnTo>
                    <a:lnTo>
                      <a:pt x="10" y="73"/>
                    </a:lnTo>
                    <a:lnTo>
                      <a:pt x="12" y="75"/>
                    </a:lnTo>
                    <a:lnTo>
                      <a:pt x="16" y="79"/>
                    </a:lnTo>
                    <a:lnTo>
                      <a:pt x="22" y="81"/>
                    </a:lnTo>
                    <a:lnTo>
                      <a:pt x="30" y="81"/>
                    </a:lnTo>
                    <a:lnTo>
                      <a:pt x="36" y="81"/>
                    </a:lnTo>
                    <a:lnTo>
                      <a:pt x="42" y="79"/>
                    </a:lnTo>
                    <a:lnTo>
                      <a:pt x="48" y="75"/>
                    </a:lnTo>
                    <a:lnTo>
                      <a:pt x="48" y="73"/>
                    </a:lnTo>
                    <a:lnTo>
                      <a:pt x="50" y="69"/>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3" name="Freeform 38"/>
              <p:cNvSpPr>
                <a:spLocks noEditPoints="1"/>
              </p:cNvSpPr>
              <p:nvPr/>
            </p:nvSpPr>
            <p:spPr bwMode="auto">
              <a:xfrm>
                <a:off x="2057775" y="4935664"/>
                <a:ext cx="45428" cy="60575"/>
              </a:xfrm>
              <a:custGeom>
                <a:gdLst>
                  <a:gd name="T0" fmla="*/ 52 w 52"/>
                  <a:gd name="T1" fmla="*/ 47 h 63"/>
                  <a:gd name="T2" fmla="*/ 50 w 52"/>
                  <a:gd name="T3" fmla="*/ 49 h 63"/>
                  <a:gd name="T4" fmla="*/ 50 w 52"/>
                  <a:gd name="T5" fmla="*/ 53 h 63"/>
                  <a:gd name="T6" fmla="*/ 44 w 52"/>
                  <a:gd name="T7" fmla="*/ 57 h 63"/>
                  <a:gd name="T8" fmla="*/ 38 w 52"/>
                  <a:gd name="T9" fmla="*/ 61 h 63"/>
                  <a:gd name="T10" fmla="*/ 28 w 52"/>
                  <a:gd name="T11" fmla="*/ 63 h 63"/>
                  <a:gd name="T12" fmla="*/ 20 w 52"/>
                  <a:gd name="T13" fmla="*/ 63 h 63"/>
                  <a:gd name="T14" fmla="*/ 14 w 52"/>
                  <a:gd name="T15" fmla="*/ 59 h 63"/>
                  <a:gd name="T16" fmla="*/ 10 w 52"/>
                  <a:gd name="T17" fmla="*/ 57 h 63"/>
                  <a:gd name="T18" fmla="*/ 6 w 52"/>
                  <a:gd name="T19" fmla="*/ 53 h 63"/>
                  <a:gd name="T20" fmla="*/ 4 w 52"/>
                  <a:gd name="T21" fmla="*/ 47 h 63"/>
                  <a:gd name="T22" fmla="*/ 2 w 52"/>
                  <a:gd name="T23" fmla="*/ 40 h 63"/>
                  <a:gd name="T24" fmla="*/ 0 w 52"/>
                  <a:gd name="T25" fmla="*/ 30 h 63"/>
                  <a:gd name="T26" fmla="*/ 0 w 52"/>
                  <a:gd name="T27" fmla="*/ 24 h 63"/>
                  <a:gd name="T28" fmla="*/ 2 w 52"/>
                  <a:gd name="T29" fmla="*/ 18 h 63"/>
                  <a:gd name="T30" fmla="*/ 6 w 52"/>
                  <a:gd name="T31" fmla="*/ 12 h 63"/>
                  <a:gd name="T32" fmla="*/ 8 w 52"/>
                  <a:gd name="T33" fmla="*/ 8 h 63"/>
                  <a:gd name="T34" fmla="*/ 12 w 52"/>
                  <a:gd name="T35" fmla="*/ 4 h 63"/>
                  <a:gd name="T36" fmla="*/ 18 w 52"/>
                  <a:gd name="T37" fmla="*/ 2 h 63"/>
                  <a:gd name="T38" fmla="*/ 22 w 52"/>
                  <a:gd name="T39" fmla="*/ 0 h 63"/>
                  <a:gd name="T40" fmla="*/ 28 w 52"/>
                  <a:gd name="T41" fmla="*/ 0 h 63"/>
                  <a:gd name="T42" fmla="*/ 34 w 52"/>
                  <a:gd name="T43" fmla="*/ 0 h 63"/>
                  <a:gd name="T44" fmla="*/ 38 w 52"/>
                  <a:gd name="T45" fmla="*/ 2 h 63"/>
                  <a:gd name="T46" fmla="*/ 40 w 52"/>
                  <a:gd name="T47" fmla="*/ 2 h 63"/>
                  <a:gd name="T48" fmla="*/ 42 w 52"/>
                  <a:gd name="T49" fmla="*/ 4 h 63"/>
                  <a:gd name="T50" fmla="*/ 46 w 52"/>
                  <a:gd name="T51" fmla="*/ 8 h 63"/>
                  <a:gd name="T52" fmla="*/ 48 w 52"/>
                  <a:gd name="T53" fmla="*/ 12 h 63"/>
                  <a:gd name="T54" fmla="*/ 50 w 52"/>
                  <a:gd name="T55" fmla="*/ 18 h 63"/>
                  <a:gd name="T56" fmla="*/ 52 w 52"/>
                  <a:gd name="T57" fmla="*/ 26 h 63"/>
                  <a:gd name="T58" fmla="*/ 10 w 52"/>
                  <a:gd name="T59" fmla="*/ 36 h 63"/>
                  <a:gd name="T60" fmla="*/ 12 w 52"/>
                  <a:gd name="T61" fmla="*/ 43 h 63"/>
                  <a:gd name="T62" fmla="*/ 16 w 52"/>
                  <a:gd name="T63" fmla="*/ 49 h 63"/>
                  <a:gd name="T64" fmla="*/ 22 w 52"/>
                  <a:gd name="T65" fmla="*/ 53 h 63"/>
                  <a:gd name="T66" fmla="*/ 24 w 52"/>
                  <a:gd name="T67" fmla="*/ 55 h 63"/>
                  <a:gd name="T68" fmla="*/ 30 w 52"/>
                  <a:gd name="T69" fmla="*/ 55 h 63"/>
                  <a:gd name="T70" fmla="*/ 34 w 52"/>
                  <a:gd name="T71" fmla="*/ 55 h 63"/>
                  <a:gd name="T72" fmla="*/ 38 w 52"/>
                  <a:gd name="T73" fmla="*/ 53 h 63"/>
                  <a:gd name="T74" fmla="*/ 42 w 52"/>
                  <a:gd name="T75" fmla="*/ 51 h 63"/>
                  <a:gd name="T76" fmla="*/ 44 w 52"/>
                  <a:gd name="T77" fmla="*/ 49 h 63"/>
                  <a:gd name="T78" fmla="*/ 46 w 52"/>
                  <a:gd name="T79" fmla="*/ 47 h 63"/>
                  <a:gd name="T80" fmla="*/ 50 w 52"/>
                  <a:gd name="T81" fmla="*/ 45 h 63"/>
                  <a:gd name="T82" fmla="*/ 50 w 52"/>
                  <a:gd name="T83" fmla="*/ 47 h 63"/>
                  <a:gd name="T84" fmla="*/ 52 w 52"/>
                  <a:gd name="T85" fmla="*/ 47 h 63"/>
                  <a:gd name="T86" fmla="*/ 40 w 52"/>
                  <a:gd name="T87" fmla="*/ 20 h 63"/>
                  <a:gd name="T88" fmla="*/ 40 w 52"/>
                  <a:gd name="T89" fmla="*/ 16 h 63"/>
                  <a:gd name="T90" fmla="*/ 36 w 52"/>
                  <a:gd name="T91" fmla="*/ 12 h 63"/>
                  <a:gd name="T92" fmla="*/ 34 w 52"/>
                  <a:gd name="T93" fmla="*/ 10 h 63"/>
                  <a:gd name="T94" fmla="*/ 32 w 52"/>
                  <a:gd name="T95" fmla="*/ 8 h 63"/>
                  <a:gd name="T96" fmla="*/ 30 w 52"/>
                  <a:gd name="T97" fmla="*/ 8 h 63"/>
                  <a:gd name="T98" fmla="*/ 28 w 52"/>
                  <a:gd name="T99" fmla="*/ 6 h 63"/>
                  <a:gd name="T100" fmla="*/ 24 w 52"/>
                  <a:gd name="T101" fmla="*/ 8 h 63"/>
                  <a:gd name="T102" fmla="*/ 20 w 52"/>
                  <a:gd name="T103" fmla="*/ 8 h 63"/>
                  <a:gd name="T104" fmla="*/ 16 w 52"/>
                  <a:gd name="T105" fmla="*/ 10 h 63"/>
                  <a:gd name="T106" fmla="*/ 14 w 52"/>
                  <a:gd name="T107" fmla="*/ 14 h 63"/>
                  <a:gd name="T108" fmla="*/ 12 w 52"/>
                  <a:gd name="T109" fmla="*/ 20 h 63"/>
                  <a:gd name="T110" fmla="*/ 10 w 52"/>
                  <a:gd name="T111" fmla="*/ 28 h 63"/>
                  <a:gd name="T112" fmla="*/ 38 w 52"/>
                  <a:gd name="T113" fmla="*/ 22 h 63"/>
                  <a:gd name="T114" fmla="*/ 40 w 52"/>
                  <a:gd name="T115" fmla="*/ 22 h 63"/>
                  <a:gd name="T116" fmla="*/ 40 w 52"/>
                  <a:gd name="T117" fmla="*/ 20 h 6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2"/>
                  <a:gd name="T178" fmla="*/ 0 h 63"/>
                  <a:gd name="T179" fmla="*/ 52 w 52"/>
                  <a:gd name="T180" fmla="*/ 63 h 63"/>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2" h="62">
                    <a:moveTo>
                      <a:pt x="52" y="47"/>
                    </a:moveTo>
                    <a:lnTo>
                      <a:pt x="50" y="49"/>
                    </a:lnTo>
                    <a:lnTo>
                      <a:pt x="50" y="53"/>
                    </a:lnTo>
                    <a:lnTo>
                      <a:pt x="44" y="57"/>
                    </a:lnTo>
                    <a:lnTo>
                      <a:pt x="38" y="61"/>
                    </a:lnTo>
                    <a:lnTo>
                      <a:pt x="28" y="63"/>
                    </a:lnTo>
                    <a:lnTo>
                      <a:pt x="20" y="63"/>
                    </a:lnTo>
                    <a:lnTo>
                      <a:pt x="14" y="59"/>
                    </a:lnTo>
                    <a:lnTo>
                      <a:pt x="10" y="57"/>
                    </a:lnTo>
                    <a:lnTo>
                      <a:pt x="6" y="53"/>
                    </a:lnTo>
                    <a:lnTo>
                      <a:pt x="4" y="47"/>
                    </a:lnTo>
                    <a:lnTo>
                      <a:pt x="2" y="40"/>
                    </a:lnTo>
                    <a:lnTo>
                      <a:pt x="0" y="30"/>
                    </a:lnTo>
                    <a:lnTo>
                      <a:pt x="0" y="24"/>
                    </a:lnTo>
                    <a:lnTo>
                      <a:pt x="2" y="18"/>
                    </a:lnTo>
                    <a:lnTo>
                      <a:pt x="6" y="12"/>
                    </a:lnTo>
                    <a:lnTo>
                      <a:pt x="8" y="8"/>
                    </a:lnTo>
                    <a:lnTo>
                      <a:pt x="12" y="4"/>
                    </a:lnTo>
                    <a:lnTo>
                      <a:pt x="18" y="2"/>
                    </a:lnTo>
                    <a:lnTo>
                      <a:pt x="22" y="0"/>
                    </a:lnTo>
                    <a:lnTo>
                      <a:pt x="28" y="0"/>
                    </a:lnTo>
                    <a:lnTo>
                      <a:pt x="34" y="0"/>
                    </a:lnTo>
                    <a:lnTo>
                      <a:pt x="38" y="2"/>
                    </a:lnTo>
                    <a:lnTo>
                      <a:pt x="40" y="2"/>
                    </a:lnTo>
                    <a:lnTo>
                      <a:pt x="42" y="4"/>
                    </a:lnTo>
                    <a:lnTo>
                      <a:pt x="46" y="8"/>
                    </a:lnTo>
                    <a:lnTo>
                      <a:pt x="48" y="12"/>
                    </a:lnTo>
                    <a:lnTo>
                      <a:pt x="50" y="18"/>
                    </a:lnTo>
                    <a:lnTo>
                      <a:pt x="52" y="26"/>
                    </a:lnTo>
                    <a:lnTo>
                      <a:pt x="10" y="36"/>
                    </a:lnTo>
                    <a:lnTo>
                      <a:pt x="12" y="43"/>
                    </a:lnTo>
                    <a:lnTo>
                      <a:pt x="16" y="49"/>
                    </a:lnTo>
                    <a:lnTo>
                      <a:pt x="22" y="53"/>
                    </a:lnTo>
                    <a:lnTo>
                      <a:pt x="24" y="55"/>
                    </a:lnTo>
                    <a:lnTo>
                      <a:pt x="30" y="55"/>
                    </a:lnTo>
                    <a:lnTo>
                      <a:pt x="34" y="55"/>
                    </a:lnTo>
                    <a:lnTo>
                      <a:pt x="38" y="53"/>
                    </a:lnTo>
                    <a:lnTo>
                      <a:pt x="42" y="51"/>
                    </a:lnTo>
                    <a:lnTo>
                      <a:pt x="44" y="49"/>
                    </a:lnTo>
                    <a:lnTo>
                      <a:pt x="46" y="47"/>
                    </a:lnTo>
                    <a:lnTo>
                      <a:pt x="50" y="45"/>
                    </a:lnTo>
                    <a:lnTo>
                      <a:pt x="50" y="47"/>
                    </a:lnTo>
                    <a:lnTo>
                      <a:pt x="52" y="47"/>
                    </a:lnTo>
                    <a:close/>
                    <a:moveTo>
                      <a:pt x="40" y="20"/>
                    </a:moveTo>
                    <a:lnTo>
                      <a:pt x="40" y="16"/>
                    </a:lnTo>
                    <a:lnTo>
                      <a:pt x="36" y="12"/>
                    </a:lnTo>
                    <a:lnTo>
                      <a:pt x="34" y="10"/>
                    </a:lnTo>
                    <a:lnTo>
                      <a:pt x="32" y="8"/>
                    </a:lnTo>
                    <a:lnTo>
                      <a:pt x="30" y="8"/>
                    </a:lnTo>
                    <a:lnTo>
                      <a:pt x="28" y="6"/>
                    </a:lnTo>
                    <a:lnTo>
                      <a:pt x="24" y="8"/>
                    </a:lnTo>
                    <a:lnTo>
                      <a:pt x="20" y="8"/>
                    </a:lnTo>
                    <a:lnTo>
                      <a:pt x="16" y="10"/>
                    </a:lnTo>
                    <a:lnTo>
                      <a:pt x="14" y="14"/>
                    </a:lnTo>
                    <a:lnTo>
                      <a:pt x="12" y="20"/>
                    </a:lnTo>
                    <a:lnTo>
                      <a:pt x="10" y="28"/>
                    </a:lnTo>
                    <a:lnTo>
                      <a:pt x="38" y="22"/>
                    </a:lnTo>
                    <a:lnTo>
                      <a:pt x="40" y="22"/>
                    </a:lnTo>
                    <a:lnTo>
                      <a:pt x="40" y="20"/>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4" name="Freeform 39"/>
              <p:cNvSpPr>
                <a:spLocks noEditPoints="1"/>
              </p:cNvSpPr>
              <p:nvPr/>
            </p:nvSpPr>
            <p:spPr bwMode="auto">
              <a:xfrm>
                <a:off x="1966920" y="4935664"/>
                <a:ext cx="45428" cy="60575"/>
              </a:xfrm>
              <a:custGeom>
                <a:gdLst>
                  <a:gd name="T0" fmla="*/ 52 w 52"/>
                  <a:gd name="T1" fmla="*/ 61 h 63"/>
                  <a:gd name="T2" fmla="*/ 32 w 52"/>
                  <a:gd name="T3" fmla="*/ 63 h 63"/>
                  <a:gd name="T4" fmla="*/ 30 w 52"/>
                  <a:gd name="T5" fmla="*/ 59 h 63"/>
                  <a:gd name="T6" fmla="*/ 22 w 52"/>
                  <a:gd name="T7" fmla="*/ 63 h 63"/>
                  <a:gd name="T8" fmla="*/ 10 w 52"/>
                  <a:gd name="T9" fmla="*/ 61 h 63"/>
                  <a:gd name="T10" fmla="*/ 2 w 52"/>
                  <a:gd name="T11" fmla="*/ 55 h 63"/>
                  <a:gd name="T12" fmla="*/ 0 w 52"/>
                  <a:gd name="T13" fmla="*/ 49 h 63"/>
                  <a:gd name="T14" fmla="*/ 0 w 52"/>
                  <a:gd name="T15" fmla="*/ 40 h 63"/>
                  <a:gd name="T16" fmla="*/ 6 w 52"/>
                  <a:gd name="T17" fmla="*/ 32 h 63"/>
                  <a:gd name="T18" fmla="*/ 16 w 52"/>
                  <a:gd name="T19" fmla="*/ 26 h 63"/>
                  <a:gd name="T20" fmla="*/ 32 w 52"/>
                  <a:gd name="T21" fmla="*/ 24 h 63"/>
                  <a:gd name="T22" fmla="*/ 32 w 52"/>
                  <a:gd name="T23" fmla="*/ 16 h 63"/>
                  <a:gd name="T24" fmla="*/ 30 w 52"/>
                  <a:gd name="T25" fmla="*/ 10 h 63"/>
                  <a:gd name="T26" fmla="*/ 24 w 52"/>
                  <a:gd name="T27" fmla="*/ 8 h 63"/>
                  <a:gd name="T28" fmla="*/ 14 w 52"/>
                  <a:gd name="T29" fmla="*/ 8 h 63"/>
                  <a:gd name="T30" fmla="*/ 10 w 52"/>
                  <a:gd name="T31" fmla="*/ 16 h 63"/>
                  <a:gd name="T32" fmla="*/ 6 w 52"/>
                  <a:gd name="T33" fmla="*/ 18 h 63"/>
                  <a:gd name="T34" fmla="*/ 2 w 52"/>
                  <a:gd name="T35" fmla="*/ 16 h 63"/>
                  <a:gd name="T36" fmla="*/ 6 w 52"/>
                  <a:gd name="T37" fmla="*/ 2 h 63"/>
                  <a:gd name="T38" fmla="*/ 20 w 52"/>
                  <a:gd name="T39" fmla="*/ 0 h 63"/>
                  <a:gd name="T40" fmla="*/ 36 w 52"/>
                  <a:gd name="T41" fmla="*/ 4 h 63"/>
                  <a:gd name="T42" fmla="*/ 40 w 52"/>
                  <a:gd name="T43" fmla="*/ 10 h 63"/>
                  <a:gd name="T44" fmla="*/ 42 w 52"/>
                  <a:gd name="T45" fmla="*/ 18 h 63"/>
                  <a:gd name="T46" fmla="*/ 42 w 52"/>
                  <a:gd name="T47" fmla="*/ 55 h 63"/>
                  <a:gd name="T48" fmla="*/ 50 w 52"/>
                  <a:gd name="T49" fmla="*/ 57 h 63"/>
                  <a:gd name="T50" fmla="*/ 52 w 52"/>
                  <a:gd name="T51" fmla="*/ 59 h 63"/>
                  <a:gd name="T52" fmla="*/ 32 w 52"/>
                  <a:gd name="T53" fmla="*/ 30 h 63"/>
                  <a:gd name="T54" fmla="*/ 16 w 52"/>
                  <a:gd name="T55" fmla="*/ 34 h 63"/>
                  <a:gd name="T56" fmla="*/ 12 w 52"/>
                  <a:gd name="T57" fmla="*/ 38 h 63"/>
                  <a:gd name="T58" fmla="*/ 10 w 52"/>
                  <a:gd name="T59" fmla="*/ 47 h 63"/>
                  <a:gd name="T60" fmla="*/ 12 w 52"/>
                  <a:gd name="T61" fmla="*/ 53 h 63"/>
                  <a:gd name="T62" fmla="*/ 20 w 52"/>
                  <a:gd name="T63" fmla="*/ 55 h 63"/>
                  <a:gd name="T64" fmla="*/ 28 w 52"/>
                  <a:gd name="T65" fmla="*/ 53 h 63"/>
                  <a:gd name="T66" fmla="*/ 32 w 52"/>
                  <a:gd name="T67" fmla="*/ 47 h 6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52"/>
                  <a:gd name="T103" fmla="*/ 0 h 63"/>
                  <a:gd name="T104" fmla="*/ 52 w 52"/>
                  <a:gd name="T105" fmla="*/ 63 h 6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52" h="62">
                    <a:moveTo>
                      <a:pt x="52" y="59"/>
                    </a:moveTo>
                    <a:lnTo>
                      <a:pt x="52" y="61"/>
                    </a:lnTo>
                    <a:lnTo>
                      <a:pt x="48" y="63"/>
                    </a:lnTo>
                    <a:lnTo>
                      <a:pt x="32" y="63"/>
                    </a:lnTo>
                    <a:lnTo>
                      <a:pt x="32" y="55"/>
                    </a:lnTo>
                    <a:lnTo>
                      <a:pt x="30" y="59"/>
                    </a:lnTo>
                    <a:lnTo>
                      <a:pt x="26" y="61"/>
                    </a:lnTo>
                    <a:lnTo>
                      <a:pt x="22" y="63"/>
                    </a:lnTo>
                    <a:lnTo>
                      <a:pt x="18" y="63"/>
                    </a:lnTo>
                    <a:lnTo>
                      <a:pt x="10" y="61"/>
                    </a:lnTo>
                    <a:lnTo>
                      <a:pt x="4" y="59"/>
                    </a:lnTo>
                    <a:lnTo>
                      <a:pt x="2" y="55"/>
                    </a:lnTo>
                    <a:lnTo>
                      <a:pt x="0" y="53"/>
                    </a:lnTo>
                    <a:lnTo>
                      <a:pt x="0" y="49"/>
                    </a:lnTo>
                    <a:lnTo>
                      <a:pt x="0" y="45"/>
                    </a:lnTo>
                    <a:lnTo>
                      <a:pt x="0" y="40"/>
                    </a:lnTo>
                    <a:lnTo>
                      <a:pt x="2" y="36"/>
                    </a:lnTo>
                    <a:lnTo>
                      <a:pt x="6" y="32"/>
                    </a:lnTo>
                    <a:lnTo>
                      <a:pt x="8" y="30"/>
                    </a:lnTo>
                    <a:lnTo>
                      <a:pt x="16" y="26"/>
                    </a:lnTo>
                    <a:lnTo>
                      <a:pt x="22" y="24"/>
                    </a:lnTo>
                    <a:lnTo>
                      <a:pt x="32" y="24"/>
                    </a:lnTo>
                    <a:lnTo>
                      <a:pt x="32" y="20"/>
                    </a:lnTo>
                    <a:lnTo>
                      <a:pt x="32" y="16"/>
                    </a:lnTo>
                    <a:lnTo>
                      <a:pt x="32" y="12"/>
                    </a:lnTo>
                    <a:lnTo>
                      <a:pt x="30" y="10"/>
                    </a:lnTo>
                    <a:lnTo>
                      <a:pt x="28" y="8"/>
                    </a:lnTo>
                    <a:lnTo>
                      <a:pt x="24" y="8"/>
                    </a:lnTo>
                    <a:lnTo>
                      <a:pt x="20" y="6"/>
                    </a:lnTo>
                    <a:lnTo>
                      <a:pt x="14" y="8"/>
                    </a:lnTo>
                    <a:lnTo>
                      <a:pt x="12" y="10"/>
                    </a:lnTo>
                    <a:lnTo>
                      <a:pt x="10" y="16"/>
                    </a:lnTo>
                    <a:lnTo>
                      <a:pt x="8" y="18"/>
                    </a:lnTo>
                    <a:lnTo>
                      <a:pt x="6" y="18"/>
                    </a:lnTo>
                    <a:lnTo>
                      <a:pt x="4" y="18"/>
                    </a:lnTo>
                    <a:lnTo>
                      <a:pt x="2" y="16"/>
                    </a:lnTo>
                    <a:lnTo>
                      <a:pt x="4" y="12"/>
                    </a:lnTo>
                    <a:lnTo>
                      <a:pt x="6" y="2"/>
                    </a:lnTo>
                    <a:lnTo>
                      <a:pt x="14" y="0"/>
                    </a:lnTo>
                    <a:lnTo>
                      <a:pt x="20" y="0"/>
                    </a:lnTo>
                    <a:lnTo>
                      <a:pt x="28" y="0"/>
                    </a:lnTo>
                    <a:lnTo>
                      <a:pt x="36" y="4"/>
                    </a:lnTo>
                    <a:lnTo>
                      <a:pt x="38" y="6"/>
                    </a:lnTo>
                    <a:lnTo>
                      <a:pt x="40" y="10"/>
                    </a:lnTo>
                    <a:lnTo>
                      <a:pt x="42" y="14"/>
                    </a:lnTo>
                    <a:lnTo>
                      <a:pt x="42" y="18"/>
                    </a:lnTo>
                    <a:lnTo>
                      <a:pt x="42" y="53"/>
                    </a:lnTo>
                    <a:lnTo>
                      <a:pt x="42" y="55"/>
                    </a:lnTo>
                    <a:lnTo>
                      <a:pt x="44" y="55"/>
                    </a:lnTo>
                    <a:lnTo>
                      <a:pt x="50" y="57"/>
                    </a:lnTo>
                    <a:lnTo>
                      <a:pt x="52" y="57"/>
                    </a:lnTo>
                    <a:lnTo>
                      <a:pt x="52" y="59"/>
                    </a:lnTo>
                    <a:close/>
                    <a:moveTo>
                      <a:pt x="32" y="43"/>
                    </a:moveTo>
                    <a:lnTo>
                      <a:pt x="32" y="30"/>
                    </a:lnTo>
                    <a:lnTo>
                      <a:pt x="24" y="32"/>
                    </a:lnTo>
                    <a:lnTo>
                      <a:pt x="16" y="34"/>
                    </a:lnTo>
                    <a:lnTo>
                      <a:pt x="14" y="36"/>
                    </a:lnTo>
                    <a:lnTo>
                      <a:pt x="12" y="38"/>
                    </a:lnTo>
                    <a:lnTo>
                      <a:pt x="10" y="43"/>
                    </a:lnTo>
                    <a:lnTo>
                      <a:pt x="10" y="47"/>
                    </a:lnTo>
                    <a:lnTo>
                      <a:pt x="10" y="49"/>
                    </a:lnTo>
                    <a:lnTo>
                      <a:pt x="12" y="53"/>
                    </a:lnTo>
                    <a:lnTo>
                      <a:pt x="16" y="55"/>
                    </a:lnTo>
                    <a:lnTo>
                      <a:pt x="20" y="55"/>
                    </a:lnTo>
                    <a:lnTo>
                      <a:pt x="24" y="55"/>
                    </a:lnTo>
                    <a:lnTo>
                      <a:pt x="28" y="53"/>
                    </a:lnTo>
                    <a:lnTo>
                      <a:pt x="32" y="49"/>
                    </a:lnTo>
                    <a:lnTo>
                      <a:pt x="32" y="47"/>
                    </a:lnTo>
                    <a:lnTo>
                      <a:pt x="32" y="43"/>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sp>
            <p:nvSpPr>
              <p:cNvPr id="95" name="Freeform 40"/>
              <p:cNvSpPr/>
              <p:nvPr/>
            </p:nvSpPr>
            <p:spPr bwMode="auto">
              <a:xfrm>
                <a:off x="1819280" y="4910665"/>
                <a:ext cx="48922" cy="85575"/>
              </a:xfrm>
              <a:custGeom>
                <a:gdLst>
                  <a:gd name="T0" fmla="*/ 54 w 56"/>
                  <a:gd name="T1" fmla="*/ 73 h 89"/>
                  <a:gd name="T2" fmla="*/ 48 w 56"/>
                  <a:gd name="T3" fmla="*/ 81 h 89"/>
                  <a:gd name="T4" fmla="*/ 38 w 56"/>
                  <a:gd name="T5" fmla="*/ 87 h 89"/>
                  <a:gd name="T6" fmla="*/ 22 w 56"/>
                  <a:gd name="T7" fmla="*/ 89 h 89"/>
                  <a:gd name="T8" fmla="*/ 4 w 56"/>
                  <a:gd name="T9" fmla="*/ 85 h 89"/>
                  <a:gd name="T10" fmla="*/ 0 w 56"/>
                  <a:gd name="T11" fmla="*/ 69 h 89"/>
                  <a:gd name="T12" fmla="*/ 4 w 56"/>
                  <a:gd name="T13" fmla="*/ 64 h 89"/>
                  <a:gd name="T14" fmla="*/ 8 w 56"/>
                  <a:gd name="T15" fmla="*/ 69 h 89"/>
                  <a:gd name="T16" fmla="*/ 14 w 56"/>
                  <a:gd name="T17" fmla="*/ 79 h 89"/>
                  <a:gd name="T18" fmla="*/ 24 w 56"/>
                  <a:gd name="T19" fmla="*/ 83 h 89"/>
                  <a:gd name="T20" fmla="*/ 36 w 56"/>
                  <a:gd name="T21" fmla="*/ 81 h 89"/>
                  <a:gd name="T22" fmla="*/ 42 w 56"/>
                  <a:gd name="T23" fmla="*/ 77 h 89"/>
                  <a:gd name="T24" fmla="*/ 44 w 56"/>
                  <a:gd name="T25" fmla="*/ 66 h 89"/>
                  <a:gd name="T26" fmla="*/ 42 w 56"/>
                  <a:gd name="T27" fmla="*/ 58 h 89"/>
                  <a:gd name="T28" fmla="*/ 36 w 56"/>
                  <a:gd name="T29" fmla="*/ 54 h 89"/>
                  <a:gd name="T30" fmla="*/ 22 w 56"/>
                  <a:gd name="T31" fmla="*/ 46 h 89"/>
                  <a:gd name="T32" fmla="*/ 8 w 56"/>
                  <a:gd name="T33" fmla="*/ 36 h 89"/>
                  <a:gd name="T34" fmla="*/ 4 w 56"/>
                  <a:gd name="T35" fmla="*/ 28 h 89"/>
                  <a:gd name="T36" fmla="*/ 2 w 56"/>
                  <a:gd name="T37" fmla="*/ 18 h 89"/>
                  <a:gd name="T38" fmla="*/ 6 w 56"/>
                  <a:gd name="T39" fmla="*/ 10 h 89"/>
                  <a:gd name="T40" fmla="*/ 14 w 56"/>
                  <a:gd name="T41" fmla="*/ 4 h 89"/>
                  <a:gd name="T42" fmla="*/ 26 w 56"/>
                  <a:gd name="T43" fmla="*/ 0 h 89"/>
                  <a:gd name="T44" fmla="*/ 38 w 56"/>
                  <a:gd name="T45" fmla="*/ 0 h 89"/>
                  <a:gd name="T46" fmla="*/ 52 w 56"/>
                  <a:gd name="T47" fmla="*/ 4 h 89"/>
                  <a:gd name="T48" fmla="*/ 52 w 56"/>
                  <a:gd name="T49" fmla="*/ 18 h 89"/>
                  <a:gd name="T50" fmla="*/ 48 w 56"/>
                  <a:gd name="T51" fmla="*/ 20 h 89"/>
                  <a:gd name="T52" fmla="*/ 44 w 56"/>
                  <a:gd name="T53" fmla="*/ 18 h 89"/>
                  <a:gd name="T54" fmla="*/ 40 w 56"/>
                  <a:gd name="T55" fmla="*/ 8 h 89"/>
                  <a:gd name="T56" fmla="*/ 30 w 56"/>
                  <a:gd name="T57" fmla="*/ 8 h 89"/>
                  <a:gd name="T58" fmla="*/ 18 w 56"/>
                  <a:gd name="T59" fmla="*/ 10 h 89"/>
                  <a:gd name="T60" fmla="*/ 14 w 56"/>
                  <a:gd name="T61" fmla="*/ 18 h 89"/>
                  <a:gd name="T62" fmla="*/ 14 w 56"/>
                  <a:gd name="T63" fmla="*/ 26 h 89"/>
                  <a:gd name="T64" fmla="*/ 22 w 56"/>
                  <a:gd name="T65" fmla="*/ 32 h 89"/>
                  <a:gd name="T66" fmla="*/ 36 w 56"/>
                  <a:gd name="T67" fmla="*/ 40 h 89"/>
                  <a:gd name="T68" fmla="*/ 50 w 56"/>
                  <a:gd name="T69" fmla="*/ 50 h 89"/>
                  <a:gd name="T70" fmla="*/ 54 w 56"/>
                  <a:gd name="T71" fmla="*/ 58 h 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6"/>
                  <a:gd name="T109" fmla="*/ 0 h 89"/>
                  <a:gd name="T110" fmla="*/ 56 w 56"/>
                  <a:gd name="T111" fmla="*/ 89 h 89"/>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6" h="89">
                    <a:moveTo>
                      <a:pt x="56" y="62"/>
                    </a:moveTo>
                    <a:lnTo>
                      <a:pt x="54" y="73"/>
                    </a:lnTo>
                    <a:lnTo>
                      <a:pt x="52" y="77"/>
                    </a:lnTo>
                    <a:lnTo>
                      <a:pt x="48" y="81"/>
                    </a:lnTo>
                    <a:lnTo>
                      <a:pt x="44" y="85"/>
                    </a:lnTo>
                    <a:lnTo>
                      <a:pt x="38" y="87"/>
                    </a:lnTo>
                    <a:lnTo>
                      <a:pt x="30" y="89"/>
                    </a:lnTo>
                    <a:lnTo>
                      <a:pt x="22" y="89"/>
                    </a:lnTo>
                    <a:lnTo>
                      <a:pt x="12" y="89"/>
                    </a:lnTo>
                    <a:lnTo>
                      <a:pt x="4" y="85"/>
                    </a:lnTo>
                    <a:lnTo>
                      <a:pt x="0" y="71"/>
                    </a:lnTo>
                    <a:lnTo>
                      <a:pt x="0" y="69"/>
                    </a:lnTo>
                    <a:lnTo>
                      <a:pt x="2" y="66"/>
                    </a:lnTo>
                    <a:lnTo>
                      <a:pt x="4" y="64"/>
                    </a:lnTo>
                    <a:lnTo>
                      <a:pt x="6" y="66"/>
                    </a:lnTo>
                    <a:lnTo>
                      <a:pt x="8" y="69"/>
                    </a:lnTo>
                    <a:lnTo>
                      <a:pt x="10" y="75"/>
                    </a:lnTo>
                    <a:lnTo>
                      <a:pt x="14" y="79"/>
                    </a:lnTo>
                    <a:lnTo>
                      <a:pt x="18" y="81"/>
                    </a:lnTo>
                    <a:lnTo>
                      <a:pt x="24" y="83"/>
                    </a:lnTo>
                    <a:lnTo>
                      <a:pt x="30" y="81"/>
                    </a:lnTo>
                    <a:lnTo>
                      <a:pt x="36" y="81"/>
                    </a:lnTo>
                    <a:lnTo>
                      <a:pt x="38" y="79"/>
                    </a:lnTo>
                    <a:lnTo>
                      <a:pt x="42" y="77"/>
                    </a:lnTo>
                    <a:lnTo>
                      <a:pt x="44" y="71"/>
                    </a:lnTo>
                    <a:lnTo>
                      <a:pt x="44" y="66"/>
                    </a:lnTo>
                    <a:lnTo>
                      <a:pt x="44" y="60"/>
                    </a:lnTo>
                    <a:lnTo>
                      <a:pt x="42" y="58"/>
                    </a:lnTo>
                    <a:lnTo>
                      <a:pt x="40" y="56"/>
                    </a:lnTo>
                    <a:lnTo>
                      <a:pt x="36" y="54"/>
                    </a:lnTo>
                    <a:lnTo>
                      <a:pt x="32" y="50"/>
                    </a:lnTo>
                    <a:lnTo>
                      <a:pt x="22" y="46"/>
                    </a:lnTo>
                    <a:lnTo>
                      <a:pt x="12" y="40"/>
                    </a:lnTo>
                    <a:lnTo>
                      <a:pt x="8" y="36"/>
                    </a:lnTo>
                    <a:lnTo>
                      <a:pt x="6" y="34"/>
                    </a:lnTo>
                    <a:lnTo>
                      <a:pt x="4" y="28"/>
                    </a:lnTo>
                    <a:lnTo>
                      <a:pt x="2" y="24"/>
                    </a:lnTo>
                    <a:lnTo>
                      <a:pt x="2" y="18"/>
                    </a:lnTo>
                    <a:lnTo>
                      <a:pt x="4" y="14"/>
                    </a:lnTo>
                    <a:lnTo>
                      <a:pt x="6" y="10"/>
                    </a:lnTo>
                    <a:lnTo>
                      <a:pt x="10" y="6"/>
                    </a:lnTo>
                    <a:lnTo>
                      <a:pt x="14" y="4"/>
                    </a:lnTo>
                    <a:lnTo>
                      <a:pt x="20" y="2"/>
                    </a:lnTo>
                    <a:lnTo>
                      <a:pt x="26" y="0"/>
                    </a:lnTo>
                    <a:lnTo>
                      <a:pt x="32" y="0"/>
                    </a:lnTo>
                    <a:lnTo>
                      <a:pt x="38" y="0"/>
                    </a:lnTo>
                    <a:lnTo>
                      <a:pt x="44" y="2"/>
                    </a:lnTo>
                    <a:lnTo>
                      <a:pt x="52" y="4"/>
                    </a:lnTo>
                    <a:lnTo>
                      <a:pt x="52" y="14"/>
                    </a:lnTo>
                    <a:lnTo>
                      <a:pt x="52" y="18"/>
                    </a:lnTo>
                    <a:lnTo>
                      <a:pt x="50" y="20"/>
                    </a:lnTo>
                    <a:lnTo>
                      <a:pt x="48" y="20"/>
                    </a:lnTo>
                    <a:lnTo>
                      <a:pt x="46" y="20"/>
                    </a:lnTo>
                    <a:lnTo>
                      <a:pt x="44" y="18"/>
                    </a:lnTo>
                    <a:lnTo>
                      <a:pt x="42" y="12"/>
                    </a:lnTo>
                    <a:lnTo>
                      <a:pt x="40" y="8"/>
                    </a:lnTo>
                    <a:lnTo>
                      <a:pt x="36" y="8"/>
                    </a:lnTo>
                    <a:lnTo>
                      <a:pt x="30" y="8"/>
                    </a:lnTo>
                    <a:lnTo>
                      <a:pt x="24" y="8"/>
                    </a:lnTo>
                    <a:lnTo>
                      <a:pt x="18" y="10"/>
                    </a:lnTo>
                    <a:lnTo>
                      <a:pt x="14" y="14"/>
                    </a:lnTo>
                    <a:lnTo>
                      <a:pt x="14" y="18"/>
                    </a:lnTo>
                    <a:lnTo>
                      <a:pt x="14" y="20"/>
                    </a:lnTo>
                    <a:lnTo>
                      <a:pt x="14" y="26"/>
                    </a:lnTo>
                    <a:lnTo>
                      <a:pt x="18" y="30"/>
                    </a:lnTo>
                    <a:lnTo>
                      <a:pt x="22" y="32"/>
                    </a:lnTo>
                    <a:lnTo>
                      <a:pt x="26" y="36"/>
                    </a:lnTo>
                    <a:lnTo>
                      <a:pt x="36" y="40"/>
                    </a:lnTo>
                    <a:lnTo>
                      <a:pt x="46" y="46"/>
                    </a:lnTo>
                    <a:lnTo>
                      <a:pt x="50" y="50"/>
                    </a:lnTo>
                    <a:lnTo>
                      <a:pt x="52" y="54"/>
                    </a:lnTo>
                    <a:lnTo>
                      <a:pt x="54" y="58"/>
                    </a:lnTo>
                    <a:lnTo>
                      <a:pt x="56" y="62"/>
                    </a:lnTo>
                    <a:close/>
                  </a:path>
                </a:pathLst>
              </a:custGeom>
              <a:solidFill>
                <a:srgbClr val="FFFE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noProof="0"/>
              </a:p>
            </p:txBody>
          </p:sp>
        </p:grpSp>
      </p:grpSp>
      <p:sp>
        <p:nvSpPr>
          <p:cNvPr id="17" name="Slide Number"/>
          <p:cNvSpPr txBox="1">
            <a:spLocks noChangeArrowheads="1"/>
          </p:cNvSpPr>
          <p:nvPr>
            <p:custDataLst>
              <p:tags r:id="rId7"/>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20" name="Slide Number Line"/>
          <p:cNvSpPr>
            <a:spLocks noChangeShapeType="1"/>
          </p:cNvSpPr>
          <p:nvPr>
            <p:custDataLst>
              <p:tags r:id="rId8"/>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solidFill>
                <a:schemeClr val="tx1"/>
              </a:solidFill>
              <a:latin typeface="Arial" pitchFamily="34" charset="0"/>
              <a:cs typeface="Arial" pitchFamily="34" charset="0"/>
            </a:endParaRPr>
          </a:p>
        </p:txBody>
      </p:sp>
      <p:sp>
        <p:nvSpPr>
          <p:cNvPr id="21" name="Doc Code" descr="casecode"/>
          <p:cNvSpPr txBox="1">
            <a:spLocks noChangeArrowheads="1"/>
          </p:cNvSpPr>
          <p:nvPr>
            <p:custDataLst>
              <p:tags r:id="rId9"/>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Arial"/>
              <a:ea typeface="+mn-ea"/>
              <a:cs typeface="Arial" pitchFamily="34" charset="0"/>
            </a:endParaRPr>
          </a:p>
        </p:txBody>
      </p:sp>
      <p:sp>
        <p:nvSpPr>
          <p:cNvPr id="13" name="Slide Number Placeholder"/>
          <p:cNvSpPr>
            <a:spLocks noGrp="1"/>
          </p:cNvSpPr>
          <p:nvPr>
            <p:ph type="sldNum" sz="quarter" idx="11"/>
            <p:custDataLst>
              <p:tags r:id="rId10"/>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14" name="Footer Placeholder"/>
          <p:cNvSpPr>
            <a:spLocks noGrp="1"/>
          </p:cNvSpPr>
          <p:nvPr>
            <p:ph type="ftr" sz="quarter" idx="10"/>
            <p:custDataLst>
              <p:tags r:id="rId11"/>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45" name="Title 44"/>
          <p:cNvSpPr>
            <a:spLocks noGrp="1"/>
          </p:cNvSpPr>
          <p:nvPr>
            <p:ph type="title" hasCustomPrompt="1"/>
          </p:nvPr>
        </p:nvSpPr>
        <p:spPr>
          <a:xfrm>
            <a:off x="1224000" y="3927097"/>
            <a:ext cx="7009200" cy="518641"/>
          </a:xfrm>
        </p:spPr>
        <p:txBody>
          <a:bodyPr bIns="216000" anchor="b" anchorCtr="0">
            <a:spAutoFit/>
          </a:bodyPr>
          <a:lstStyle>
            <a:lvl1pPr marL="561600" indent="-561600">
              <a:defRPr/>
            </a:lvl1pPr>
          </a:lstStyle>
          <a:p>
            <a:r>
              <a:rPr lang="en-US"/>
              <a:t>A.	xxx</a:t>
            </a:r>
          </a:p>
        </p:txBody>
      </p:sp>
      <p:grpSp>
        <p:nvGrpSpPr>
          <p:cNvPr id="8" name="Group 118"/>
          <p:cNvGrpSpPr/>
          <p:nvPr/>
        </p:nvGrpSpPr>
        <p:grpSpPr>
          <a:xfrm>
            <a:off x="9953741" y="-73872"/>
            <a:ext cx="2560099" cy="6943726"/>
            <a:chOff x="9953741" y="-73872"/>
            <a:chExt cx="2560099" cy="6943726"/>
          </a:xfrm>
        </p:grpSpPr>
        <p:sp>
          <p:nvSpPr>
            <p:cNvPr id="115" name="Rectangle 114"/>
            <p:cNvSpPr/>
            <p:nvPr userDrawn="1">
              <p:custDataLst>
                <p:tags r:id="rId12"/>
              </p:custDataLst>
            </p:nvPr>
          </p:nvSpPr>
          <p:spPr>
            <a:xfrm>
              <a:off x="9993840" y="3698876"/>
              <a:ext cx="2520000" cy="720000"/>
            </a:xfrm>
            <a:prstGeom prst="rect">
              <a:avLst/>
            </a:prstGeom>
            <a:solidFill>
              <a:schemeClr val="accent4">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116" name="Picture 5"/>
            <p:cNvPicPr>
              <a:picLocks noChangeAspect="1" noChangeArrowheads="1"/>
            </p:cNvPicPr>
            <p:nvPr userDrawn="1"/>
          </p:nvPicPr>
          <p:blipFill>
            <a:blip r:embed="rId13"/>
            <a:stretch>
              <a:fillRect/>
            </a:stretch>
          </p:blipFill>
          <p:spPr bwMode="auto">
            <a:xfrm>
              <a:off x="9953741" y="-73872"/>
              <a:ext cx="2476500" cy="6943726"/>
            </a:xfrm>
            <a:prstGeom prst="rect">
              <a:avLst/>
            </a:prstGeom>
            <a:noFill/>
            <a:ln w="9525">
              <a:noFill/>
              <a:miter lim="800000"/>
            </a:ln>
            <a:effectLst/>
          </p:spPr>
        </p:pic>
      </p:gr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LastSlide">
    <p:spTree>
      <p:nvGrpSpPr>
        <p:cNvPr id="1" name=""/>
        <p:cNvGrpSpPr/>
        <p:nvPr/>
      </p:nvGrpSpPr>
      <p:grpSpPr>
        <a:xfrm>
          <a:off x="0" y="0"/>
          <a:ext cx="0" cy="0"/>
        </a:xfrm>
      </p:grpSpPr>
      <p:sp>
        <p:nvSpPr>
          <p:cNvPr id="4" name="Slide Number"/>
          <p:cNvSpPr txBox="1">
            <a:spLocks noChangeArrowheads="1"/>
          </p:cNvSpPr>
          <p:nvPr>
            <p:custDataLst>
              <p:tags r:id="rId1"/>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tx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a:t>
            </a:fld>
            <a:endParaRPr kumimoji="0" lang="en-US" sz="900" b="0" i="0" u="none" strike="noStrike" kern="1200" cap="none" spc="0" normalizeH="0" baseline="0" noProof="0">
              <a:ln>
                <a:noFill/>
              </a:ln>
              <a:solidFill>
                <a:schemeClr val="tx1"/>
              </a:solidFill>
              <a:effectLst/>
              <a:uLnTx/>
              <a:uFillTx/>
              <a:latin typeface="+mn-lt"/>
              <a:ea typeface="+mn-ea"/>
              <a:cs typeface="Arial" pitchFamily="34" charset="0"/>
            </a:endParaRPr>
          </a:p>
        </p:txBody>
      </p:sp>
      <p:sp>
        <p:nvSpPr>
          <p:cNvPr id="5" name="Slide Number Line"/>
          <p:cNvSpPr>
            <a:spLocks noChangeShapeType="1"/>
          </p:cNvSpPr>
          <p:nvPr>
            <p:custDataLst>
              <p:tags r:id="rId2"/>
            </p:custDataLst>
          </p:nvPr>
        </p:nvSpPr>
        <p:spPr bwMode="auto">
          <a:xfrm flipH="1">
            <a:off x="9269413" y="6734175"/>
            <a:ext cx="0" cy="123825"/>
          </a:xfrm>
          <a:prstGeom prst="line">
            <a:avLst/>
          </a:prstGeom>
          <a:noFill/>
          <a:ln w="9525">
            <a:solidFill>
              <a:schemeClr val="tx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6" name="Doc Code" descr="casecode"/>
          <p:cNvSpPr txBox="1">
            <a:spLocks noChangeArrowheads="1"/>
          </p:cNvSpPr>
          <p:nvPr>
            <p:custDataLst>
              <p:tags r:id="rId3"/>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tx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tx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tx1"/>
              </a:solidFill>
              <a:effectLst/>
              <a:uLnTx/>
              <a:uFillTx/>
              <a:latin typeface="Arial"/>
              <a:ea typeface="+mn-ea"/>
              <a:cs typeface="Arial" pitchFamily="34" charset="0"/>
            </a:endParaRPr>
          </a:p>
        </p:txBody>
      </p:sp>
      <p:sp>
        <p:nvSpPr>
          <p:cNvPr id="14" name="Slide Number Placeholder"/>
          <p:cNvSpPr>
            <a:spLocks noGrp="1"/>
          </p:cNvSpPr>
          <p:nvPr>
            <p:ph type="sldNum" sz="quarter" idx="11"/>
            <p:custDataLst>
              <p:tags r:id="rId4"/>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15" name="Footer Placeholder"/>
          <p:cNvSpPr>
            <a:spLocks noGrp="1"/>
          </p:cNvSpPr>
          <p:nvPr>
            <p:ph type="ftr" sz="quarter" idx="10"/>
            <p:custDataLst>
              <p:tags r:id="rId5"/>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nvGrpSpPr>
          <p:cNvPr id="2" name="Group 12"/>
          <p:cNvGrpSpPr/>
          <p:nvPr/>
        </p:nvGrpSpPr>
        <p:grpSpPr>
          <a:xfrm>
            <a:off x="9953741" y="-73872"/>
            <a:ext cx="2560099" cy="6943726"/>
            <a:chOff x="9953741" y="-73872"/>
            <a:chExt cx="2560099" cy="6943726"/>
          </a:xfrm>
        </p:grpSpPr>
        <p:sp>
          <p:nvSpPr>
            <p:cNvPr id="9" name="Rectangle 8"/>
            <p:cNvSpPr/>
            <p:nvPr userDrawn="1">
              <p:custDataLst>
                <p:tags r:id="rId6"/>
              </p:custDataLst>
            </p:nvPr>
          </p:nvSpPr>
          <p:spPr>
            <a:xfrm>
              <a:off x="9993840" y="4473576"/>
              <a:ext cx="2520000" cy="720000"/>
            </a:xfrm>
            <a:prstGeom prst="rect">
              <a:avLst/>
            </a:prstGeom>
            <a:solidFill>
              <a:schemeClr val="accent4">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12" name="Picture 5"/>
            <p:cNvPicPr>
              <a:picLocks noChangeAspect="1" noChangeArrowheads="1"/>
            </p:cNvPicPr>
            <p:nvPr userDrawn="1"/>
          </p:nvPicPr>
          <p:blipFill>
            <a:blip r:embed="rId7"/>
            <a:stretch>
              <a:fillRect/>
            </a:stretch>
          </p:blipFill>
          <p:spPr bwMode="auto">
            <a:xfrm>
              <a:off x="9953741" y="-73872"/>
              <a:ext cx="2476500" cy="6943726"/>
            </a:xfrm>
            <a:prstGeom prst="rect">
              <a:avLst/>
            </a:prstGeom>
            <a:noFill/>
            <a:ln w="9525">
              <a:noFill/>
              <a:miter lim="800000"/>
            </a:ln>
            <a:effectLst/>
          </p:spPr>
        </p:pic>
      </p:grpSp>
    </p:spTree>
  </p:cSld>
  <p:clrMapOvr>
    <a:masterClrMapping/>
  </p:clrMapOvr>
  <p:transition/>
  <p:timing/>
  <p:hf hdr="0" dt="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DisclaimerPage">
    <p:spTree>
      <p:nvGrpSpPr>
        <p:cNvPr id="1" name=""/>
        <p:cNvGrpSpPr/>
        <p:nvPr/>
      </p:nvGrpSpPr>
      <p:grpSpPr>
        <a:xfrm>
          <a:off x="0" y="0"/>
          <a:ext cx="0" cy="0"/>
        </a:xfrm>
      </p:grpSpPr>
      <p:grpSp>
        <p:nvGrpSpPr>
          <p:cNvPr id="2" name="Group 14"/>
          <p:cNvGrpSpPr/>
          <p:nvPr/>
        </p:nvGrpSpPr>
        <p:grpSpPr>
          <a:xfrm>
            <a:off x="0" y="3"/>
            <a:ext cx="9906000" cy="6660000"/>
            <a:chOff x="0" y="3"/>
            <a:chExt cx="9906000" cy="6660000"/>
          </a:xfrm>
        </p:grpSpPr>
        <p:sp>
          <p:nvSpPr>
            <p:cNvPr id="16" name="Rectangle 15"/>
            <p:cNvSpPr/>
            <p:nvPr/>
          </p:nvSpPr>
          <p:spPr>
            <a:xfrm>
              <a:off x="0" y="3"/>
              <a:ext cx="9906000" cy="6660000"/>
            </a:xfrm>
            <a:prstGeom prst="rect">
              <a:avLst/>
            </a:prstGeom>
            <a:solidFill>
              <a:srgbClr val="FFFFFF"/>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17" name="Picture 14" descr="RBSC_KB auf Weiss"/>
            <p:cNvPicPr>
              <a:picLocks noChangeAspect="1" noChangeArrowheads="1"/>
            </p:cNvPicPr>
            <p:nvPr/>
          </p:nvPicPr>
          <p:blipFill>
            <a:blip r:embed="rId1"/>
            <a:stretch>
              <a:fillRect/>
            </a:stretch>
          </p:blipFill>
          <p:spPr bwMode="auto">
            <a:xfrm>
              <a:off x="731307" y="540944"/>
              <a:ext cx="2155301" cy="603007"/>
            </a:xfrm>
            <a:prstGeom prst="rect">
              <a:avLst/>
            </a:prstGeom>
            <a:noFill/>
            <a:ln w="9525">
              <a:noFill/>
              <a:miter lim="800000"/>
            </a:ln>
          </p:spPr>
        </p:pic>
      </p:grpSp>
      <p:sp>
        <p:nvSpPr>
          <p:cNvPr id="7" name="Slide Number Placeholder"/>
          <p:cNvSpPr>
            <a:spLocks noGrp="1"/>
          </p:cNvSpPr>
          <p:nvPr>
            <p:ph type="sldNum" sz="quarter" idx="11"/>
            <p:custDataLst>
              <p:tags r:id="rId2"/>
            </p:custDataLst>
          </p:nvPr>
        </p:nvSpPr>
        <p:spPr>
          <a:xfrm>
            <a:off x="9780588" y="-78403"/>
            <a:ext cx="119062" cy="30778"/>
          </a:xfrm>
          <a:prstGeom prst="rect">
            <a:avLst/>
          </a:prstGeom>
        </p:spPr>
        <p:txBody>
          <a:bodyPr vert="horz" wrap="square" lIns="0" tIns="0" rIns="0" bIns="0" rtlCol="0" anchor="ctr">
            <a:spAutoFit/>
          </a:bodyPr>
          <a:lstStyle>
            <a:defPPr>
              <a:defRPr lang="de-DE"/>
            </a:defPPr>
            <a:lvl1pPr algn="r" rtl="0" fontAlgn="base">
              <a:spcBef>
                <a:spcPct val="0"/>
              </a:spcBef>
              <a:spcAft>
                <a:spcPct val="0"/>
              </a:spcAft>
              <a:defRPr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fld id="{01940DDA-0656-452C-A408-68789653BD9B}" type="slidenum">
              <a:rPr lang="en-US" smtClean="0"/>
              <a:t>‹#›</a:t>
            </a:fld>
            <a:endParaRPr lang="en-US"/>
          </a:p>
        </p:txBody>
      </p:sp>
      <p:sp>
        <p:nvSpPr>
          <p:cNvPr id="8" name="Footer Placeholder"/>
          <p:cNvSpPr>
            <a:spLocks noGrp="1"/>
          </p:cNvSpPr>
          <p:nvPr>
            <p:ph type="ftr" sz="quarter" idx="10"/>
            <p:custDataLst>
              <p:tags r:id="rId3"/>
            </p:custDataLst>
          </p:nvPr>
        </p:nvSpPr>
        <p:spPr>
          <a:xfrm>
            <a:off x="8499475" y="-78403"/>
            <a:ext cx="1262063" cy="30778"/>
          </a:xfrm>
          <a:prstGeom prst="rect">
            <a:avLst/>
          </a:prstGeom>
        </p:spPr>
        <p:txBody>
          <a:bodyPr vert="horz" wrap="square" lIns="0" tIns="0" rIns="0" bIns="0" rtlCol="0" anchor="t" anchorCtr="0">
            <a:spAutoFit/>
          </a:bodyPr>
          <a:lstStyle>
            <a:defPPr>
              <a:defRPr lang="de-DE"/>
            </a:defPPr>
            <a:lvl1pPr algn="r" rtl="0" fontAlgn="base">
              <a:lnSpc>
                <a:spcPct val="100000"/>
              </a:lnSpc>
              <a:spcBef>
                <a:spcPct val="0"/>
              </a:spcBef>
              <a:spcAft>
                <a:spcPct val="0"/>
              </a:spcAft>
              <a:defRPr lang="en-US" sz="200" b="0" kern="1200">
                <a:solidFill>
                  <a:srgbClr val="FFFFFF"/>
                </a:solidFill>
                <a:latin typeface="+mn-lt"/>
                <a:ea typeface="+mn-ea"/>
                <a:cs typeface="Arial" pitchFamily="34" charset="0"/>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 name="Banderole Bottom"/>
          <p:cNvSpPr/>
          <p:nvPr>
            <p:custDataLst>
              <p:tags r:id="rId4"/>
            </p:custDataLst>
          </p:nvPr>
        </p:nvSpPr>
        <p:spPr>
          <a:xfrm>
            <a:off x="0" y="6639005"/>
            <a:ext cx="9906000" cy="226678"/>
          </a:xfrm>
          <a:prstGeom prst="rect">
            <a:avLst/>
          </a:prstGeom>
          <a:solidFill>
            <a:srgbClr val="256885"/>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rtl="0" fontAlgn="base">
              <a:spcBef>
                <a:spcPct val="0"/>
              </a:spcBef>
              <a:spcAft>
                <a:spcPct val="0"/>
              </a:spcAft>
            </a:pPr>
            <a:endParaRPr lang="de-DE" sz="1300" b="0" kern="1200" noProof="0">
              <a:solidFill>
                <a:schemeClr val="tx1"/>
              </a:solidFill>
              <a:latin typeface="+mn-lt"/>
              <a:ea typeface="+mn-ea"/>
              <a:cs typeface="Arial" pitchFamily="34" charset="0"/>
            </a:endParaRPr>
          </a:p>
        </p:txBody>
      </p:sp>
      <p:sp>
        <p:nvSpPr>
          <p:cNvPr id="10" name="Slide Number"/>
          <p:cNvSpPr txBox="1">
            <a:spLocks noChangeArrowheads="1"/>
          </p:cNvSpPr>
          <p:nvPr>
            <p:custDataLst>
              <p:tags r:id="rId5"/>
            </p:custDataLst>
          </p:nvPr>
        </p:nvSpPr>
        <p:spPr bwMode="auto">
          <a:xfrm>
            <a:off x="9385300" y="6718300"/>
            <a:ext cx="141064"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l"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AA7B471-74A3-4F5F-8955-6C99E2375CAC}" type="slidenum">
              <a:rPr kumimoji="0" lang="en-US" sz="9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l" defTabSz="914400" rtl="0" eaLnBrk="1" fontAlgn="base" latinLnBrk="0" hangingPunct="1">
                <a:lnSpc>
                  <a:spcPct val="100000"/>
                </a:lnSpc>
                <a:spcBef>
                  <a:spcPct val="0"/>
                </a:spcBef>
                <a:spcAft>
                  <a:spcPct val="0"/>
                </a:spcAft>
                <a:buClrTx/>
                <a:buSzTx/>
                <a:buFontTx/>
                <a:buNone/>
                <a:defRPr/>
              </a:pPr>
              <a:t>1</a:t>
            </a:fld>
            <a:endParaRPr kumimoji="0" lang="en-US" sz="9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11" name="Slide Number Line"/>
          <p:cNvSpPr>
            <a:spLocks noChangeShapeType="1"/>
          </p:cNvSpPr>
          <p:nvPr>
            <p:custDataLst>
              <p:tags r:id="rId6"/>
            </p:custDataLst>
          </p:nvPr>
        </p:nvSpPr>
        <p:spPr bwMode="auto">
          <a:xfrm flipH="1">
            <a:off x="9269413" y="6734175"/>
            <a:ext cx="0" cy="123825"/>
          </a:xfrm>
          <a:prstGeom prst="line">
            <a:avLst/>
          </a:prstGeom>
          <a:noFill/>
          <a:ln w="9525">
            <a:solidFill>
              <a:schemeClr val="accent1"/>
            </a:solidFill>
            <a:round/>
          </a:ln>
          <a:effectLst/>
        </p:spPr>
        <p:txBody>
          <a:bodyPr wrap="none" lIns="0" tIns="0" rIns="0" bIns="0" anchor="ctr">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endParaRPr lang="en-US">
              <a:latin typeface="Arial" pitchFamily="34" charset="0"/>
              <a:cs typeface="Arial" pitchFamily="34" charset="0"/>
            </a:endParaRPr>
          </a:p>
        </p:txBody>
      </p:sp>
      <p:sp>
        <p:nvSpPr>
          <p:cNvPr id="12" name="Doc Code" descr="casecode"/>
          <p:cNvSpPr txBox="1">
            <a:spLocks noChangeArrowheads="1"/>
          </p:cNvSpPr>
          <p:nvPr>
            <p:custDataLst>
              <p:tags r:id="rId7"/>
            </p:custDataLst>
          </p:nvPr>
        </p:nvSpPr>
        <p:spPr bwMode="auto">
          <a:xfrm>
            <a:off x="7167388" y="6718300"/>
            <a:ext cx="1987725" cy="138499"/>
          </a:xfrm>
          <a:prstGeom prst="rect">
            <a:avLst/>
          </a:prstGeom>
          <a:noFill/>
          <a:ln w="9525">
            <a:noFill/>
            <a:miter lim="800000"/>
          </a:ln>
          <a:effectLst/>
        </p:spPr>
        <p:txBody>
          <a:bodyPr vert="horz" wrap="none" lIns="0" tIns="0" rIns="0" bIns="0" numCol="1" anchor="t" anchorCtr="0" compatLnSpc="1">
            <a:prstTxWarp prst="textNoShape">
              <a:avLst/>
            </a:prstTxWarp>
            <a:spAutoFit/>
          </a:bodyPr>
          <a:lstStyle>
            <a:defPPr>
              <a:defRPr lang="de-DE"/>
            </a:defPPr>
            <a:lvl1pPr algn="r" rtl="0" fontAlgn="base">
              <a:spcBef>
                <a:spcPct val="0"/>
              </a:spcBef>
              <a:spcAft>
                <a:spcPct val="0"/>
              </a:spcAft>
              <a:defRPr sz="900" b="0"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罗兰贝格</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解决问题</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7</a:t>
            </a:r>
            <a:r>
              <a:rPr kumimoji="0" lang="zh-CN" altLang="en-US" sz="900" b="0" i="0" u="none" strike="noStrike" kern="1200" cap="none" spc="0" normalizeH="0" baseline="0" noProof="1">
                <a:ln>
                  <a:noFill/>
                </a:ln>
                <a:solidFill>
                  <a:schemeClr val="bg1"/>
                </a:solidFill>
                <a:effectLst/>
                <a:uLnTx/>
                <a:uFillTx/>
                <a:latin typeface="Arial"/>
                <a:ea typeface="+mn-ea"/>
                <a:cs typeface="Arial" pitchFamily="34" charset="0"/>
              </a:rPr>
              <a:t>步骤</a:t>
            </a:r>
            <a:r>
              <a:rPr kumimoji="0" lang="en-US" altLang="zh-CN" sz="900" b="0" i="0" u="none" strike="noStrike" kern="1200" cap="none" spc="0" normalizeH="0" baseline="0" noProof="1">
                <a:ln>
                  <a:noFill/>
                </a:ln>
                <a:solidFill>
                  <a:schemeClr val="bg1"/>
                </a:solidFill>
                <a:effectLst/>
                <a:uLnTx/>
                <a:uFillTx/>
                <a:latin typeface="Arial"/>
                <a:ea typeface="+mn-ea"/>
                <a:cs typeface="Arial" pitchFamily="34" charset="0"/>
              </a:rPr>
              <a:t>_updated.pptx</a:t>
            </a:r>
            <a:endParaRPr kumimoji="0" lang="en-US" sz="900" b="0" i="0" u="none" strike="noStrike" kern="1200" cap="none" spc="0" normalizeH="0" baseline="0" noProof="1">
              <a:ln>
                <a:noFill/>
              </a:ln>
              <a:solidFill>
                <a:schemeClr val="bg1"/>
              </a:solidFill>
              <a:effectLst/>
              <a:uLnTx/>
              <a:uFillTx/>
              <a:latin typeface="Arial"/>
              <a:ea typeface="+mn-ea"/>
              <a:cs typeface="Arial" pitchFamily="34" charset="0"/>
            </a:endParaRPr>
          </a:p>
        </p:txBody>
      </p:sp>
      <p:grpSp>
        <p:nvGrpSpPr>
          <p:cNvPr id="3" name="Group 18"/>
          <p:cNvGrpSpPr/>
          <p:nvPr/>
        </p:nvGrpSpPr>
        <p:grpSpPr>
          <a:xfrm>
            <a:off x="9953741" y="-73872"/>
            <a:ext cx="2560099" cy="6943726"/>
            <a:chOff x="9953741" y="-73872"/>
            <a:chExt cx="2560099" cy="6943726"/>
          </a:xfrm>
        </p:grpSpPr>
        <p:sp>
          <p:nvSpPr>
            <p:cNvPr id="15" name="Rectangle 14"/>
            <p:cNvSpPr/>
            <p:nvPr userDrawn="1">
              <p:custDataLst>
                <p:tags r:id="rId8"/>
              </p:custDataLst>
            </p:nvPr>
          </p:nvSpPr>
          <p:spPr>
            <a:xfrm>
              <a:off x="9993840" y="5365450"/>
              <a:ext cx="2520000" cy="1501175"/>
            </a:xfrm>
            <a:prstGeom prst="rect">
              <a:avLst/>
            </a:prstGeom>
            <a:solidFill>
              <a:schemeClr val="accent4">
                <a:lumMod val="20000"/>
                <a:lumOff val="80000"/>
              </a:schemeClr>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en-US" sz="1300" b="0">
                <a:solidFill>
                  <a:schemeClr val="tx1"/>
                </a:solidFill>
                <a:cs typeface="Arial" pitchFamily="34" charset="0"/>
              </a:endParaRPr>
            </a:p>
          </p:txBody>
        </p:sp>
        <p:pic>
          <p:nvPicPr>
            <p:cNvPr id="18" name="Picture 5"/>
            <p:cNvPicPr>
              <a:picLocks noChangeAspect="1" noChangeArrowheads="1"/>
            </p:cNvPicPr>
            <p:nvPr userDrawn="1"/>
          </p:nvPicPr>
          <p:blipFill>
            <a:blip r:embed="rId9"/>
            <a:stretch>
              <a:fillRect/>
            </a:stretch>
          </p:blipFill>
          <p:spPr bwMode="auto">
            <a:xfrm>
              <a:off x="9953741" y="-73872"/>
              <a:ext cx="2476500" cy="6943726"/>
            </a:xfrm>
            <a:prstGeom prst="rect">
              <a:avLst/>
            </a:prstGeom>
            <a:noFill/>
            <a:ln w="9525">
              <a:noFill/>
              <a:miter lim="800000"/>
            </a:ln>
            <a:effectLst/>
          </p:spPr>
        </p:pic>
      </p:gr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oleObject" Target="../embeddings/oleObject1.bin" TargetMode="Internal" /><Relationship Id="rId11" Type="http://schemas.openxmlformats.org/officeDocument/2006/relationships/image" Target="../media/image3.emf" /><Relationship Id="rId12" Type="http://schemas.openxmlformats.org/officeDocument/2006/relationships/tags" Target="../tags/tag79.xml" /><Relationship Id="rId13" Type="http://schemas.openxmlformats.org/officeDocument/2006/relationships/tags" Target="../tags/tag80.xml" /><Relationship Id="rId14" Type="http://schemas.openxmlformats.org/officeDocument/2006/relationships/tags" Target="../tags/tag81.xml" /><Relationship Id="rId15" Type="http://schemas.openxmlformats.org/officeDocument/2006/relationships/tags" Target="../tags/tag82.xml" /><Relationship Id="rId16" Type="http://schemas.openxmlformats.org/officeDocument/2006/relationships/tags" Target="../tags/tag83.xml" /><Relationship Id="rId17" Type="http://schemas.openxmlformats.org/officeDocument/2006/relationships/tags" Target="../tags/tag84.xml" /><Relationship Id="rId18" Type="http://schemas.openxmlformats.org/officeDocument/2006/relationships/tags" Target="../tags/tag85.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vmlDrawing" Target="../drawings/vmlDrawing1.v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ags" Target="../tags/tag7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aphicFrame>
        <p:nvGraphicFramePr>
          <p:cNvPr id="28" name="对象 27" hidden="1">
            <a:extLst>
              <a:ext uri="{FF2B5EF4-FFF2-40B4-BE49-F238E27FC236}">
                <a16:creationId xmlns:a16="http://schemas.microsoft.com/office/drawing/2014/main" id="{740B885A-95C2-4629-925E-FC3C6C3FAD0D}"/>
              </a:ext>
            </a:extLst>
          </p:cNvPr>
          <p:cNvGraphicFramePr>
            <a:graphicFrameLocks noChangeAspect="1"/>
          </p:cNvGraphicFramePr>
          <p:nvPr userDrawn="1">
            <p:custDataLst>
              <p:tags r:id="rId9"/>
            </p:custDataLst>
            <p:extLst>
              <p:ext uri="{D42A27DB-BD31-4B8C-83A1-F6EECF244321}">
                <p14:modId xmlns:p14="http://schemas.microsoft.com/office/powerpoint/2010/main" val="2019739455"/>
              </p:ext>
            </p:extLst>
          </p:nvPr>
        </p:nvGraphicFramePr>
        <p:xfrm>
          <a:off x="1588" y="1588"/>
          <a:ext cx="1588" cy="1588"/>
        </p:xfrm>
        <a:graphic>
          <a:graphicData uri="http://schemas.openxmlformats.org/presentationml/2006/ole">
            <mc:AlternateContent>
              <mc:Choice xmlns:v="urn:schemas-microsoft-com:vml" Requires="v">
                <p:oleObj spid="_x0000_s1038" name="think-cell 幻灯片" r:id="rId10" imgW="416" imgH="416" progId="TCLayout.ActiveDocument.1">
                  <p:embed/>
                </p:oleObj>
              </mc:Choice>
              <mc:Fallback>
                <p:oleObj name="think-cell 幻灯片" r:id="rId10" imgW="416" imgH="416" progId="TCLayout.ActiveDocument.1">
                  <p:embed/>
                  <p:pic>
                    <p:nvPicPr>
                      <p:cNvPr id="0" name="OLE substitute image"/>
                      <p:cNvPicPr/>
                      <p:nvPr/>
                    </p:nvPicPr>
                    <p:blipFill>
                      <a:blip r:embed="rId11"/>
                      <a:stretch>
                        <a:fillRect/>
                      </a:stretch>
                    </p:blipFill>
                    <p:spPr>
                      <a:xfrm>
                        <a:off x="1588" y="1588"/>
                        <a:ext cx="1588" cy="1588"/>
                      </a:xfrm>
                      <a:prstGeom prst="rect">
                        <a:avLst/>
                      </a:prstGeom>
                    </p:spPr>
                  </p:pic>
                </p:oleObj>
              </mc:Fallback>
            </mc:AlternateContent>
          </a:graphicData>
        </a:graphic>
      </p:graphicFrame>
      <p:sp>
        <p:nvSpPr>
          <p:cNvPr id="3" name="Text Placeholder"/>
          <p:cNvSpPr>
            <a:spLocks noGrp="1"/>
          </p:cNvSpPr>
          <p:nvPr>
            <p:ph type="body" idx="1"/>
            <p:custDataLst>
              <p:tags r:id="rId12"/>
            </p:custDataLst>
          </p:nvPr>
        </p:nvSpPr>
        <p:spPr>
          <a:xfrm>
            <a:off x="733425" y="1933200"/>
            <a:ext cx="8535988" cy="1203919"/>
          </a:xfrm>
          <a:prstGeom prst="rect">
            <a:avLst/>
          </a:prstGeom>
        </p:spPr>
        <p:txBody>
          <a:bodyPr vert="horz" lIns="0" tIns="0" rIns="0" bIns="0" rtlCol="0">
            <a:spAutoFit/>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Title Placeholder"/>
          <p:cNvSpPr>
            <a:spLocks noGrp="1"/>
          </p:cNvSpPr>
          <p:nvPr>
            <p:ph type="title"/>
            <p:custDataLst>
              <p:tags r:id="rId13"/>
            </p:custDataLst>
          </p:nvPr>
        </p:nvSpPr>
        <p:spPr>
          <a:xfrm>
            <a:off x="733425" y="943200"/>
            <a:ext cx="8535988" cy="601062"/>
          </a:xfrm>
          <a:prstGeom prst="rect">
            <a:avLst/>
          </a:prstGeom>
        </p:spPr>
        <p:txBody>
          <a:bodyPr vert="horz" lIns="0" tIns="0" rIns="0" bIns="0" rtlCol="0" anchor="t" anchorCtr="0">
            <a:noAutofit/>
          </a:bodyPr>
          <a:lstStyle/>
          <a:p>
            <a:r>
              <a:rPr lang="en-US" altLang="zh-CN"/>
              <a:t>Click to edit Master title style</a:t>
            </a:r>
            <a:endParaRPr lang="en-US"/>
          </a:p>
        </p:txBody>
      </p:sp>
      <p:sp>
        <p:nvSpPr>
          <p:cNvPr id="12" name="!!!Do not delete this text object!!!!"/>
          <p:cNvSpPr txBox="1"/>
          <p:nvPr>
            <p:custDataLst>
              <p:tags r:id="rId14"/>
            </p:custDataLst>
          </p:nvPr>
        </p:nvSpPr>
        <p:spPr>
          <a:xfrm>
            <a:off x="0" y="-92333"/>
            <a:ext cx="1631156" cy="46166"/>
          </a:xfrm>
          <a:prstGeom prst="rect">
            <a:avLst/>
          </a:prstGeom>
          <a:noFill/>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buClr>
                <a:schemeClr val="tx1"/>
              </a:buClr>
              <a:buSzTx/>
            </a:pPr>
            <a:r>
              <a:rPr lang="en-GB" sz="300" b="0" kern="1200" noProof="1">
                <a:solidFill>
                  <a:schemeClr val="bg1"/>
                </a:solidFill>
                <a:latin typeface="Arial"/>
                <a:ea typeface="+mn-ea"/>
                <a:cs typeface="Arial" pitchFamily="34" charset="0"/>
              </a:rPr>
              <a:t>"A4rb_Business+Photo" – 20110913_v01 – do not delete this text object!</a:t>
            </a:r>
            <a:r>
              <a:rPr lang="en-GB" sz="300" b="0" kern="1200" baseline="0" noProof="1">
                <a:solidFill>
                  <a:schemeClr val="bg1"/>
                </a:solidFill>
                <a:latin typeface="Arial"/>
                <a:ea typeface="+mn-ea"/>
                <a:cs typeface="Arial" pitchFamily="34" charset="0"/>
              </a:rPr>
              <a:t> </a:t>
            </a:r>
            <a:r>
              <a:rPr lang="en-GB" sz="300" b="0" kern="1200" noProof="1">
                <a:solidFill>
                  <a:schemeClr val="bg1"/>
                </a:solidFill>
                <a:latin typeface="Arial"/>
                <a:ea typeface="+mn-ea"/>
                <a:cs typeface="Arial" pitchFamily="34" charset="0"/>
              </a:rPr>
              <a:t>colored</a:t>
            </a:r>
          </a:p>
        </p:txBody>
      </p:sp>
      <p:sp>
        <p:nvSpPr>
          <p:cNvPr id="5" name="Formatted_text" hidden="1"/>
          <p:cNvSpPr txBox="1"/>
          <p:nvPr>
            <p:custDataLst>
              <p:tags r:id="rId15"/>
            </p:custDataLst>
          </p:nvPr>
        </p:nvSpPr>
        <p:spPr>
          <a:xfrm>
            <a:off x="738189" y="2411870"/>
            <a:ext cx="1800000" cy="923843"/>
          </a:xfrm>
          <a:prstGeom prst="rect">
            <a:avLst/>
          </a:prstGeom>
          <a:noFill/>
          <a:ln w="9525">
            <a:noFill/>
          </a:ln>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de-DE" sz="1300" b="1">
                <a:latin typeface="+mn-lt"/>
                <a:cs typeface="Arial" pitchFamily="34" charset="0"/>
              </a:rPr>
              <a:t>13 Point Text: Level 0</a:t>
            </a:r>
          </a:p>
          <a:p>
            <a:pPr marL="176188" lvl="1" indent="-176188">
              <a:lnSpc>
                <a:spcPct val="93000"/>
              </a:lnSpc>
              <a:spcBef>
                <a:spcPts val="800"/>
              </a:spcBef>
              <a:buClr>
                <a:schemeClr val="tx1"/>
              </a:buClr>
              <a:buSzTx/>
              <a:buFont typeface="Arial"/>
              <a:buChar char="•"/>
            </a:pPr>
            <a:r>
              <a:rPr lang="de-DE" sz="1300" b="0">
                <a:latin typeface="+mn-lt"/>
                <a:cs typeface="Arial" pitchFamily="34" charset="0"/>
              </a:rPr>
              <a:t>Level 1</a:t>
            </a:r>
          </a:p>
          <a:p>
            <a:pPr marL="368894" lvl="2" indent="-178941">
              <a:lnSpc>
                <a:spcPct val="93000"/>
              </a:lnSpc>
              <a:spcBef>
                <a:spcPts val="400"/>
              </a:spcBef>
              <a:buClr>
                <a:schemeClr val="tx1"/>
              </a:buClr>
              <a:buSzTx/>
              <a:buFont typeface="Arial"/>
              <a:buChar char="–"/>
            </a:pPr>
            <a:r>
              <a:rPr lang="de-DE" sz="1300" b="0">
                <a:latin typeface="+mn-lt"/>
                <a:cs typeface="Arial" pitchFamily="34" charset="0"/>
              </a:rPr>
              <a:t>Level 2</a:t>
            </a:r>
          </a:p>
          <a:p>
            <a:pPr marL="534071" lvl="3" indent="-154165">
              <a:lnSpc>
                <a:spcPct val="93000"/>
              </a:lnSpc>
              <a:spcBef>
                <a:spcPts val="200"/>
              </a:spcBef>
              <a:buClr>
                <a:schemeClr val="tx1"/>
              </a:buClr>
              <a:buSzTx/>
              <a:buFont typeface="Arial"/>
              <a:buChar char="-"/>
            </a:pPr>
            <a:r>
              <a:rPr lang="de-DE" sz="1300" b="0">
                <a:latin typeface="+mn-lt"/>
                <a:cs typeface="Arial" pitchFamily="34" charset="0"/>
              </a:rPr>
              <a:t>Level 3</a:t>
            </a:r>
          </a:p>
        </p:txBody>
      </p:sp>
      <p:sp>
        <p:nvSpPr>
          <p:cNvPr id="6" name="Source" hidden="1"/>
          <p:cNvSpPr txBox="1"/>
          <p:nvPr>
            <p:custDataLst>
              <p:tags r:id="rId16"/>
            </p:custDataLst>
          </p:nvPr>
        </p:nvSpPr>
        <p:spPr>
          <a:xfrm>
            <a:off x="738189" y="6710121"/>
            <a:ext cx="663643" cy="128818"/>
          </a:xfrm>
          <a:prstGeom prst="rect">
            <a:avLst/>
          </a:prstGeom>
          <a:noFill/>
          <a:ln w="9525">
            <a:noFill/>
          </a:ln>
        </p:spPr>
        <p:txBody>
          <a:bodyPr vert="horz" wrap="none" lIns="0" tIns="0" rIns="0" bIns="0" rtlCol="0" anchor="b"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466725" indent="-466725">
              <a:lnSpc>
                <a:spcPct val="93000"/>
              </a:lnSpc>
              <a:buClr>
                <a:schemeClr val="tx1"/>
              </a:buClr>
              <a:buSzTx/>
            </a:pPr>
            <a:r>
              <a:rPr lang="de-DE" sz="900" b="0">
                <a:solidFill>
                  <a:schemeClr val="bg1"/>
                </a:solidFill>
                <a:latin typeface="+mn-lt"/>
                <a:cs typeface="Arial" pitchFamily="34" charset="0"/>
              </a:rPr>
              <a:t>Source:	xxx</a:t>
            </a:r>
            <a:endParaRPr lang="de-DE" sz="900" b="0">
              <a:solidFill>
                <a:schemeClr val="bg1"/>
              </a:solidFill>
              <a:latin typeface="+mn-lt"/>
              <a:cs typeface="Arial" pitchFamily="34" charset="0"/>
            </a:endParaRPr>
          </a:p>
        </p:txBody>
      </p:sp>
      <p:sp>
        <p:nvSpPr>
          <p:cNvPr id="7" name="Notes" hidden="1"/>
          <p:cNvSpPr txBox="1"/>
          <p:nvPr>
            <p:custDataLst>
              <p:tags r:id="rId17"/>
            </p:custDataLst>
          </p:nvPr>
        </p:nvSpPr>
        <p:spPr>
          <a:xfrm>
            <a:off x="738189" y="6417474"/>
            <a:ext cx="355867" cy="143116"/>
          </a:xfrm>
          <a:prstGeom prst="rect">
            <a:avLst/>
          </a:prstGeom>
          <a:noFill/>
          <a:ln w="9525">
            <a:noFill/>
          </a:ln>
        </p:spPr>
        <p:txBody>
          <a:bodyPr vert="horz" wrap="none" lIns="0" tIns="0" rIns="0" bIns="0" rtlCol="0" anchor="b"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61925" indent="-161925">
              <a:lnSpc>
                <a:spcPct val="93000"/>
              </a:lnSpc>
              <a:buClr>
                <a:schemeClr val="tx1"/>
              </a:buClr>
              <a:buSzTx/>
            </a:pPr>
            <a:r>
              <a:rPr lang="de-DE" sz="1000" b="0">
                <a:latin typeface="+mn-lt"/>
                <a:cs typeface="Arial" pitchFamily="34" charset="0"/>
              </a:rPr>
              <a:t>1)	xxx</a:t>
            </a:r>
            <a:endParaRPr lang="de-DE" sz="1000" b="0">
              <a:latin typeface="+mn-lt"/>
              <a:cs typeface="Arial" pitchFamily="34" charset="0"/>
            </a:endParaRPr>
          </a:p>
        </p:txBody>
      </p:sp>
      <p:grpSp>
        <p:nvGrpSpPr>
          <p:cNvPr id="4" name="Legend" hidden="1"/>
          <p:cNvGrpSpPr/>
          <p:nvPr>
            <p:custDataLst>
              <p:tags r:id="rId18"/>
            </p:custDataLst>
          </p:nvPr>
        </p:nvGrpSpPr>
        <p:grpSpPr>
          <a:xfrm>
            <a:off x="738189" y="6197440"/>
            <a:ext cx="721643" cy="144622"/>
            <a:chOff x="736600" y="6159340"/>
            <a:chExt cx="721643" cy="144622"/>
          </a:xfrm>
        </p:grpSpPr>
        <p:sp>
          <p:nvSpPr>
            <p:cNvPr id="9" name="LegendIcon" hidden="1"/>
            <p:cNvSpPr/>
            <p:nvPr/>
          </p:nvSpPr>
          <p:spPr>
            <a:xfrm>
              <a:off x="736600" y="6159500"/>
              <a:ext cx="215900" cy="144462"/>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pPr>
              <a:endParaRPr lang="de-DE" sz="1300" b="0">
                <a:solidFill>
                  <a:schemeClr val="tx1"/>
                </a:solidFill>
                <a:cs typeface="Arial" pitchFamily="34" charset="0"/>
              </a:endParaRPr>
            </a:p>
          </p:txBody>
        </p:sp>
        <p:sp>
          <p:nvSpPr>
            <p:cNvPr id="10" name="LegendText" hidden="1"/>
            <p:cNvSpPr txBox="1"/>
            <p:nvPr/>
          </p:nvSpPr>
          <p:spPr>
            <a:xfrm>
              <a:off x="1035050" y="6159340"/>
              <a:ext cx="423193" cy="143116"/>
            </a:xfrm>
            <a:prstGeom prst="rect">
              <a:avLst/>
            </a:prstGeom>
            <a:noFill/>
            <a:ln w="9525">
              <a:noFill/>
            </a:ln>
          </p:spPr>
          <p:txBody>
            <a:bodyPr vert="horz" wrap="none" lIns="0" tIns="0" rIns="0" bIns="0" rtlCol="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de-DE" sz="1000" b="0">
                  <a:latin typeface="+mn-lt"/>
                  <a:cs typeface="Arial" pitchFamily="34" charset="0"/>
                </a:rPr>
                <a:t>Legend</a:t>
              </a:r>
            </a:p>
          </p:txBody>
        </p:sp>
      </p:grpSp>
      <p:sp>
        <p:nvSpPr>
          <p:cNvPr id="11" name="Subtitle" hidden="1"/>
          <p:cNvSpPr txBox="1"/>
          <p:nvPr>
            <p:custDataLst>
              <p:tags r:id="rId19"/>
            </p:custDataLst>
          </p:nvPr>
        </p:nvSpPr>
        <p:spPr>
          <a:xfrm>
            <a:off x="738189" y="1940725"/>
            <a:ext cx="8530835" cy="243272"/>
          </a:xfrm>
          <a:prstGeom prst="rect">
            <a:avLst/>
          </a:prstGeom>
          <a:noFill/>
          <a:ln w="9525">
            <a:noFill/>
          </a:ln>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de-DE" sz="1700" b="0" err="1">
                <a:latin typeface="+mn-lt"/>
                <a:cs typeface="Arial" pitchFamily="34" charset="0"/>
              </a:rPr>
              <a:t>Subtitle</a:t>
            </a:r>
            <a:endParaRPr lang="de-DE" sz="1700" b="0">
              <a:latin typeface="+mn-lt"/>
              <a:cs typeface="Arial" pitchFamily="34" charset="0"/>
            </a:endParaRPr>
          </a:p>
        </p:txBody>
      </p:sp>
      <p:grpSp>
        <p:nvGrpSpPr>
          <p:cNvPr id="8" name="Drawing grid" hidden="1"/>
          <p:cNvGrpSpPr/>
          <p:nvPr/>
        </p:nvGrpSpPr>
        <p:grpSpPr>
          <a:xfrm>
            <a:off x="0" y="0"/>
            <a:ext cx="9906000" cy="6858000"/>
            <a:chExt cx="9906000" cy="6858000"/>
          </a:xfrm>
        </p:grpSpPr>
        <p:cxnSp>
          <p:nvCxnSpPr>
            <p:cNvPr id="14" name="!!!Do not delete!!!" hidden="1"/>
            <p:cNvCxnSpPr/>
            <p:nvPr/>
          </p:nvCxnSpPr>
          <p:spPr>
            <a:xfrm>
              <a:off x="0" y="1931986"/>
              <a:ext cx="9271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15" name="!!!Do not delete!!!" hidden="1"/>
            <p:cNvCxnSpPr/>
            <p:nvPr/>
          </p:nvCxnSpPr>
          <p:spPr>
            <a:xfrm>
              <a:off x="0" y="6416675"/>
              <a:ext cx="9906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16" name="!!!Do not delete!!!" hidden="1"/>
            <p:cNvCxnSpPr/>
            <p:nvPr/>
          </p:nvCxnSpPr>
          <p:spPr>
            <a:xfrm>
              <a:off x="0" y="5056187"/>
              <a:ext cx="7366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17" name="!!!Do not delete!!!" hidden="1"/>
            <p:cNvCxnSpPr/>
            <p:nvPr/>
          </p:nvCxnSpPr>
          <p:spPr>
            <a:xfrm>
              <a:off x="0" y="944743"/>
              <a:ext cx="9906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18" name="!!!Do not delete!!!" hidden="1"/>
            <p:cNvCxnSpPr/>
            <p:nvPr/>
          </p:nvCxnSpPr>
          <p:spPr>
            <a:xfrm>
              <a:off x="0" y="554037"/>
              <a:ext cx="9906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19" name="!!!Do not delete!!!" hidden="1"/>
            <p:cNvCxnSpPr/>
            <p:nvPr/>
          </p:nvCxnSpPr>
          <p:spPr>
            <a:xfrm>
              <a:off x="0" y="280986"/>
              <a:ext cx="9906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0" name="!!!Do not delete!!!" hidden="1"/>
            <p:cNvCxnSpPr/>
            <p:nvPr/>
          </p:nvCxnSpPr>
          <p:spPr>
            <a:xfrm flipH="1">
              <a:off x="9271000" y="0"/>
              <a:ext cx="0" cy="685800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1" name="!!!Do not delete!!!" hidden="1"/>
            <p:cNvCxnSpPr/>
            <p:nvPr/>
          </p:nvCxnSpPr>
          <p:spPr>
            <a:xfrm flipH="1">
              <a:off x="8128000" y="0"/>
              <a:ext cx="0" cy="74930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2" name="!!!Do not delete!!!" hidden="1"/>
            <p:cNvCxnSpPr/>
            <p:nvPr/>
          </p:nvCxnSpPr>
          <p:spPr>
            <a:xfrm flipH="1">
              <a:off x="7740650" y="0"/>
              <a:ext cx="0" cy="74930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3" name="!!!Do not delete!!!" hidden="1"/>
            <p:cNvCxnSpPr/>
            <p:nvPr/>
          </p:nvCxnSpPr>
          <p:spPr>
            <a:xfrm flipH="1">
              <a:off x="1347787" y="0"/>
              <a:ext cx="0" cy="74930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4" name="!!!Do not delete!!!" hidden="1"/>
            <p:cNvCxnSpPr/>
            <p:nvPr/>
          </p:nvCxnSpPr>
          <p:spPr>
            <a:xfrm flipH="1">
              <a:off x="738000" y="0"/>
              <a:ext cx="0" cy="685800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5" name="!!!Do not delete!!!" hidden="1"/>
            <p:cNvCxnSpPr/>
            <p:nvPr/>
          </p:nvCxnSpPr>
          <p:spPr>
            <a:xfrm>
              <a:off x="0" y="6708775"/>
              <a:ext cx="9906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6" name="!!!Do not delete!!!" hidden="1"/>
            <p:cNvCxnSpPr/>
            <p:nvPr/>
          </p:nvCxnSpPr>
          <p:spPr>
            <a:xfrm>
              <a:off x="0" y="757767"/>
              <a:ext cx="108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cxnSp>
          <p:nvCxnSpPr>
            <p:cNvPr id="27" name="!!!Do not delete!!!" hidden="1"/>
            <p:cNvCxnSpPr/>
            <p:nvPr/>
          </p:nvCxnSpPr>
          <p:spPr>
            <a:xfrm>
              <a:off x="0" y="1718032"/>
              <a:ext cx="108000" cy="0"/>
            </a:xfrm>
            <a:prstGeom prst="line">
              <a:avLst/>
            </a:prstGeom>
            <a:ln w="3175" cap="sq">
              <a:solidFill>
                <a:srgbClr val="C00000"/>
              </a:solidFill>
              <a:prstDash val="dot"/>
            </a:ln>
            <a:effectLst/>
          </p:spPr>
          <p:style>
            <a:lnRef idx="1">
              <a:schemeClr val="accent1"/>
            </a:lnRef>
            <a:fillRef idx="0">
              <a:schemeClr val="accent1"/>
            </a:fillRef>
            <a:effectRef idx="0">
              <a:schemeClr val="accent1"/>
            </a:effectRef>
            <a:fontRef idx="minor">
              <a:schemeClr val="tx1"/>
            </a:fontRef>
          </p:style>
        </p:cxnSp>
      </p:grpSp>
    </p:spTree>
  </p:cSld>
  <p:clrMap bg1="lt1" tx1="dk1" bg2="lt2" tx2="dk2" accent1="accent1" accent2="accent2" accent3="accent3" accent4="accent4" accent5="accent5" accent6="accent6" hlink="hlink" folHlink="folHlink"/>
  <p:sldLayoutIdLst>
    <p:sldLayoutId id="2147483660" r:id="rId1"/>
    <p:sldLayoutId id="2147484077" r:id="rId2"/>
    <p:sldLayoutId id="2147484078" r:id="rId3"/>
    <p:sldLayoutId id="2147484079" r:id="rId4"/>
    <p:sldLayoutId id="2147484080" r:id="rId5"/>
    <p:sldLayoutId id="2147484081" r:id="rId6"/>
    <p:sldLayoutId id="2147484082" r:id="rId7"/>
    <p:sldLayoutId id="2147484083" r:id="rId8"/>
  </p:sldLayoutIdLst>
  <p:transition/>
  <p:timing/>
  <p:hf hdr="0" dt="0"/>
  <p:txStyles>
    <p:titleStyle>
      <a:lvl1pPr algn="l" defTabSz="914400" rtl="0" eaLnBrk="1" latinLnBrk="0" hangingPunct="1">
        <a:lnSpc>
          <a:spcPct val="93000"/>
        </a:lnSpc>
        <a:spcBef>
          <a:spcPct val="0"/>
        </a:spcBef>
        <a:buNone/>
        <a:defRPr sz="2100" b="1" kern="1200">
          <a:solidFill>
            <a:schemeClr val="bg1"/>
          </a:solidFill>
          <a:latin typeface="+mj-lt"/>
          <a:ea typeface="+mj-ea"/>
          <a:cs typeface="+mj-cs"/>
        </a:defRPr>
      </a:lvl1pPr>
    </p:titleStyle>
    <p:bodyStyle>
      <a:lvl1pPr marL="0" indent="0" algn="l" defTabSz="914400" rtl="0" eaLnBrk="1" latinLnBrk="0" hangingPunct="1">
        <a:lnSpc>
          <a:spcPct val="93000"/>
        </a:lnSpc>
        <a:spcBef>
          <a:spcPct val="0"/>
        </a:spcBef>
        <a:buFont typeface="Arial" pitchFamily="34" charset="0"/>
        <a:buNone/>
        <a:defRPr sz="1700" b="1" kern="1200">
          <a:solidFill>
            <a:schemeClr val="tx1"/>
          </a:solidFill>
          <a:latin typeface="+mn-lt"/>
          <a:ea typeface="+mn-ea"/>
          <a:cs typeface="+mn-cs"/>
        </a:defRPr>
      </a:lvl1pPr>
      <a:lvl2pPr marL="230400" indent="-230400" algn="l" defTabSz="914400" rtl="0" eaLnBrk="1" latinLnBrk="0" hangingPunct="1">
        <a:lnSpc>
          <a:spcPct val="93000"/>
        </a:lnSpc>
        <a:spcBef>
          <a:spcPts val="1200"/>
        </a:spcBef>
        <a:buFont typeface="Arial" pitchFamily="34" charset="0"/>
        <a:buChar char="•"/>
        <a:defRPr sz="1700" kern="1200">
          <a:solidFill>
            <a:schemeClr val="tx1"/>
          </a:solidFill>
          <a:latin typeface="+mn-lt"/>
          <a:ea typeface="+mn-ea"/>
          <a:cs typeface="+mn-cs"/>
        </a:defRPr>
      </a:lvl2pPr>
      <a:lvl3pPr marL="482400" indent="-234000" algn="l" defTabSz="914400" rtl="0" eaLnBrk="1" latinLnBrk="0" hangingPunct="1">
        <a:lnSpc>
          <a:spcPct val="93000"/>
        </a:lnSpc>
        <a:spcBef>
          <a:spcPts val="400"/>
        </a:spcBef>
        <a:buFont typeface="Arial" pitchFamily="34" charset="0"/>
        <a:buChar char="–"/>
        <a:defRPr sz="1700" kern="1200">
          <a:solidFill>
            <a:schemeClr val="tx1"/>
          </a:solidFill>
          <a:latin typeface="+mn-lt"/>
          <a:ea typeface="+mn-ea"/>
          <a:cs typeface="+mn-cs"/>
        </a:defRPr>
      </a:lvl3pPr>
      <a:lvl4pPr marL="698400" indent="-201600" algn="l" defTabSz="914400" rtl="0" eaLnBrk="1" latinLnBrk="0" hangingPunct="1">
        <a:lnSpc>
          <a:spcPct val="93000"/>
        </a:lnSpc>
        <a:spcBef>
          <a:spcPts val="200"/>
        </a:spcBef>
        <a:buFont typeface="Arial" pitchFamily="34" charset="0"/>
        <a:buChar char="-"/>
        <a:defRPr sz="1700" kern="1200">
          <a:solidFill>
            <a:schemeClr val="tx1"/>
          </a:solidFill>
          <a:latin typeface="+mn-lt"/>
          <a:ea typeface="+mn-ea"/>
          <a:cs typeface="+mn-cs"/>
        </a:defRPr>
      </a:lvl4pPr>
      <a:lvl5pPr marL="698400" indent="0" algn="l" defTabSz="914400" rtl="0" eaLnBrk="1" latinLnBrk="0" hangingPunct="1">
        <a:lnSpc>
          <a:spcPct val="93000"/>
        </a:lnSpc>
        <a:spcBef>
          <a:spcPct val="0"/>
        </a:spcBef>
        <a:buFont typeface="Arial" pitchFamily="34" charset="0"/>
        <a:buNone/>
        <a:defRPr sz="1700" kern="1200">
          <a:solidFill>
            <a:schemeClr val="tx1"/>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3.xml" /><Relationship Id="rId11" Type="http://schemas.openxmlformats.org/officeDocument/2006/relationships/tags" Target="../tags/tag94.xml" /><Relationship Id="rId12" Type="http://schemas.openxmlformats.org/officeDocument/2006/relationships/tags" Target="../tags/tag95.xml" /><Relationship Id="rId13" Type="http://schemas.openxmlformats.org/officeDocument/2006/relationships/tags" Target="../tags/tag96.xml" /><Relationship Id="rId14" Type="http://schemas.openxmlformats.org/officeDocument/2006/relationships/tags" Target="../tags/tag97.xml"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tags" Target="../tags/tag87.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ags" Target="../tags/tag105.xml" /><Relationship Id="rId23" Type="http://schemas.openxmlformats.org/officeDocument/2006/relationships/tags" Target="../tags/tag106.xml" /><Relationship Id="rId24" Type="http://schemas.openxmlformats.org/officeDocument/2006/relationships/tags" Target="../tags/tag107.xml" /><Relationship Id="rId25" Type="http://schemas.openxmlformats.org/officeDocument/2006/relationships/tags" Target="../tags/tag108.xml" /><Relationship Id="rId26" Type="http://schemas.openxmlformats.org/officeDocument/2006/relationships/tags" Target="../tags/tag109.xml" /><Relationship Id="rId27" Type="http://schemas.openxmlformats.org/officeDocument/2006/relationships/tags" Target="../tags/tag110.xml" /><Relationship Id="rId28" Type="http://schemas.openxmlformats.org/officeDocument/2006/relationships/tags" Target="../tags/tag111.xml" /><Relationship Id="rId29" Type="http://schemas.openxmlformats.org/officeDocument/2006/relationships/tags" Target="../tags/tag112.xml" /><Relationship Id="rId3" Type="http://schemas.openxmlformats.org/officeDocument/2006/relationships/oleObject" Target="../embeddings/oleObject2.bin" TargetMode="Internal" /><Relationship Id="rId30" Type="http://schemas.openxmlformats.org/officeDocument/2006/relationships/tags" Target="../tags/tag113.xml" /><Relationship Id="rId31" Type="http://schemas.openxmlformats.org/officeDocument/2006/relationships/tags" Target="../tags/tag114.xml" /><Relationship Id="rId32" Type="http://schemas.openxmlformats.org/officeDocument/2006/relationships/tags" Target="../tags/tag115.xml" /><Relationship Id="rId33" Type="http://schemas.openxmlformats.org/officeDocument/2006/relationships/tags" Target="../tags/tag116.xml" /><Relationship Id="rId34" Type="http://schemas.openxmlformats.org/officeDocument/2006/relationships/tags" Target="../tags/tag117.xml" /><Relationship Id="rId35" Type="http://schemas.openxmlformats.org/officeDocument/2006/relationships/vmlDrawing" Target="../drawings/vmlDrawing2.vml" /><Relationship Id="rId4" Type="http://schemas.openxmlformats.org/officeDocument/2006/relationships/image" Target="../media/image4.emf"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8.xml" /><Relationship Id="rId4" Type="http://schemas.openxmlformats.org/officeDocument/2006/relationships/oleObject" Target="../embeddings/oleObject3.bin" TargetMode="Internal" /><Relationship Id="rId5" Type="http://schemas.openxmlformats.org/officeDocument/2006/relationships/image" Target="../media/image4.emf"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vmlDrawing" Target="../drawings/vmlDrawing3.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2" Type="http://schemas.openxmlformats.org/officeDocument/2006/relationships/notesSlide" Target="../notesSlides/notesSlide2.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tags" Target="../tags/tag142.xml" /><Relationship Id="rId16" Type="http://schemas.openxmlformats.org/officeDocument/2006/relationships/tags" Target="../tags/tag143.xml" /><Relationship Id="rId17" Type="http://schemas.openxmlformats.org/officeDocument/2006/relationships/tags" Target="../tags/tag144.xml" /><Relationship Id="rId18" Type="http://schemas.openxmlformats.org/officeDocument/2006/relationships/tags" Target="../tags/tag145.xml" /><Relationship Id="rId19" Type="http://schemas.openxmlformats.org/officeDocument/2006/relationships/tags" Target="../tags/tag146.xml" /><Relationship Id="rId2" Type="http://schemas.openxmlformats.org/officeDocument/2006/relationships/notesSlide" Target="../notesSlides/notesSlide3.xml" /><Relationship Id="rId20" Type="http://schemas.openxmlformats.org/officeDocument/2006/relationships/tags" Target="../tags/tag147.xml" /><Relationship Id="rId21" Type="http://schemas.openxmlformats.org/officeDocument/2006/relationships/tags" Target="../tags/tag148.xml" /><Relationship Id="rId22" Type="http://schemas.openxmlformats.org/officeDocument/2006/relationships/tags" Target="../tags/tag149.xml" /><Relationship Id="rId23" Type="http://schemas.openxmlformats.org/officeDocument/2006/relationships/tags" Target="../tags/tag150.xml" /><Relationship Id="rId24" Type="http://schemas.openxmlformats.org/officeDocument/2006/relationships/tags" Target="../tags/tag151.xml" /><Relationship Id="rId25" Type="http://schemas.openxmlformats.org/officeDocument/2006/relationships/tags" Target="../tags/tag152.xml" /><Relationship Id="rId26" Type="http://schemas.openxmlformats.org/officeDocument/2006/relationships/tags" Target="../tags/tag153.xml" /><Relationship Id="rId27" Type="http://schemas.openxmlformats.org/officeDocument/2006/relationships/tags" Target="../tags/tag154.xml" /><Relationship Id="rId28" Type="http://schemas.openxmlformats.org/officeDocument/2006/relationships/tags" Target="../tags/tag155.xml" /><Relationship Id="rId29" Type="http://schemas.openxmlformats.org/officeDocument/2006/relationships/tags" Target="../tags/tag156.xml" /><Relationship Id="rId3" Type="http://schemas.openxmlformats.org/officeDocument/2006/relationships/tags" Target="../tags/tag132.xml" /><Relationship Id="rId30" Type="http://schemas.openxmlformats.org/officeDocument/2006/relationships/vmlDrawing" Target="../drawings/vmlDrawing4.vml" /><Relationship Id="rId4" Type="http://schemas.openxmlformats.org/officeDocument/2006/relationships/oleObject" Target="../embeddings/oleObject4.bin" TargetMode="Internal" /><Relationship Id="rId5" Type="http://schemas.openxmlformats.org/officeDocument/2006/relationships/image" Target="../media/image4.emf"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bin" TargetMode="Internal" /><Relationship Id="rId3" Type="http://schemas.openxmlformats.org/officeDocument/2006/relationships/image" Target="../media/image4.emf" /><Relationship Id="rId4" Type="http://schemas.openxmlformats.org/officeDocument/2006/relationships/vmlDrawing" Target="../drawings/vmlDrawing5.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157.xml" /><Relationship Id="rId4" Type="http://schemas.openxmlformats.org/officeDocument/2006/relationships/oleObject" Target="../embeddings/oleObject6.bin" TargetMode="Internal" /><Relationship Id="rId5" Type="http://schemas.openxmlformats.org/officeDocument/2006/relationships/image" Target="../media/image3.emf" /><Relationship Id="rId6" Type="http://schemas.openxmlformats.org/officeDocument/2006/relationships/tags" Target="../tags/tag158.xml" /><Relationship Id="rId7" Type="http://schemas.openxmlformats.org/officeDocument/2006/relationships/vmlDrawing" Target="../drawings/vmlDrawing6.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notesSlide" Target="../notesSlides/notesSlide5.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vmlDrawing" Target="../drawings/vmlDrawing7.vml" /><Relationship Id="rId2" Type="http://schemas.openxmlformats.org/officeDocument/2006/relationships/tags" Target="../tags/tag170.xml" /><Relationship Id="rId3" Type="http://schemas.openxmlformats.org/officeDocument/2006/relationships/oleObject" Target="../embeddings/oleObject7.bin" TargetMode="Internal" /><Relationship Id="rId4" Type="http://schemas.openxmlformats.org/officeDocument/2006/relationships/image" Target="../media/image4.emf"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177.xml" /><Relationship Id="rId4" Type="http://schemas.openxmlformats.org/officeDocument/2006/relationships/oleObject" Target="../embeddings/oleObject8.bin" TargetMode="Internal" /><Relationship Id="rId5" Type="http://schemas.openxmlformats.org/officeDocument/2006/relationships/image" Target="../media/image3.emf" /><Relationship Id="rId6" Type="http://schemas.openxmlformats.org/officeDocument/2006/relationships/tags" Target="../tags/tag178.xml" /><Relationship Id="rId7" Type="http://schemas.openxmlformats.org/officeDocument/2006/relationships/vmlDrawing" Target="../drawings/vmlDrawing8.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18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vmlDrawing" Target="../drawings/vmlDrawing9.vml" /><Relationship Id="rId2" Type="http://schemas.openxmlformats.org/officeDocument/2006/relationships/notesSlide" Target="../notesSlides/notesSlide8.xml" /><Relationship Id="rId3" Type="http://schemas.openxmlformats.org/officeDocument/2006/relationships/tags" Target="../tags/tag181.xml" /><Relationship Id="rId4" Type="http://schemas.openxmlformats.org/officeDocument/2006/relationships/oleObject" Target="../embeddings/oleObject9.bin" TargetMode="Internal" /><Relationship Id="rId5" Type="http://schemas.openxmlformats.org/officeDocument/2006/relationships/image" Target="../media/image3.emf"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vmlDrawing" Target="../drawings/vmlDrawing10.vml" /><Relationship Id="rId2" Type="http://schemas.openxmlformats.org/officeDocument/2006/relationships/notesSlide" Target="../notesSlides/notesSlide9.xml" /><Relationship Id="rId3" Type="http://schemas.openxmlformats.org/officeDocument/2006/relationships/tags" Target="../tags/tag188.xml" /><Relationship Id="rId4" Type="http://schemas.openxmlformats.org/officeDocument/2006/relationships/oleObject" Target="../embeddings/oleObject10.bin" TargetMode="Internal" /><Relationship Id="rId5" Type="http://schemas.openxmlformats.org/officeDocument/2006/relationships/image" Target="../media/image4.emf"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8.xml" /><Relationship Id="rId3" Type="http://schemas.openxmlformats.org/officeDocument/2006/relationships/oleObject" Target="../embeddings/oleObject11.bin" TargetMode="Internal" /><Relationship Id="rId4" Type="http://schemas.openxmlformats.org/officeDocument/2006/relationships/image" Target="../media/image3.emf" /><Relationship Id="rId5" Type="http://schemas.openxmlformats.org/officeDocument/2006/relationships/vmlDrawing" Target="../drawings/vmlDrawing11.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tags" Target="../tags/tag199.xml" /><Relationship Id="rId4" Type="http://schemas.openxmlformats.org/officeDocument/2006/relationships/oleObject" Target="../embeddings/oleObject12.bin" TargetMode="Internal" /><Relationship Id="rId5" Type="http://schemas.openxmlformats.org/officeDocument/2006/relationships/image" Target="../media/image3.emf" /><Relationship Id="rId6" Type="http://schemas.openxmlformats.org/officeDocument/2006/relationships/tags" Target="../tags/tag200.xml" /><Relationship Id="rId7" Type="http://schemas.openxmlformats.org/officeDocument/2006/relationships/vmlDrawing" Target="../drawings/vmlDrawing12.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18" Type="http://schemas.openxmlformats.org/officeDocument/2006/relationships/tags" Target="../tags/tag214.xml" /><Relationship Id="rId19" Type="http://schemas.openxmlformats.org/officeDocument/2006/relationships/tags" Target="../tags/tag215.xml" /><Relationship Id="rId2" Type="http://schemas.openxmlformats.org/officeDocument/2006/relationships/notesSlide" Target="../notesSlides/notesSlide11.xml" /><Relationship Id="rId20" Type="http://schemas.openxmlformats.org/officeDocument/2006/relationships/tags" Target="../tags/tag216.xml" /><Relationship Id="rId21" Type="http://schemas.openxmlformats.org/officeDocument/2006/relationships/tags" Target="../tags/tag217.xml" /><Relationship Id="rId22" Type="http://schemas.openxmlformats.org/officeDocument/2006/relationships/tags" Target="../tags/tag218.xml" /><Relationship Id="rId23" Type="http://schemas.openxmlformats.org/officeDocument/2006/relationships/tags" Target="../tags/tag219.xml" /><Relationship Id="rId24" Type="http://schemas.openxmlformats.org/officeDocument/2006/relationships/tags" Target="../tags/tag220.xml" /><Relationship Id="rId25" Type="http://schemas.openxmlformats.org/officeDocument/2006/relationships/tags" Target="../tags/tag221.xml" /><Relationship Id="rId26" Type="http://schemas.openxmlformats.org/officeDocument/2006/relationships/tags" Target="../tags/tag222.xml" /><Relationship Id="rId27" Type="http://schemas.openxmlformats.org/officeDocument/2006/relationships/tags" Target="../tags/tag223.xml" /><Relationship Id="rId28" Type="http://schemas.openxmlformats.org/officeDocument/2006/relationships/tags" Target="../tags/tag224.xml" /><Relationship Id="rId29" Type="http://schemas.openxmlformats.org/officeDocument/2006/relationships/tags" Target="../tags/tag225.xml" /><Relationship Id="rId3" Type="http://schemas.openxmlformats.org/officeDocument/2006/relationships/tags" Target="../tags/tag201.xml" /><Relationship Id="rId30" Type="http://schemas.openxmlformats.org/officeDocument/2006/relationships/tags" Target="../tags/tag226.xml" /><Relationship Id="rId31" Type="http://schemas.openxmlformats.org/officeDocument/2006/relationships/tags" Target="../tags/tag227.xml" /><Relationship Id="rId32" Type="http://schemas.openxmlformats.org/officeDocument/2006/relationships/tags" Target="../tags/tag228.xml" /><Relationship Id="rId33" Type="http://schemas.openxmlformats.org/officeDocument/2006/relationships/tags" Target="../tags/tag229.xml" /><Relationship Id="rId34" Type="http://schemas.openxmlformats.org/officeDocument/2006/relationships/tags" Target="../tags/tag230.xml" /><Relationship Id="rId35" Type="http://schemas.openxmlformats.org/officeDocument/2006/relationships/tags" Target="../tags/tag231.xml" /><Relationship Id="rId36" Type="http://schemas.openxmlformats.org/officeDocument/2006/relationships/tags" Target="../tags/tag232.xml" /><Relationship Id="rId37" Type="http://schemas.openxmlformats.org/officeDocument/2006/relationships/tags" Target="../tags/tag233.xml" /><Relationship Id="rId38" Type="http://schemas.openxmlformats.org/officeDocument/2006/relationships/tags" Target="../tags/tag234.xml" /><Relationship Id="rId39" Type="http://schemas.openxmlformats.org/officeDocument/2006/relationships/tags" Target="../tags/tag235.xml" /><Relationship Id="rId4" Type="http://schemas.openxmlformats.org/officeDocument/2006/relationships/oleObject" Target="../embeddings/oleObject13.bin" TargetMode="Internal" /><Relationship Id="rId40" Type="http://schemas.openxmlformats.org/officeDocument/2006/relationships/tags" Target="../tags/tag236.xml" /><Relationship Id="rId41" Type="http://schemas.openxmlformats.org/officeDocument/2006/relationships/tags" Target="../tags/tag237.xml" /><Relationship Id="rId42" Type="http://schemas.openxmlformats.org/officeDocument/2006/relationships/tags" Target="../tags/tag238.xml" /><Relationship Id="rId43" Type="http://schemas.openxmlformats.org/officeDocument/2006/relationships/tags" Target="../tags/tag239.xml" /><Relationship Id="rId44" Type="http://schemas.openxmlformats.org/officeDocument/2006/relationships/tags" Target="../tags/tag240.xml" /><Relationship Id="rId45" Type="http://schemas.openxmlformats.org/officeDocument/2006/relationships/tags" Target="../tags/tag241.xml" /><Relationship Id="rId46" Type="http://schemas.openxmlformats.org/officeDocument/2006/relationships/tags" Target="../tags/tag242.xml" /><Relationship Id="rId47" Type="http://schemas.openxmlformats.org/officeDocument/2006/relationships/tags" Target="../tags/tag243.xml" /><Relationship Id="rId48" Type="http://schemas.openxmlformats.org/officeDocument/2006/relationships/tags" Target="../tags/tag244.xml" /><Relationship Id="rId49" Type="http://schemas.openxmlformats.org/officeDocument/2006/relationships/tags" Target="../tags/tag245.xml" /><Relationship Id="rId5" Type="http://schemas.openxmlformats.org/officeDocument/2006/relationships/image" Target="../media/image4.emf" /><Relationship Id="rId50" Type="http://schemas.openxmlformats.org/officeDocument/2006/relationships/tags" Target="../tags/tag246.xml" /><Relationship Id="rId51" Type="http://schemas.openxmlformats.org/officeDocument/2006/relationships/tags" Target="../tags/tag247.xml" /><Relationship Id="rId52" Type="http://schemas.openxmlformats.org/officeDocument/2006/relationships/tags" Target="../tags/tag248.xml" /><Relationship Id="rId53" Type="http://schemas.openxmlformats.org/officeDocument/2006/relationships/tags" Target="../tags/tag249.xml" /><Relationship Id="rId54" Type="http://schemas.openxmlformats.org/officeDocument/2006/relationships/tags" Target="../tags/tag250.xml" /><Relationship Id="rId55" Type="http://schemas.openxmlformats.org/officeDocument/2006/relationships/tags" Target="../tags/tag251.xml" /><Relationship Id="rId56" Type="http://schemas.openxmlformats.org/officeDocument/2006/relationships/tags" Target="../tags/tag252.xml" /><Relationship Id="rId57" Type="http://schemas.openxmlformats.org/officeDocument/2006/relationships/tags" Target="../tags/tag253.xml" /><Relationship Id="rId58" Type="http://schemas.openxmlformats.org/officeDocument/2006/relationships/tags" Target="../tags/tag254.xml" /><Relationship Id="rId59" Type="http://schemas.openxmlformats.org/officeDocument/2006/relationships/tags" Target="../tags/tag255.xml" /><Relationship Id="rId6" Type="http://schemas.openxmlformats.org/officeDocument/2006/relationships/tags" Target="../tags/tag202.xml" /><Relationship Id="rId60" Type="http://schemas.openxmlformats.org/officeDocument/2006/relationships/tags" Target="../tags/tag256.xml" /><Relationship Id="rId61" Type="http://schemas.openxmlformats.org/officeDocument/2006/relationships/tags" Target="../tags/tag257.xml" /><Relationship Id="rId62" Type="http://schemas.openxmlformats.org/officeDocument/2006/relationships/tags" Target="../tags/tag258.xml" /><Relationship Id="rId63" Type="http://schemas.openxmlformats.org/officeDocument/2006/relationships/tags" Target="../tags/tag259.xml" /><Relationship Id="rId64" Type="http://schemas.openxmlformats.org/officeDocument/2006/relationships/tags" Target="../tags/tag260.xml" /><Relationship Id="rId65" Type="http://schemas.openxmlformats.org/officeDocument/2006/relationships/tags" Target="../tags/tag261.xml" /><Relationship Id="rId66" Type="http://schemas.openxmlformats.org/officeDocument/2006/relationships/tags" Target="../tags/tag262.xml" /><Relationship Id="rId67" Type="http://schemas.openxmlformats.org/officeDocument/2006/relationships/tags" Target="../tags/tag263.xml" /><Relationship Id="rId68" Type="http://schemas.openxmlformats.org/officeDocument/2006/relationships/tags" Target="../tags/tag264.xml" /><Relationship Id="rId69" Type="http://schemas.openxmlformats.org/officeDocument/2006/relationships/tags" Target="../tags/tag265.xml" /><Relationship Id="rId7" Type="http://schemas.openxmlformats.org/officeDocument/2006/relationships/tags" Target="../tags/tag203.xml" /><Relationship Id="rId70" Type="http://schemas.openxmlformats.org/officeDocument/2006/relationships/tags" Target="../tags/tag266.xml" /><Relationship Id="rId71" Type="http://schemas.openxmlformats.org/officeDocument/2006/relationships/tags" Target="../tags/tag267.xml" /><Relationship Id="rId72" Type="http://schemas.openxmlformats.org/officeDocument/2006/relationships/vmlDrawing" Target="../drawings/vmlDrawing13.vml" /><Relationship Id="rId8" Type="http://schemas.openxmlformats.org/officeDocument/2006/relationships/tags" Target="../tags/tag204.xml" /><Relationship Id="rId9" Type="http://schemas.openxmlformats.org/officeDocument/2006/relationships/tags" Target="../tags/tag20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tags" Target="../tags/tag279.xml" /><Relationship Id="rId17" Type="http://schemas.openxmlformats.org/officeDocument/2006/relationships/tags" Target="../tags/tag280.xml" /><Relationship Id="rId18" Type="http://schemas.openxmlformats.org/officeDocument/2006/relationships/tags" Target="../tags/tag281.xml" /><Relationship Id="rId19" Type="http://schemas.openxmlformats.org/officeDocument/2006/relationships/tags" Target="../tags/tag282.xml" /><Relationship Id="rId2" Type="http://schemas.openxmlformats.org/officeDocument/2006/relationships/notesSlide" Target="../notesSlides/notesSlide12.xml" /><Relationship Id="rId20" Type="http://schemas.openxmlformats.org/officeDocument/2006/relationships/tags" Target="../tags/tag283.xml" /><Relationship Id="rId21" Type="http://schemas.openxmlformats.org/officeDocument/2006/relationships/tags" Target="../tags/tag284.xml" /><Relationship Id="rId22" Type="http://schemas.openxmlformats.org/officeDocument/2006/relationships/tags" Target="../tags/tag285.xml" /><Relationship Id="rId23" Type="http://schemas.openxmlformats.org/officeDocument/2006/relationships/tags" Target="../tags/tag286.xml" /><Relationship Id="rId24" Type="http://schemas.openxmlformats.org/officeDocument/2006/relationships/tags" Target="../tags/tag287.xml" /><Relationship Id="rId25" Type="http://schemas.openxmlformats.org/officeDocument/2006/relationships/tags" Target="../tags/tag288.xml" /><Relationship Id="rId26" Type="http://schemas.openxmlformats.org/officeDocument/2006/relationships/tags" Target="../tags/tag289.xml" /><Relationship Id="rId27" Type="http://schemas.openxmlformats.org/officeDocument/2006/relationships/tags" Target="../tags/tag290.xml" /><Relationship Id="rId28" Type="http://schemas.openxmlformats.org/officeDocument/2006/relationships/tags" Target="../tags/tag291.xml" /><Relationship Id="rId29" Type="http://schemas.openxmlformats.org/officeDocument/2006/relationships/tags" Target="../tags/tag292.xml" /><Relationship Id="rId3" Type="http://schemas.openxmlformats.org/officeDocument/2006/relationships/tags" Target="../tags/tag268.xml" /><Relationship Id="rId30" Type="http://schemas.openxmlformats.org/officeDocument/2006/relationships/tags" Target="../tags/tag293.xml" /><Relationship Id="rId31" Type="http://schemas.openxmlformats.org/officeDocument/2006/relationships/tags" Target="../tags/tag294.xml" /><Relationship Id="rId32" Type="http://schemas.openxmlformats.org/officeDocument/2006/relationships/tags" Target="../tags/tag295.xml" /><Relationship Id="rId33" Type="http://schemas.openxmlformats.org/officeDocument/2006/relationships/tags" Target="../tags/tag296.xml" /><Relationship Id="rId34" Type="http://schemas.openxmlformats.org/officeDocument/2006/relationships/tags" Target="../tags/tag297.xml" /><Relationship Id="rId35" Type="http://schemas.openxmlformats.org/officeDocument/2006/relationships/tags" Target="../tags/tag298.xml" /><Relationship Id="rId36" Type="http://schemas.openxmlformats.org/officeDocument/2006/relationships/tags" Target="../tags/tag299.xml" /><Relationship Id="rId37" Type="http://schemas.openxmlformats.org/officeDocument/2006/relationships/tags" Target="../tags/tag300.xml" /><Relationship Id="rId38" Type="http://schemas.openxmlformats.org/officeDocument/2006/relationships/tags" Target="../tags/tag301.xml" /><Relationship Id="rId39" Type="http://schemas.openxmlformats.org/officeDocument/2006/relationships/tags" Target="../tags/tag302.xml" /><Relationship Id="rId4" Type="http://schemas.openxmlformats.org/officeDocument/2006/relationships/oleObject" Target="../embeddings/oleObject14.bin" TargetMode="Internal" /><Relationship Id="rId40" Type="http://schemas.openxmlformats.org/officeDocument/2006/relationships/tags" Target="../tags/tag303.xml" /><Relationship Id="rId41" Type="http://schemas.openxmlformats.org/officeDocument/2006/relationships/tags" Target="../tags/tag304.xml" /><Relationship Id="rId42" Type="http://schemas.openxmlformats.org/officeDocument/2006/relationships/tags" Target="../tags/tag305.xml" /><Relationship Id="rId43" Type="http://schemas.openxmlformats.org/officeDocument/2006/relationships/tags" Target="../tags/tag306.xml" /><Relationship Id="rId44" Type="http://schemas.openxmlformats.org/officeDocument/2006/relationships/tags" Target="../tags/tag307.xml" /><Relationship Id="rId45" Type="http://schemas.openxmlformats.org/officeDocument/2006/relationships/tags" Target="../tags/tag308.xml" /><Relationship Id="rId46" Type="http://schemas.openxmlformats.org/officeDocument/2006/relationships/tags" Target="../tags/tag309.xml" /><Relationship Id="rId47" Type="http://schemas.openxmlformats.org/officeDocument/2006/relationships/tags" Target="../tags/tag310.xml" /><Relationship Id="rId48" Type="http://schemas.openxmlformats.org/officeDocument/2006/relationships/tags" Target="../tags/tag311.xml" /><Relationship Id="rId49" Type="http://schemas.openxmlformats.org/officeDocument/2006/relationships/tags" Target="../tags/tag312.xml" /><Relationship Id="rId5" Type="http://schemas.openxmlformats.org/officeDocument/2006/relationships/image" Target="../media/image4.emf" /><Relationship Id="rId50" Type="http://schemas.openxmlformats.org/officeDocument/2006/relationships/tags" Target="../tags/tag313.xml" /><Relationship Id="rId51" Type="http://schemas.openxmlformats.org/officeDocument/2006/relationships/tags" Target="../tags/tag314.xml" /><Relationship Id="rId52" Type="http://schemas.openxmlformats.org/officeDocument/2006/relationships/tags" Target="../tags/tag315.xml" /><Relationship Id="rId53" Type="http://schemas.openxmlformats.org/officeDocument/2006/relationships/vmlDrawing" Target="../drawings/vmlDrawing14.v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tags" Target="../tags/tag316.xml" /><Relationship Id="rId4" Type="http://schemas.openxmlformats.org/officeDocument/2006/relationships/oleObject" Target="../embeddings/oleObject15.bin" TargetMode="Internal" /><Relationship Id="rId5" Type="http://schemas.openxmlformats.org/officeDocument/2006/relationships/image" Target="../media/image3.emf" /><Relationship Id="rId6" Type="http://schemas.openxmlformats.org/officeDocument/2006/relationships/tags" Target="../tags/tag317.xml" /><Relationship Id="rId7" Type="http://schemas.openxmlformats.org/officeDocument/2006/relationships/vmlDrawing" Target="../drawings/vmlDrawing15.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23.xml" /><Relationship Id="rId11" Type="http://schemas.openxmlformats.org/officeDocument/2006/relationships/tags" Target="../tags/tag324.xml" /><Relationship Id="rId12" Type="http://schemas.openxmlformats.org/officeDocument/2006/relationships/tags" Target="../tags/tag325.xml" /><Relationship Id="rId13" Type="http://schemas.openxmlformats.org/officeDocument/2006/relationships/tags" Target="../tags/tag326.xml" /><Relationship Id="rId14" Type="http://schemas.openxmlformats.org/officeDocument/2006/relationships/tags" Target="../tags/tag327.xml" /><Relationship Id="rId15" Type="http://schemas.openxmlformats.org/officeDocument/2006/relationships/tags" Target="../tags/tag328.xml" /><Relationship Id="rId16" Type="http://schemas.openxmlformats.org/officeDocument/2006/relationships/tags" Target="../tags/tag329.xml" /><Relationship Id="rId17" Type="http://schemas.openxmlformats.org/officeDocument/2006/relationships/tags" Target="../tags/tag330.xml" /><Relationship Id="rId18" Type="http://schemas.openxmlformats.org/officeDocument/2006/relationships/vmlDrawing" Target="../drawings/vmlDrawing16.vml" /><Relationship Id="rId2" Type="http://schemas.openxmlformats.org/officeDocument/2006/relationships/notesSlide" Target="../notesSlides/notesSlide14.xml" /><Relationship Id="rId3" Type="http://schemas.openxmlformats.org/officeDocument/2006/relationships/tags" Target="../tags/tag318.xml" /><Relationship Id="rId4" Type="http://schemas.openxmlformats.org/officeDocument/2006/relationships/oleObject" Target="../embeddings/oleObject16.bin" TargetMode="Internal" /><Relationship Id="rId5" Type="http://schemas.openxmlformats.org/officeDocument/2006/relationships/image" Target="../media/image3.emf" /><Relationship Id="rId6" Type="http://schemas.openxmlformats.org/officeDocument/2006/relationships/tags" Target="../tags/tag319.xml" /><Relationship Id="rId7" Type="http://schemas.openxmlformats.org/officeDocument/2006/relationships/tags" Target="../tags/tag320.xml" /><Relationship Id="rId8" Type="http://schemas.openxmlformats.org/officeDocument/2006/relationships/tags" Target="../tags/tag321.xml" /><Relationship Id="rId9" Type="http://schemas.openxmlformats.org/officeDocument/2006/relationships/tags" Target="../tags/tag3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13" Type="http://schemas.openxmlformats.org/officeDocument/2006/relationships/tags" Target="../tags/tag339.xml" /><Relationship Id="rId14" Type="http://schemas.openxmlformats.org/officeDocument/2006/relationships/tags" Target="../tags/tag340.xml" /><Relationship Id="rId15" Type="http://schemas.openxmlformats.org/officeDocument/2006/relationships/tags" Target="../tags/tag341.xml" /><Relationship Id="rId16" Type="http://schemas.openxmlformats.org/officeDocument/2006/relationships/tags" Target="../tags/tag342.xml" /><Relationship Id="rId17" Type="http://schemas.openxmlformats.org/officeDocument/2006/relationships/tags" Target="../tags/tag343.xml" /><Relationship Id="rId18" Type="http://schemas.openxmlformats.org/officeDocument/2006/relationships/tags" Target="../tags/tag344.xml" /><Relationship Id="rId19" Type="http://schemas.openxmlformats.org/officeDocument/2006/relationships/tags" Target="../tags/tag345.xml" /><Relationship Id="rId2" Type="http://schemas.openxmlformats.org/officeDocument/2006/relationships/notesSlide" Target="../notesSlides/notesSlide15.xml" /><Relationship Id="rId20" Type="http://schemas.openxmlformats.org/officeDocument/2006/relationships/tags" Target="../tags/tag346.xml" /><Relationship Id="rId21" Type="http://schemas.openxmlformats.org/officeDocument/2006/relationships/tags" Target="../tags/tag347.xml" /><Relationship Id="rId22" Type="http://schemas.openxmlformats.org/officeDocument/2006/relationships/tags" Target="../tags/tag348.xml" /><Relationship Id="rId23" Type="http://schemas.openxmlformats.org/officeDocument/2006/relationships/tags" Target="../tags/tag349.xml" /><Relationship Id="rId24" Type="http://schemas.openxmlformats.org/officeDocument/2006/relationships/tags" Target="../tags/tag350.xml" /><Relationship Id="rId25" Type="http://schemas.openxmlformats.org/officeDocument/2006/relationships/tags" Target="../tags/tag351.xml" /><Relationship Id="rId26" Type="http://schemas.openxmlformats.org/officeDocument/2006/relationships/tags" Target="../tags/tag352.xml" /><Relationship Id="rId27" Type="http://schemas.openxmlformats.org/officeDocument/2006/relationships/tags" Target="../tags/tag353.xml" /><Relationship Id="rId28" Type="http://schemas.openxmlformats.org/officeDocument/2006/relationships/tags" Target="../tags/tag354.xml" /><Relationship Id="rId29" Type="http://schemas.openxmlformats.org/officeDocument/2006/relationships/tags" Target="../tags/tag355.xml" /><Relationship Id="rId3" Type="http://schemas.openxmlformats.org/officeDocument/2006/relationships/tags" Target="../tags/tag331.xml" /><Relationship Id="rId30" Type="http://schemas.openxmlformats.org/officeDocument/2006/relationships/tags" Target="../tags/tag356.xml" /><Relationship Id="rId31" Type="http://schemas.openxmlformats.org/officeDocument/2006/relationships/tags" Target="../tags/tag357.xml" /><Relationship Id="rId32" Type="http://schemas.openxmlformats.org/officeDocument/2006/relationships/tags" Target="../tags/tag358.xml" /><Relationship Id="rId33" Type="http://schemas.openxmlformats.org/officeDocument/2006/relationships/tags" Target="../tags/tag359.xml" /><Relationship Id="rId34" Type="http://schemas.openxmlformats.org/officeDocument/2006/relationships/tags" Target="../tags/tag360.xml" /><Relationship Id="rId35" Type="http://schemas.openxmlformats.org/officeDocument/2006/relationships/tags" Target="../tags/tag361.xml" /><Relationship Id="rId36" Type="http://schemas.openxmlformats.org/officeDocument/2006/relationships/tags" Target="../tags/tag362.xml" /><Relationship Id="rId37" Type="http://schemas.openxmlformats.org/officeDocument/2006/relationships/tags" Target="../tags/tag363.xml" /><Relationship Id="rId38" Type="http://schemas.openxmlformats.org/officeDocument/2006/relationships/tags" Target="../tags/tag364.xml" /><Relationship Id="rId39" Type="http://schemas.openxmlformats.org/officeDocument/2006/relationships/tags" Target="../tags/tag365.xml" /><Relationship Id="rId4" Type="http://schemas.openxmlformats.org/officeDocument/2006/relationships/oleObject" Target="../embeddings/oleObject17.bin" TargetMode="Internal" /><Relationship Id="rId40" Type="http://schemas.openxmlformats.org/officeDocument/2006/relationships/tags" Target="../tags/tag366.xml" /><Relationship Id="rId41" Type="http://schemas.openxmlformats.org/officeDocument/2006/relationships/tags" Target="../tags/tag367.xml" /><Relationship Id="rId42" Type="http://schemas.openxmlformats.org/officeDocument/2006/relationships/tags" Target="../tags/tag368.xml" /><Relationship Id="rId43" Type="http://schemas.openxmlformats.org/officeDocument/2006/relationships/tags" Target="../tags/tag369.xml" /><Relationship Id="rId44" Type="http://schemas.openxmlformats.org/officeDocument/2006/relationships/tags" Target="../tags/tag370.xml" /><Relationship Id="rId45" Type="http://schemas.openxmlformats.org/officeDocument/2006/relationships/tags" Target="../tags/tag371.xml" /><Relationship Id="rId46" Type="http://schemas.openxmlformats.org/officeDocument/2006/relationships/tags" Target="../tags/tag372.xml" /><Relationship Id="rId47" Type="http://schemas.openxmlformats.org/officeDocument/2006/relationships/tags" Target="../tags/tag373.xml" /><Relationship Id="rId48" Type="http://schemas.openxmlformats.org/officeDocument/2006/relationships/tags" Target="../tags/tag374.xml" /><Relationship Id="rId49" Type="http://schemas.openxmlformats.org/officeDocument/2006/relationships/tags" Target="../tags/tag375.xml" /><Relationship Id="rId5" Type="http://schemas.openxmlformats.org/officeDocument/2006/relationships/image" Target="../media/image4.emf" /><Relationship Id="rId50" Type="http://schemas.openxmlformats.org/officeDocument/2006/relationships/tags" Target="../tags/tag376.xml" /><Relationship Id="rId51" Type="http://schemas.openxmlformats.org/officeDocument/2006/relationships/tags" Target="../tags/tag377.xml" /><Relationship Id="rId52" Type="http://schemas.openxmlformats.org/officeDocument/2006/relationships/tags" Target="../tags/tag378.xml" /><Relationship Id="rId53" Type="http://schemas.openxmlformats.org/officeDocument/2006/relationships/tags" Target="../tags/tag379.xml" /><Relationship Id="rId54" Type="http://schemas.openxmlformats.org/officeDocument/2006/relationships/tags" Target="../tags/tag380.xml" /><Relationship Id="rId55" Type="http://schemas.openxmlformats.org/officeDocument/2006/relationships/vmlDrawing" Target="../drawings/vmlDrawing17.v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86.xml" /><Relationship Id="rId11" Type="http://schemas.openxmlformats.org/officeDocument/2006/relationships/tags" Target="../tags/tag387.xml" /><Relationship Id="rId12" Type="http://schemas.openxmlformats.org/officeDocument/2006/relationships/tags" Target="../tags/tag388.xml" /><Relationship Id="rId13" Type="http://schemas.openxmlformats.org/officeDocument/2006/relationships/tags" Target="../tags/tag389.xml" /><Relationship Id="rId14" Type="http://schemas.openxmlformats.org/officeDocument/2006/relationships/tags" Target="../tags/tag390.xml" /><Relationship Id="rId15" Type="http://schemas.openxmlformats.org/officeDocument/2006/relationships/tags" Target="../tags/tag391.xml" /><Relationship Id="rId16" Type="http://schemas.openxmlformats.org/officeDocument/2006/relationships/tags" Target="../tags/tag392.xml" /><Relationship Id="rId17" Type="http://schemas.openxmlformats.org/officeDocument/2006/relationships/tags" Target="../tags/tag393.xml" /><Relationship Id="rId18" Type="http://schemas.openxmlformats.org/officeDocument/2006/relationships/tags" Target="../tags/tag394.xml" /><Relationship Id="rId19" Type="http://schemas.openxmlformats.org/officeDocument/2006/relationships/tags" Target="../tags/tag395.xml" /><Relationship Id="rId2" Type="http://schemas.openxmlformats.org/officeDocument/2006/relationships/notesSlide" Target="../notesSlides/notesSlide16.xml" /><Relationship Id="rId20" Type="http://schemas.openxmlformats.org/officeDocument/2006/relationships/vmlDrawing" Target="../drawings/vmlDrawing18.vml" /><Relationship Id="rId3" Type="http://schemas.openxmlformats.org/officeDocument/2006/relationships/tags" Target="../tags/tag381.xml" /><Relationship Id="rId4" Type="http://schemas.openxmlformats.org/officeDocument/2006/relationships/oleObject" Target="../embeddings/oleObject18.bin" TargetMode="Internal" /><Relationship Id="rId5" Type="http://schemas.openxmlformats.org/officeDocument/2006/relationships/image" Target="../media/image4.emf" /><Relationship Id="rId6" Type="http://schemas.openxmlformats.org/officeDocument/2006/relationships/tags" Target="../tags/tag382.xml" /><Relationship Id="rId7" Type="http://schemas.openxmlformats.org/officeDocument/2006/relationships/tags" Target="../tags/tag383.xml" /><Relationship Id="rId8" Type="http://schemas.openxmlformats.org/officeDocument/2006/relationships/tags" Target="../tags/tag384.xml" /><Relationship Id="rId9" Type="http://schemas.openxmlformats.org/officeDocument/2006/relationships/tags" Target="../tags/tag38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oleObject" Target="../embeddings/oleObject19.bin" TargetMode="Internal" /><Relationship Id="rId11" Type="http://schemas.openxmlformats.org/officeDocument/2006/relationships/image" Target="../media/image5.emf" /><Relationship Id="rId12" Type="http://schemas.openxmlformats.org/officeDocument/2006/relationships/tags" Target="../tags/tag403.xml" /><Relationship Id="rId13" Type="http://schemas.openxmlformats.org/officeDocument/2006/relationships/tags" Target="../tags/tag404.xml" /><Relationship Id="rId14" Type="http://schemas.openxmlformats.org/officeDocument/2006/relationships/vmlDrawing" Target="../drawings/vmlDrawing19.vml" /><Relationship Id="rId2" Type="http://schemas.openxmlformats.org/officeDocument/2006/relationships/notesSlide" Target="../notesSlides/notesSlide17.xml" /><Relationship Id="rId3" Type="http://schemas.openxmlformats.org/officeDocument/2006/relationships/tags" Target="../tags/tag396.xml" /><Relationship Id="rId4" Type="http://schemas.openxmlformats.org/officeDocument/2006/relationships/tags" Target="../tags/tag397.xml" /><Relationship Id="rId5" Type="http://schemas.openxmlformats.org/officeDocument/2006/relationships/tags" Target="../tags/tag398.xml" /><Relationship Id="rId6" Type="http://schemas.openxmlformats.org/officeDocument/2006/relationships/tags" Target="../tags/tag399.xml" /><Relationship Id="rId7" Type="http://schemas.openxmlformats.org/officeDocument/2006/relationships/tags" Target="../tags/tag400.xml" /><Relationship Id="rId8" Type="http://schemas.openxmlformats.org/officeDocument/2006/relationships/tags" Target="../tags/tag401.xml" /><Relationship Id="rId9" Type="http://schemas.openxmlformats.org/officeDocument/2006/relationships/tags" Target="../tags/tag40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10.xml" /><Relationship Id="rId11" Type="http://schemas.openxmlformats.org/officeDocument/2006/relationships/tags" Target="../tags/tag411.xml" /><Relationship Id="rId12" Type="http://schemas.openxmlformats.org/officeDocument/2006/relationships/tags" Target="../tags/tag412.xml" /><Relationship Id="rId13" Type="http://schemas.openxmlformats.org/officeDocument/2006/relationships/tags" Target="../tags/tag413.xml" /><Relationship Id="rId14" Type="http://schemas.openxmlformats.org/officeDocument/2006/relationships/tags" Target="../tags/tag414.xml" /><Relationship Id="rId15" Type="http://schemas.openxmlformats.org/officeDocument/2006/relationships/tags" Target="../tags/tag415.xml" /><Relationship Id="rId16" Type="http://schemas.openxmlformats.org/officeDocument/2006/relationships/tags" Target="../tags/tag416.xml" /><Relationship Id="rId17" Type="http://schemas.openxmlformats.org/officeDocument/2006/relationships/tags" Target="../tags/tag417.xml" /><Relationship Id="rId18" Type="http://schemas.openxmlformats.org/officeDocument/2006/relationships/tags" Target="../tags/tag418.xml" /><Relationship Id="rId19" Type="http://schemas.openxmlformats.org/officeDocument/2006/relationships/tags" Target="../tags/tag419.xml" /><Relationship Id="rId2" Type="http://schemas.openxmlformats.org/officeDocument/2006/relationships/notesSlide" Target="../notesSlides/notesSlide18.xml" /><Relationship Id="rId20" Type="http://schemas.openxmlformats.org/officeDocument/2006/relationships/tags" Target="../tags/tag420.xml" /><Relationship Id="rId21" Type="http://schemas.openxmlformats.org/officeDocument/2006/relationships/tags" Target="../tags/tag421.xml" /><Relationship Id="rId22" Type="http://schemas.openxmlformats.org/officeDocument/2006/relationships/tags" Target="../tags/tag422.xml" /><Relationship Id="rId23" Type="http://schemas.openxmlformats.org/officeDocument/2006/relationships/tags" Target="../tags/tag423.xml" /><Relationship Id="rId24" Type="http://schemas.openxmlformats.org/officeDocument/2006/relationships/tags" Target="../tags/tag424.xml" /><Relationship Id="rId25" Type="http://schemas.openxmlformats.org/officeDocument/2006/relationships/tags" Target="../tags/tag425.xml" /><Relationship Id="rId26" Type="http://schemas.openxmlformats.org/officeDocument/2006/relationships/tags" Target="../tags/tag426.xml" /><Relationship Id="rId27" Type="http://schemas.openxmlformats.org/officeDocument/2006/relationships/tags" Target="../tags/tag427.xml" /><Relationship Id="rId28" Type="http://schemas.openxmlformats.org/officeDocument/2006/relationships/tags" Target="../tags/tag428.xml" /><Relationship Id="rId29" Type="http://schemas.openxmlformats.org/officeDocument/2006/relationships/tags" Target="../tags/tag429.xml" /><Relationship Id="rId3" Type="http://schemas.openxmlformats.org/officeDocument/2006/relationships/tags" Target="../tags/tag405.xml" /><Relationship Id="rId30" Type="http://schemas.openxmlformats.org/officeDocument/2006/relationships/tags" Target="../tags/tag430.xml" /><Relationship Id="rId31" Type="http://schemas.openxmlformats.org/officeDocument/2006/relationships/tags" Target="../tags/tag431.xml" /><Relationship Id="rId32" Type="http://schemas.openxmlformats.org/officeDocument/2006/relationships/tags" Target="../tags/tag432.xml" /><Relationship Id="rId33" Type="http://schemas.openxmlformats.org/officeDocument/2006/relationships/tags" Target="../tags/tag433.xml" /><Relationship Id="rId34" Type="http://schemas.openxmlformats.org/officeDocument/2006/relationships/tags" Target="../tags/tag434.xml" /><Relationship Id="rId35" Type="http://schemas.openxmlformats.org/officeDocument/2006/relationships/tags" Target="../tags/tag435.xml" /><Relationship Id="rId36" Type="http://schemas.openxmlformats.org/officeDocument/2006/relationships/tags" Target="../tags/tag436.xml" /><Relationship Id="rId37" Type="http://schemas.openxmlformats.org/officeDocument/2006/relationships/tags" Target="../tags/tag437.xml" /><Relationship Id="rId38" Type="http://schemas.openxmlformats.org/officeDocument/2006/relationships/tags" Target="../tags/tag438.xml" /><Relationship Id="rId39" Type="http://schemas.openxmlformats.org/officeDocument/2006/relationships/tags" Target="../tags/tag439.xml" /><Relationship Id="rId4" Type="http://schemas.openxmlformats.org/officeDocument/2006/relationships/oleObject" Target="../embeddings/oleObject20.bin" TargetMode="Internal" /><Relationship Id="rId40" Type="http://schemas.openxmlformats.org/officeDocument/2006/relationships/tags" Target="../tags/tag440.xml" /><Relationship Id="rId41" Type="http://schemas.openxmlformats.org/officeDocument/2006/relationships/tags" Target="../tags/tag441.xml" /><Relationship Id="rId42" Type="http://schemas.openxmlformats.org/officeDocument/2006/relationships/vmlDrawing" Target="../drawings/vmlDrawing20.vml" /><Relationship Id="rId5" Type="http://schemas.openxmlformats.org/officeDocument/2006/relationships/image" Target="../media/image4.emf" /><Relationship Id="rId6" Type="http://schemas.openxmlformats.org/officeDocument/2006/relationships/tags" Target="../tags/tag406.xml" /><Relationship Id="rId7" Type="http://schemas.openxmlformats.org/officeDocument/2006/relationships/tags" Target="../tags/tag407.xml" /><Relationship Id="rId8" Type="http://schemas.openxmlformats.org/officeDocument/2006/relationships/tags" Target="../tags/tag408.xml" /><Relationship Id="rId9" Type="http://schemas.openxmlformats.org/officeDocument/2006/relationships/tags" Target="../tags/tag40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tags" Target="../tags/tag442.xml" /><Relationship Id="rId4" Type="http://schemas.openxmlformats.org/officeDocument/2006/relationships/tags" Target="../tags/tag443.xml" /><Relationship Id="rId5" Type="http://schemas.openxmlformats.org/officeDocument/2006/relationships/tags" Target="../tags/tag444.xml" /><Relationship Id="rId6" Type="http://schemas.openxmlformats.org/officeDocument/2006/relationships/tags" Target="../tags/tag445.xml" /><Relationship Id="rId7" Type="http://schemas.openxmlformats.org/officeDocument/2006/relationships/tags" Target="../tags/tag446.xml" /><Relationship Id="rId8" Type="http://schemas.openxmlformats.org/officeDocument/2006/relationships/tags" Target="../tags/tag447.xml" /><Relationship Id="rId9" Type="http://schemas.openxmlformats.org/officeDocument/2006/relationships/tags" Target="../tags/tag44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54.xml" /><Relationship Id="rId11" Type="http://schemas.openxmlformats.org/officeDocument/2006/relationships/tags" Target="../tags/tag455.xml" /><Relationship Id="rId12" Type="http://schemas.openxmlformats.org/officeDocument/2006/relationships/tags" Target="../tags/tag456.xml" /><Relationship Id="rId13" Type="http://schemas.openxmlformats.org/officeDocument/2006/relationships/tags" Target="../tags/tag457.xml" /><Relationship Id="rId14" Type="http://schemas.openxmlformats.org/officeDocument/2006/relationships/tags" Target="../tags/tag458.xml" /><Relationship Id="rId15" Type="http://schemas.openxmlformats.org/officeDocument/2006/relationships/tags" Target="../tags/tag459.xml" /><Relationship Id="rId16" Type="http://schemas.openxmlformats.org/officeDocument/2006/relationships/tags" Target="../tags/tag460.xml" /><Relationship Id="rId17" Type="http://schemas.openxmlformats.org/officeDocument/2006/relationships/tags" Target="../tags/tag461.xml" /><Relationship Id="rId18" Type="http://schemas.openxmlformats.org/officeDocument/2006/relationships/tags" Target="../tags/tag462.xml" /><Relationship Id="rId19" Type="http://schemas.openxmlformats.org/officeDocument/2006/relationships/tags" Target="../tags/tag463.xml" /><Relationship Id="rId2" Type="http://schemas.openxmlformats.org/officeDocument/2006/relationships/notesSlide" Target="../notesSlides/notesSlide20.xml" /><Relationship Id="rId20" Type="http://schemas.openxmlformats.org/officeDocument/2006/relationships/tags" Target="../tags/tag464.xml" /><Relationship Id="rId21" Type="http://schemas.openxmlformats.org/officeDocument/2006/relationships/tags" Target="../tags/tag465.xml" /><Relationship Id="rId22" Type="http://schemas.openxmlformats.org/officeDocument/2006/relationships/tags" Target="../tags/tag466.xml" /><Relationship Id="rId23" Type="http://schemas.openxmlformats.org/officeDocument/2006/relationships/tags" Target="../tags/tag467.xml" /><Relationship Id="rId24" Type="http://schemas.openxmlformats.org/officeDocument/2006/relationships/tags" Target="../tags/tag468.xml" /><Relationship Id="rId25" Type="http://schemas.openxmlformats.org/officeDocument/2006/relationships/tags" Target="../tags/tag469.xml" /><Relationship Id="rId26" Type="http://schemas.openxmlformats.org/officeDocument/2006/relationships/tags" Target="../tags/tag470.xml" /><Relationship Id="rId27" Type="http://schemas.openxmlformats.org/officeDocument/2006/relationships/tags" Target="../tags/tag471.xml" /><Relationship Id="rId28" Type="http://schemas.openxmlformats.org/officeDocument/2006/relationships/tags" Target="../tags/tag472.xml" /><Relationship Id="rId29" Type="http://schemas.openxmlformats.org/officeDocument/2006/relationships/tags" Target="../tags/tag473.xml" /><Relationship Id="rId3" Type="http://schemas.openxmlformats.org/officeDocument/2006/relationships/tags" Target="../tags/tag449.xml" /><Relationship Id="rId30" Type="http://schemas.openxmlformats.org/officeDocument/2006/relationships/tags" Target="../tags/tag474.xml" /><Relationship Id="rId31" Type="http://schemas.openxmlformats.org/officeDocument/2006/relationships/tags" Target="../tags/tag475.xml" /><Relationship Id="rId32" Type="http://schemas.openxmlformats.org/officeDocument/2006/relationships/tags" Target="../tags/tag476.xml" /><Relationship Id="rId33" Type="http://schemas.openxmlformats.org/officeDocument/2006/relationships/tags" Target="../tags/tag477.xml" /><Relationship Id="rId34" Type="http://schemas.openxmlformats.org/officeDocument/2006/relationships/tags" Target="../tags/tag478.xml" /><Relationship Id="rId35" Type="http://schemas.openxmlformats.org/officeDocument/2006/relationships/tags" Target="../tags/tag479.xml" /><Relationship Id="rId36" Type="http://schemas.openxmlformats.org/officeDocument/2006/relationships/tags" Target="../tags/tag480.xml" /><Relationship Id="rId37" Type="http://schemas.openxmlformats.org/officeDocument/2006/relationships/tags" Target="../tags/tag481.xml" /><Relationship Id="rId38" Type="http://schemas.openxmlformats.org/officeDocument/2006/relationships/tags" Target="../tags/tag482.xml" /><Relationship Id="rId39" Type="http://schemas.openxmlformats.org/officeDocument/2006/relationships/tags" Target="../tags/tag483.xml" /><Relationship Id="rId4" Type="http://schemas.openxmlformats.org/officeDocument/2006/relationships/oleObject" Target="../embeddings/oleObject21.bin" TargetMode="Internal" /><Relationship Id="rId40" Type="http://schemas.openxmlformats.org/officeDocument/2006/relationships/tags" Target="../tags/tag484.xml" /><Relationship Id="rId41" Type="http://schemas.openxmlformats.org/officeDocument/2006/relationships/tags" Target="../tags/tag485.xml" /><Relationship Id="rId42" Type="http://schemas.openxmlformats.org/officeDocument/2006/relationships/tags" Target="../tags/tag486.xml" /><Relationship Id="rId43" Type="http://schemas.openxmlformats.org/officeDocument/2006/relationships/tags" Target="../tags/tag487.xml" /><Relationship Id="rId44" Type="http://schemas.openxmlformats.org/officeDocument/2006/relationships/tags" Target="../tags/tag488.xml" /><Relationship Id="rId45" Type="http://schemas.openxmlformats.org/officeDocument/2006/relationships/tags" Target="../tags/tag489.xml" /><Relationship Id="rId46" Type="http://schemas.openxmlformats.org/officeDocument/2006/relationships/tags" Target="../tags/tag490.xml" /><Relationship Id="rId47" Type="http://schemas.openxmlformats.org/officeDocument/2006/relationships/tags" Target="../tags/tag491.xml" /><Relationship Id="rId48" Type="http://schemas.openxmlformats.org/officeDocument/2006/relationships/tags" Target="../tags/tag492.xml" /><Relationship Id="rId49" Type="http://schemas.openxmlformats.org/officeDocument/2006/relationships/tags" Target="../tags/tag493.xml" /><Relationship Id="rId5" Type="http://schemas.openxmlformats.org/officeDocument/2006/relationships/image" Target="../media/image4.emf" /><Relationship Id="rId50" Type="http://schemas.openxmlformats.org/officeDocument/2006/relationships/tags" Target="../tags/tag494.xml" /><Relationship Id="rId51" Type="http://schemas.openxmlformats.org/officeDocument/2006/relationships/tags" Target="../tags/tag495.xml" /><Relationship Id="rId52" Type="http://schemas.openxmlformats.org/officeDocument/2006/relationships/tags" Target="../tags/tag496.xml" /><Relationship Id="rId53" Type="http://schemas.openxmlformats.org/officeDocument/2006/relationships/vmlDrawing" Target="../drawings/vmlDrawing21.vml" /><Relationship Id="rId6" Type="http://schemas.openxmlformats.org/officeDocument/2006/relationships/tags" Target="../tags/tag450.xml" /><Relationship Id="rId7" Type="http://schemas.openxmlformats.org/officeDocument/2006/relationships/tags" Target="../tags/tag451.xml" /><Relationship Id="rId8" Type="http://schemas.openxmlformats.org/officeDocument/2006/relationships/tags" Target="../tags/tag452.xml" /><Relationship Id="rId9" Type="http://schemas.openxmlformats.org/officeDocument/2006/relationships/tags" Target="../tags/tag45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1411403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Slide Number Placeholder 1"/>
          <p:cNvSpPr>
            <a:spLocks noGrp="1"/>
          </p:cNvSpPr>
          <p:nvPr>
            <p:ph type="sldNum" sz="quarter" idx="11"/>
          </p:nvPr>
        </p:nvSpPr>
        <p:spPr/>
        <p:txBody>
          <a:bodyPr/>
          <a:lstStyle/>
          <a:p>
            <a:fld id="{01940DDA-0656-452C-A408-68789653BD9B}" type="slidenum">
              <a:rPr lang="en-US" smtClean="0"/>
              <a:t>1</a:t>
            </a:fld>
            <a:endParaRPr lang="en-US"/>
          </a:p>
        </p:txBody>
      </p:sp>
      <p:sp>
        <p:nvSpPr>
          <p:cNvPr id="3" name="Footer Placeholder 2"/>
          <p:cNvSpPr>
            <a:spLocks noGrp="1"/>
          </p:cNvSpPr>
          <p:nvPr>
            <p:ph type="ftr" sz="quarter" idx="10"/>
          </p:nvPr>
        </p:nvSpPr>
        <p:spPr/>
        <p:txBody>
          <a:bodyPr/>
          <a:lstStyle/>
          <a:p>
            <a:endParaRPr lang="en-US"/>
          </a:p>
        </p:txBody>
      </p:sp>
      <p:sp>
        <p:nvSpPr>
          <p:cNvPr id="9" name="Text Placeholder 5"/>
          <p:cNvSpPr txBox="1"/>
          <p:nvPr/>
        </p:nvSpPr>
        <p:spPr>
          <a:xfrm>
            <a:off x="629640" y="5977800"/>
            <a:ext cx="6458400" cy="214674"/>
          </a:xfrm>
          <a:prstGeom prst="rect">
            <a:avLst/>
          </a:prstGeom>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auto" latinLnBrk="0" hangingPunct="1">
              <a:lnSpc>
                <a:spcPct val="93000"/>
              </a:lnSpc>
              <a:spcBef>
                <a:spcPct val="0"/>
              </a:spcBef>
              <a:spcAft>
                <a:spcPct val="0"/>
              </a:spcAft>
              <a:buClrTx/>
              <a:buSzTx/>
              <a:buFont typeface="Arial" pitchFamily="34" charset="0"/>
              <a:buNone/>
              <a:defRPr/>
            </a:pPr>
            <a:r>
              <a:rPr kumimoji="0" lang="zh-CN" altLang="en-US" sz="1700" b="1" i="0" u="none" strike="noStrike" kern="1200" cap="none" spc="0" normalizeH="0" baseline="0" noProof="0">
                <a:ln>
                  <a:noFill/>
                </a:ln>
                <a:solidFill>
                  <a:schemeClr val="tx1"/>
                </a:solidFill>
                <a:effectLst/>
                <a:uLnTx/>
                <a:uFillTx/>
                <a:latin typeface="+mn-lt"/>
                <a:ea typeface="+mn-ea"/>
                <a:cs typeface="+mn-cs"/>
              </a:rPr>
              <a:t>北京， </a:t>
            </a:r>
            <a:r>
              <a:rPr kumimoji="0" lang="en-US" altLang="zh-CN" sz="1700" b="1" i="0" u="none" strike="noStrike" kern="1200" cap="none" spc="0" normalizeH="0" baseline="0" noProof="0">
                <a:ln>
                  <a:noFill/>
                </a:ln>
                <a:solidFill>
                  <a:schemeClr val="tx1"/>
                </a:solidFill>
                <a:effectLst/>
                <a:uLnTx/>
                <a:uFillTx/>
                <a:latin typeface="+mn-lt"/>
                <a:ea typeface="+mn-ea"/>
                <a:cs typeface="+mn-cs"/>
              </a:rPr>
              <a:t>2011</a:t>
            </a:r>
            <a:r>
              <a:rPr kumimoji="0" lang="zh-CN" altLang="en-US" sz="1700" b="1" i="0" u="none" strike="noStrike" kern="1200" cap="none" spc="0" normalizeH="0" baseline="0" noProof="0">
                <a:ln>
                  <a:noFill/>
                </a:ln>
                <a:solidFill>
                  <a:schemeClr val="tx1"/>
                </a:solidFill>
                <a:effectLst/>
                <a:uLnTx/>
                <a:uFillTx/>
                <a:latin typeface="+mn-lt"/>
                <a:ea typeface="+mn-ea"/>
                <a:cs typeface="+mn-cs"/>
              </a:rPr>
              <a:t>年</a:t>
            </a:r>
            <a:r>
              <a:rPr kumimoji="0" lang="en-US" altLang="zh-CN" sz="1700" b="1" i="0" u="none" strike="noStrike" kern="1200" cap="none" spc="0" normalizeH="0" baseline="0" noProof="0">
                <a:ln>
                  <a:noFill/>
                </a:ln>
                <a:solidFill>
                  <a:schemeClr val="tx1"/>
                </a:solidFill>
                <a:effectLst/>
                <a:uLnTx/>
                <a:uFillTx/>
                <a:latin typeface="+mn-lt"/>
                <a:ea typeface="+mn-ea"/>
                <a:cs typeface="+mn-cs"/>
              </a:rPr>
              <a:t>11</a:t>
            </a:r>
            <a:r>
              <a:rPr kumimoji="0" lang="zh-CN" altLang="en-US" sz="1700" b="1" i="0" u="none" strike="noStrike" kern="1200" cap="none" spc="0" normalizeH="0" baseline="0" noProof="0">
                <a:ln>
                  <a:noFill/>
                </a:ln>
                <a:solidFill>
                  <a:schemeClr val="tx1"/>
                </a:solidFill>
                <a:effectLst/>
                <a:uLnTx/>
                <a:uFillTx/>
                <a:latin typeface="+mn-lt"/>
                <a:ea typeface="+mn-ea"/>
                <a:cs typeface="+mn-cs"/>
              </a:rPr>
              <a:t>月</a:t>
            </a:r>
          </a:p>
        </p:txBody>
      </p:sp>
      <p:sp>
        <p:nvSpPr>
          <p:cNvPr id="12" name="Title 3"/>
          <p:cNvSpPr txBox="1"/>
          <p:nvPr/>
        </p:nvSpPr>
        <p:spPr>
          <a:xfrm>
            <a:off x="629640" y="2963904"/>
            <a:ext cx="6458400" cy="386388"/>
          </a:xfrm>
          <a:prstGeom prst="rect">
            <a:avLst/>
          </a:prstGeom>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0" marR="0" lvl="0" indent="0" algn="l" defTabSz="914400" rtl="0" eaLnBrk="1" fontAlgn="auto" latinLnBrk="0" hangingPunct="1">
              <a:lnSpc>
                <a:spcPct val="93000"/>
              </a:lnSpc>
              <a:spcBef>
                <a:spcPct val="0"/>
              </a:spcBef>
              <a:spcAft>
                <a:spcPct val="0"/>
              </a:spcAft>
              <a:buClrTx/>
              <a:buSzTx/>
              <a:buFontTx/>
              <a:buNone/>
              <a:defRPr/>
            </a:pPr>
            <a:r>
              <a:rPr kumimoji="0" lang="zh-CN" altLang="en-US" sz="2700" b="1" i="0" u="none" strike="noStrike" kern="1200" cap="none" spc="0" normalizeH="0" baseline="0" noProof="0">
                <a:ln>
                  <a:noFill/>
                </a:ln>
                <a:solidFill>
                  <a:schemeClr val="tx1"/>
                </a:solidFill>
                <a:effectLst/>
                <a:uLnTx/>
                <a:uFillTx/>
                <a:latin typeface="+mj-lt"/>
                <a:ea typeface="+mj-ea"/>
                <a:cs typeface="+mj-cs"/>
              </a:rPr>
              <a:t>解决问题</a:t>
            </a:r>
            <a:r>
              <a:rPr kumimoji="0" lang="en-US" altLang="zh-CN" sz="2700" b="1" i="0" u="none" strike="noStrike" kern="1200" cap="none" spc="0" normalizeH="0" baseline="0" noProof="0">
                <a:ln>
                  <a:noFill/>
                </a:ln>
                <a:solidFill>
                  <a:schemeClr val="tx1"/>
                </a:solidFill>
                <a:effectLst/>
                <a:uLnTx/>
                <a:uFillTx/>
                <a:latin typeface="+mj-lt"/>
                <a:ea typeface="+mj-ea"/>
                <a:cs typeface="+mj-cs"/>
              </a:rPr>
              <a:t>7</a:t>
            </a:r>
            <a:r>
              <a:rPr kumimoji="0" lang="zh-CN" altLang="en-US" sz="2700" b="1" i="0" u="none" strike="noStrike" kern="1200" cap="none" spc="0" normalizeH="0" baseline="0" noProof="0">
                <a:ln>
                  <a:noFill/>
                </a:ln>
                <a:solidFill>
                  <a:schemeClr val="tx1"/>
                </a:solidFill>
                <a:effectLst/>
                <a:uLnTx/>
                <a:uFillTx/>
                <a:latin typeface="+mj-lt"/>
                <a:ea typeface="+mj-ea"/>
                <a:cs typeface="+mj-cs"/>
              </a:rPr>
              <a:t>步骤</a:t>
            </a:r>
            <a:endParaRPr kumimoji="0" lang="zh-CN" altLang="en-US" sz="2700" b="1" i="0" u="none" strike="noStrike" kern="1200" cap="none" spc="0" normalizeH="0" baseline="0" noProof="0">
              <a:ln>
                <a:noFill/>
              </a:ln>
              <a:solidFill>
                <a:schemeClr val="tx1"/>
              </a:solidFill>
              <a:effectLst/>
              <a:uLnTx/>
              <a:uFillTx/>
              <a:latin typeface="+mj-lt"/>
              <a:ea typeface="+mj-ea"/>
              <a:cs typeface="+mj-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2" name="Object 41"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39" name="think-cell 幻灯片" r:id="rId3" imgW="158750" imgH="158750" progId="TCLayout.ActiveDocument.1">
                  <p:embed/>
                </p:oleObj>
              </mc:Choice>
              <mc:Fallback>
                <p:oleObj name="think-cell 幻灯片" r:id="rId3" imgW="158750" imgH="15875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4" name="Title 3"/>
          <p:cNvSpPr>
            <a:spLocks noGrp="1"/>
          </p:cNvSpPr>
          <p:nvPr>
            <p:ph type="title"/>
            <p:custDataLst>
              <p:tags r:id="rId5"/>
            </p:custDataLst>
          </p:nvPr>
        </p:nvSpPr>
        <p:spPr/>
        <p:txBody>
          <a:bodyPr/>
          <a:lstStyle/>
          <a:p>
            <a:r>
              <a:rPr lang="zh-CN" altLang="en-US"/>
              <a:t>解决问题的基本方法 </a:t>
            </a:r>
            <a:r>
              <a:rPr lang="en-US" altLang="zh-CN"/>
              <a:t>– “</a:t>
            </a:r>
            <a:r>
              <a:rPr lang="zh-CN" altLang="en-US"/>
              <a:t>七步成诗法”</a:t>
            </a:r>
          </a:p>
        </p:txBody>
      </p:sp>
      <p:sp>
        <p:nvSpPr>
          <p:cNvPr id="2" name="Slide Number Placeholder 1"/>
          <p:cNvSpPr>
            <a:spLocks noGrp="1"/>
          </p:cNvSpPr>
          <p:nvPr>
            <p:ph type="sldNum" sz="quarter" idx="11"/>
            <p:custDataLst>
              <p:tags r:id="rId6"/>
            </p:custDataLst>
          </p:nvPr>
        </p:nvSpPr>
        <p:spPr/>
        <p:txBody>
          <a:bodyPr/>
          <a:lstStyle/>
          <a:p>
            <a:fld id="{01940DDA-0656-452C-A408-68789653BD9B}" type="slidenum">
              <a:rPr lang="en-US" smtClean="0"/>
              <a:t>2</a:t>
            </a:fld>
            <a:endParaRPr lang="en-US"/>
          </a:p>
        </p:txBody>
      </p:sp>
      <p:sp>
        <p:nvSpPr>
          <p:cNvPr id="3" name="Footer Placeholder 2"/>
          <p:cNvSpPr>
            <a:spLocks noGrp="1"/>
          </p:cNvSpPr>
          <p:nvPr>
            <p:ph type="ftr" sz="quarter" idx="10"/>
            <p:custDataLst>
              <p:tags r:id="rId7"/>
            </p:custDataLst>
          </p:nvPr>
        </p:nvSpPr>
        <p:spPr/>
        <p:txBody>
          <a:bodyPr/>
          <a:lstStyle/>
          <a:p>
            <a:endParaRPr lang="en-US"/>
          </a:p>
        </p:txBody>
      </p:sp>
      <p:grpSp>
        <p:nvGrpSpPr>
          <p:cNvPr id="8" name="Group 7Copy3"/>
          <p:cNvGrpSpPr/>
          <p:nvPr>
            <p:custDataLst>
              <p:tags r:id="rId8"/>
            </p:custDataLst>
          </p:nvPr>
        </p:nvGrpSpPr>
        <p:grpSpPr>
          <a:xfrm>
            <a:off x="738000" y="2574955"/>
            <a:ext cx="1907031" cy="969962"/>
            <a:chOff x="690376" y="2106613"/>
            <a:chExt cx="1548000" cy="969962"/>
          </a:xfrm>
        </p:grpSpPr>
        <p:sp>
          <p:nvSpPr>
            <p:cNvPr id="6" name="RbLeanShape Arrow Option 1 1351"/>
            <p:cNvSpPr/>
            <p:nvPr>
              <p:custDataLst>
                <p:tags r:id="rId9"/>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7" name="RbLeanShape Arrow Option 2 1350"/>
            <p:cNvSpPr/>
            <p:nvPr>
              <p:custDataLst>
                <p:tags r:id="rId10"/>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第一步</a:t>
              </a:r>
            </a:p>
            <a:p>
              <a:pPr fontAlgn="ctr"/>
              <a:endParaRPr lang="zh-CN" altLang="en-US"/>
            </a:p>
            <a:p>
              <a:pPr fontAlgn="ctr"/>
              <a:r>
                <a:rPr lang="zh-CN" altLang="en-US"/>
                <a:t>界定问题</a:t>
              </a:r>
            </a:p>
          </p:txBody>
        </p:sp>
      </p:grpSp>
      <p:grpSp>
        <p:nvGrpSpPr>
          <p:cNvPr id="9" name="Group 7Copy1"/>
          <p:cNvGrpSpPr/>
          <p:nvPr>
            <p:custDataLst>
              <p:tags r:id="rId11"/>
            </p:custDataLst>
          </p:nvPr>
        </p:nvGrpSpPr>
        <p:grpSpPr>
          <a:xfrm>
            <a:off x="2946656" y="2574955"/>
            <a:ext cx="1907031" cy="969962"/>
            <a:chOff x="690376" y="2106613"/>
            <a:chExt cx="1548000" cy="969962"/>
          </a:xfrm>
        </p:grpSpPr>
        <p:sp>
          <p:nvSpPr>
            <p:cNvPr id="10" name="RbLeanShape Arrow Option 1 1351"/>
            <p:cNvSpPr/>
            <p:nvPr>
              <p:custDataLst>
                <p:tags r:id="rId12"/>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11" name="RbLeanShape Arrow Option 2 1350"/>
            <p:cNvSpPr/>
            <p:nvPr>
              <p:custDataLst>
                <p:tags r:id="rId13"/>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第二步</a:t>
              </a:r>
            </a:p>
            <a:p>
              <a:pPr fontAlgn="ctr"/>
              <a:endParaRPr lang="zh-CN" altLang="en-US"/>
            </a:p>
            <a:p>
              <a:pPr fontAlgn="ctr"/>
              <a:r>
                <a:rPr lang="zh-CN" altLang="en-US"/>
                <a:t>分解问题</a:t>
              </a:r>
              <a:endParaRPr lang="en-US" altLang="zh-CN"/>
            </a:p>
            <a:p>
              <a:pPr fontAlgn="ctr"/>
              <a:r>
                <a:rPr lang="en-US" altLang="zh-CN"/>
                <a:t>(</a:t>
              </a:r>
              <a:r>
                <a:rPr lang="zh-CN" altLang="en-US"/>
                <a:t>逻辑树</a:t>
              </a:r>
              <a:r>
                <a:rPr lang="en-US" altLang="zh-CN"/>
                <a:t>)</a:t>
              </a:r>
            </a:p>
          </p:txBody>
        </p:sp>
      </p:grpSp>
      <p:grpSp>
        <p:nvGrpSpPr>
          <p:cNvPr id="12" name="Group 7Copy2"/>
          <p:cNvGrpSpPr/>
          <p:nvPr>
            <p:custDataLst>
              <p:tags r:id="rId14"/>
            </p:custDataLst>
          </p:nvPr>
        </p:nvGrpSpPr>
        <p:grpSpPr>
          <a:xfrm>
            <a:off x="5155312" y="2574955"/>
            <a:ext cx="1907031" cy="969962"/>
            <a:chOff x="690376" y="2106613"/>
            <a:chExt cx="1548000" cy="969962"/>
          </a:xfrm>
        </p:grpSpPr>
        <p:sp>
          <p:nvSpPr>
            <p:cNvPr id="13" name="RbLeanShape Arrow Option 1 1351"/>
            <p:cNvSpPr/>
            <p:nvPr>
              <p:custDataLst>
                <p:tags r:id="rId15"/>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14" name="RbLeanShape Arrow Option 2 1350"/>
            <p:cNvSpPr/>
            <p:nvPr>
              <p:custDataLst>
                <p:tags r:id="rId16"/>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第三步</a:t>
              </a:r>
            </a:p>
            <a:p>
              <a:pPr fontAlgn="ctr"/>
              <a:endParaRPr lang="zh-CN" altLang="en-US"/>
            </a:p>
            <a:p>
              <a:pPr fontAlgn="ctr"/>
              <a:r>
                <a:rPr lang="zh-CN" altLang="en-US"/>
                <a:t>优先排序</a:t>
              </a:r>
            </a:p>
            <a:p>
              <a:pPr fontAlgn="ctr"/>
              <a:r>
                <a:rPr lang="en-US" altLang="zh-CN"/>
                <a:t>(</a:t>
              </a:r>
              <a:r>
                <a:rPr lang="zh-CN" altLang="en-US"/>
                <a:t>漏斗法</a:t>
              </a:r>
              <a:r>
                <a:rPr lang="en-US" altLang="zh-CN"/>
                <a:t>)</a:t>
              </a:r>
            </a:p>
          </p:txBody>
        </p:sp>
      </p:grpSp>
      <p:grpSp>
        <p:nvGrpSpPr>
          <p:cNvPr id="15" name="Group 7Copy3"/>
          <p:cNvGrpSpPr/>
          <p:nvPr>
            <p:custDataLst>
              <p:tags r:id="rId17"/>
            </p:custDataLst>
          </p:nvPr>
        </p:nvGrpSpPr>
        <p:grpSpPr>
          <a:xfrm>
            <a:off x="7363969" y="2574955"/>
            <a:ext cx="1907031" cy="969962"/>
            <a:chOff x="690376" y="2106613"/>
            <a:chExt cx="1548000" cy="969962"/>
          </a:xfrm>
        </p:grpSpPr>
        <p:sp>
          <p:nvSpPr>
            <p:cNvPr id="16" name="RbLeanShape Arrow Option 1 1351"/>
            <p:cNvSpPr/>
            <p:nvPr>
              <p:custDataLst>
                <p:tags r:id="rId18"/>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17" name="RbLeanShape Arrow Option 2 1350"/>
            <p:cNvSpPr/>
            <p:nvPr>
              <p:custDataLst>
                <p:tags r:id="rId19"/>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第四步</a:t>
              </a:r>
            </a:p>
            <a:p>
              <a:pPr fontAlgn="ctr"/>
              <a:endParaRPr lang="zh-CN" altLang="en-US"/>
            </a:p>
            <a:p>
              <a:pPr fontAlgn="ctr"/>
              <a:r>
                <a:rPr lang="zh-CN" altLang="en-US"/>
                <a:t>分析议题</a:t>
              </a:r>
            </a:p>
          </p:txBody>
        </p:sp>
      </p:grpSp>
      <p:grpSp>
        <p:nvGrpSpPr>
          <p:cNvPr id="20" name="Group 7Copy3"/>
          <p:cNvGrpSpPr/>
          <p:nvPr>
            <p:custDataLst>
              <p:tags r:id="rId20"/>
            </p:custDataLst>
          </p:nvPr>
        </p:nvGrpSpPr>
        <p:grpSpPr>
          <a:xfrm>
            <a:off x="738000" y="4508530"/>
            <a:ext cx="1907031" cy="969962"/>
            <a:chOff x="690376" y="2106613"/>
            <a:chExt cx="1548000" cy="969962"/>
          </a:xfrm>
        </p:grpSpPr>
        <p:sp>
          <p:nvSpPr>
            <p:cNvPr id="30" name="RbLeanShape Arrow Option 1 1351"/>
            <p:cNvSpPr/>
            <p:nvPr>
              <p:custDataLst>
                <p:tags r:id="rId21"/>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31" name="RbLeanShape Arrow Option 2 1350"/>
            <p:cNvSpPr/>
            <p:nvPr>
              <p:custDataLst>
                <p:tags r:id="rId22"/>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第五步</a:t>
              </a:r>
            </a:p>
            <a:p>
              <a:pPr fontAlgn="ctr"/>
              <a:endParaRPr lang="zh-CN" altLang="en-US"/>
            </a:p>
            <a:p>
              <a:pPr fontAlgn="ctr"/>
              <a:r>
                <a:rPr lang="zh-CN" altLang="en-US"/>
                <a:t>关键分析</a:t>
              </a:r>
            </a:p>
          </p:txBody>
        </p:sp>
      </p:grpSp>
      <p:grpSp>
        <p:nvGrpSpPr>
          <p:cNvPr id="21" name="Group 7Copy1"/>
          <p:cNvGrpSpPr/>
          <p:nvPr>
            <p:custDataLst>
              <p:tags r:id="rId23"/>
            </p:custDataLst>
          </p:nvPr>
        </p:nvGrpSpPr>
        <p:grpSpPr>
          <a:xfrm>
            <a:off x="2946656" y="4508530"/>
            <a:ext cx="1907031" cy="969962"/>
            <a:chOff x="690376" y="2106613"/>
            <a:chExt cx="1548000" cy="969962"/>
          </a:xfrm>
        </p:grpSpPr>
        <p:sp>
          <p:nvSpPr>
            <p:cNvPr id="28" name="RbLeanShape Arrow Option 1 1351"/>
            <p:cNvSpPr/>
            <p:nvPr>
              <p:custDataLst>
                <p:tags r:id="rId24"/>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29" name="RbLeanShape Arrow Option 2 1350"/>
            <p:cNvSpPr/>
            <p:nvPr>
              <p:custDataLst>
                <p:tags r:id="rId25"/>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第六步</a:t>
              </a:r>
            </a:p>
            <a:p>
              <a:pPr fontAlgn="ctr"/>
              <a:endParaRPr lang="zh-CN" altLang="en-US"/>
            </a:p>
            <a:p>
              <a:pPr fontAlgn="ctr"/>
              <a:r>
                <a:rPr lang="zh-CN" altLang="en-US"/>
                <a:t>归纳建议</a:t>
              </a:r>
            </a:p>
          </p:txBody>
        </p:sp>
      </p:grpSp>
      <p:grpSp>
        <p:nvGrpSpPr>
          <p:cNvPr id="22" name="Group 7Copy2"/>
          <p:cNvGrpSpPr/>
          <p:nvPr>
            <p:custDataLst>
              <p:tags r:id="rId26"/>
            </p:custDataLst>
          </p:nvPr>
        </p:nvGrpSpPr>
        <p:grpSpPr>
          <a:xfrm>
            <a:off x="5155312" y="4508530"/>
            <a:ext cx="1907031" cy="969962"/>
            <a:chOff x="690376" y="2106613"/>
            <a:chExt cx="1548000" cy="969962"/>
          </a:xfrm>
        </p:grpSpPr>
        <p:sp>
          <p:nvSpPr>
            <p:cNvPr id="26" name="RbLeanShape Arrow Option 1 1351"/>
            <p:cNvSpPr/>
            <p:nvPr>
              <p:custDataLst>
                <p:tags r:id="rId27"/>
              </p:custDataLst>
            </p:nvPr>
          </p:nvSpPr>
          <p:spPr>
            <a:xfrm>
              <a:off x="698078"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 name="connsiteX4" fmla="*/ 0 w 353376"/>
                <a:gd name="connsiteY4" fmla="*/ 508000 h 50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3376" h="508000">
                  <a:moveTo>
                    <a:pt x="0" y="0"/>
                  </a:moveTo>
                  <a:lnTo>
                    <a:pt x="330200" y="0"/>
                  </a:lnTo>
                  <a:lnTo>
                    <a:pt x="353376" y="254000"/>
                  </a:lnTo>
                  <a:lnTo>
                    <a:pt x="330200" y="508000"/>
                  </a:lnTo>
                  <a:lnTo>
                    <a:pt x="0" y="508000"/>
                  </a:lnTo>
                </a:path>
              </a:pathLst>
            </a:custGeom>
            <a:solidFill>
              <a:schemeClr val="bg1"/>
            </a:solidFill>
            <a:ln w="22225">
              <a:no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27" name="RbLeanShape Arrow Option 2 1350"/>
            <p:cNvSpPr/>
            <p:nvPr>
              <p:custDataLst>
                <p:tags r:id="rId28"/>
              </p:custDataLst>
            </p:nvPr>
          </p:nvSpPr>
          <p:spPr>
            <a:xfrm>
              <a:off x="690376" y="2106613"/>
              <a:ext cx="1540298" cy="969962"/>
            </a:xfrm>
            <a:custGeom>
              <a:gdLst>
                <a:gd name="connsiteX0" fmla="*/ 0 w 353376"/>
                <a:gd name="connsiteY0" fmla="*/ 0 h 508000"/>
                <a:gd name="connsiteX1" fmla="*/ 330200 w 353376"/>
                <a:gd name="connsiteY1" fmla="*/ 0 h 508000"/>
                <a:gd name="connsiteX2" fmla="*/ 353376 w 353376"/>
                <a:gd name="connsiteY2" fmla="*/ 254000 h 508000"/>
                <a:gd name="connsiteX3" fmla="*/ 330200 w 353376"/>
                <a:gd name="connsiteY3" fmla="*/ 508000 h 508000"/>
              </a:gdLst>
              <a:cxnLst>
                <a:cxn ang="0">
                  <a:pos x="connsiteX0" y="connsiteY0"/>
                </a:cxn>
                <a:cxn ang="0">
                  <a:pos x="connsiteX1" y="connsiteY1"/>
                </a:cxn>
                <a:cxn ang="0">
                  <a:pos x="connsiteX2" y="connsiteY2"/>
                </a:cxn>
                <a:cxn ang="0">
                  <a:pos x="connsiteX3" y="connsiteY3"/>
                </a:cxn>
              </a:cxnLst>
              <a:rect l="l" t="t" r="r" b="b"/>
              <a:pathLst>
                <a:path w="353376" h="508000">
                  <a:moveTo>
                    <a:pt x="0" y="0"/>
                  </a:moveTo>
                  <a:lnTo>
                    <a:pt x="330200" y="0"/>
                  </a:lnTo>
                  <a:lnTo>
                    <a:pt x="353376" y="254000"/>
                  </a:lnTo>
                  <a:lnTo>
                    <a:pt x="330200" y="508000"/>
                  </a:lnTo>
                </a:path>
              </a:pathLst>
            </a:custGeom>
            <a:solidFill>
              <a:schemeClr val="bg1"/>
            </a:solidFill>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9144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r>
                <a:rPr lang="zh-CN" altLang="en-US">
                  <a:solidFill>
                    <a:schemeClr val="accent3"/>
                  </a:solidFill>
                </a:rPr>
                <a:t>第七步</a:t>
              </a:r>
            </a:p>
            <a:p>
              <a:pPr fontAlgn="ctr"/>
              <a:endParaRPr lang="zh-CN" altLang="en-US"/>
            </a:p>
            <a:p>
              <a:pPr fontAlgn="ctr"/>
              <a:r>
                <a:rPr lang="zh-CN" altLang="en-US"/>
                <a:t>交流沟通</a:t>
              </a:r>
            </a:p>
            <a:p>
              <a:pPr fontAlgn="ctr"/>
              <a:endParaRPr lang="zh-CN" altLang="en-US"/>
            </a:p>
          </p:txBody>
        </p:sp>
      </p:grpSp>
      <p:grpSp>
        <p:nvGrpSpPr>
          <p:cNvPr id="41" name="Group 40"/>
          <p:cNvGrpSpPr/>
          <p:nvPr>
            <p:custDataLst>
              <p:tags r:id="rId29"/>
            </p:custDataLst>
          </p:nvPr>
        </p:nvGrpSpPr>
        <p:grpSpPr>
          <a:xfrm>
            <a:off x="1627188" y="2687667"/>
            <a:ext cx="685800" cy="685800"/>
            <a:chOff x="1666603" y="2219325"/>
            <a:chExt cx="685800" cy="685800"/>
          </a:xfrm>
        </p:grpSpPr>
        <p:sp>
          <p:nvSpPr>
            <p:cNvPr id="33" name="Rectangle 722"/>
            <p:cNvSpPr>
              <a:spLocks noChangeArrowheads="1"/>
            </p:cNvSpPr>
            <p:nvPr/>
          </p:nvSpPr>
          <p:spPr bwMode="auto">
            <a:xfrm>
              <a:off x="1666603" y="2219325"/>
              <a:ext cx="685800" cy="685800"/>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34" name="Freeform 723"/>
            <p:cNvSpPr>
              <a:spLocks noEditPoints="1"/>
            </p:cNvSpPr>
            <p:nvPr/>
          </p:nvSpPr>
          <p:spPr bwMode="auto">
            <a:xfrm>
              <a:off x="1863038" y="2314671"/>
              <a:ext cx="292930" cy="496257"/>
            </a:xfrm>
            <a:custGeom>
              <a:cxnLst>
                <a:cxn ang="0">
                  <a:pos x="160" y="272"/>
                </a:cxn>
                <a:cxn ang="0">
                  <a:pos x="165" y="234"/>
                </a:cxn>
                <a:cxn ang="0">
                  <a:pos x="177" y="197"/>
                </a:cxn>
                <a:cxn ang="0">
                  <a:pos x="194" y="173"/>
                </a:cxn>
                <a:cxn ang="0">
                  <a:pos x="220" y="156"/>
                </a:cxn>
                <a:cxn ang="0">
                  <a:pos x="249" y="151"/>
                </a:cxn>
                <a:cxn ang="0">
                  <a:pos x="269" y="154"/>
                </a:cxn>
                <a:cxn ang="0">
                  <a:pos x="287" y="162"/>
                </a:cxn>
                <a:cxn ang="0">
                  <a:pos x="304" y="176"/>
                </a:cxn>
                <a:cxn ang="0">
                  <a:pos x="313" y="191"/>
                </a:cxn>
                <a:cxn ang="0">
                  <a:pos x="321" y="222"/>
                </a:cxn>
                <a:cxn ang="0">
                  <a:pos x="321" y="258"/>
                </a:cxn>
                <a:cxn ang="0">
                  <a:pos x="309" y="304"/>
                </a:cxn>
                <a:cxn ang="0">
                  <a:pos x="290" y="335"/>
                </a:cxn>
                <a:cxn ang="0">
                  <a:pos x="264" y="367"/>
                </a:cxn>
                <a:cxn ang="0">
                  <a:pos x="206" y="427"/>
                </a:cxn>
                <a:cxn ang="0">
                  <a:pos x="186" y="456"/>
                </a:cxn>
                <a:cxn ang="0">
                  <a:pos x="177" y="480"/>
                </a:cxn>
                <a:cxn ang="0">
                  <a:pos x="171" y="520"/>
                </a:cxn>
                <a:cxn ang="0">
                  <a:pos x="168" y="620"/>
                </a:cxn>
                <a:cxn ang="0">
                  <a:pos x="318" y="583"/>
                </a:cxn>
                <a:cxn ang="0">
                  <a:pos x="323" y="548"/>
                </a:cxn>
                <a:cxn ang="0">
                  <a:pos x="346" y="509"/>
                </a:cxn>
                <a:cxn ang="0">
                  <a:pos x="407" y="453"/>
                </a:cxn>
                <a:cxn ang="0">
                  <a:pos x="450" y="408"/>
                </a:cxn>
                <a:cxn ang="0">
                  <a:pos x="479" y="369"/>
                </a:cxn>
                <a:cxn ang="0">
                  <a:pos x="500" y="320"/>
                </a:cxn>
                <a:cxn ang="0">
                  <a:pos x="509" y="271"/>
                </a:cxn>
                <a:cxn ang="0">
                  <a:pos x="511" y="225"/>
                </a:cxn>
                <a:cxn ang="0">
                  <a:pos x="503" y="176"/>
                </a:cxn>
                <a:cxn ang="0">
                  <a:pos x="482" y="116"/>
                </a:cxn>
                <a:cxn ang="0">
                  <a:pos x="456" y="78"/>
                </a:cxn>
                <a:cxn ang="0">
                  <a:pos x="430" y="50"/>
                </a:cxn>
                <a:cxn ang="0">
                  <a:pos x="396" y="29"/>
                </a:cxn>
                <a:cxn ang="0">
                  <a:pos x="353" y="12"/>
                </a:cxn>
                <a:cxn ang="0">
                  <a:pos x="310" y="3"/>
                </a:cxn>
                <a:cxn ang="0">
                  <a:pos x="261" y="0"/>
                </a:cxn>
                <a:cxn ang="0">
                  <a:pos x="208" y="4"/>
                </a:cxn>
                <a:cxn ang="0">
                  <a:pos x="171" y="12"/>
                </a:cxn>
                <a:cxn ang="0">
                  <a:pos x="137" y="26"/>
                </a:cxn>
                <a:cxn ang="0">
                  <a:pos x="105" y="44"/>
                </a:cxn>
                <a:cxn ang="0">
                  <a:pos x="78" y="67"/>
                </a:cxn>
                <a:cxn ang="0">
                  <a:pos x="55" y="96"/>
                </a:cxn>
                <a:cxn ang="0">
                  <a:pos x="33" y="130"/>
                </a:cxn>
                <a:cxn ang="0">
                  <a:pos x="13" y="183"/>
                </a:cxn>
                <a:cxn ang="0">
                  <a:pos x="3" y="248"/>
                </a:cxn>
                <a:cxn ang="0">
                  <a:pos x="159" y="304"/>
                </a:cxn>
                <a:cxn ang="0">
                  <a:pos x="326" y="863"/>
                </a:cxn>
              </a:cxnLst>
              <a:rect l="0" t="0" r="r" b="b"/>
              <a:pathLst>
                <a:path w="511" h="863">
                  <a:moveTo>
                    <a:pt x="159" y="304"/>
                  </a:moveTo>
                  <a:lnTo>
                    <a:pt x="160" y="284"/>
                  </a:lnTo>
                  <a:lnTo>
                    <a:pt x="160" y="272"/>
                  </a:lnTo>
                  <a:lnTo>
                    <a:pt x="162" y="260"/>
                  </a:lnTo>
                  <a:lnTo>
                    <a:pt x="163" y="248"/>
                  </a:lnTo>
                  <a:lnTo>
                    <a:pt x="165" y="234"/>
                  </a:lnTo>
                  <a:lnTo>
                    <a:pt x="168" y="222"/>
                  </a:lnTo>
                  <a:lnTo>
                    <a:pt x="173" y="209"/>
                  </a:lnTo>
                  <a:lnTo>
                    <a:pt x="177" y="197"/>
                  </a:lnTo>
                  <a:lnTo>
                    <a:pt x="183" y="187"/>
                  </a:lnTo>
                  <a:lnTo>
                    <a:pt x="191" y="177"/>
                  </a:lnTo>
                  <a:lnTo>
                    <a:pt x="194" y="173"/>
                  </a:lnTo>
                  <a:lnTo>
                    <a:pt x="199" y="168"/>
                  </a:lnTo>
                  <a:lnTo>
                    <a:pt x="209" y="162"/>
                  </a:lnTo>
                  <a:lnTo>
                    <a:pt x="220" y="156"/>
                  </a:lnTo>
                  <a:lnTo>
                    <a:pt x="228" y="154"/>
                  </a:lnTo>
                  <a:lnTo>
                    <a:pt x="234" y="153"/>
                  </a:lnTo>
                  <a:lnTo>
                    <a:pt x="249" y="151"/>
                  </a:lnTo>
                  <a:lnTo>
                    <a:pt x="254" y="151"/>
                  </a:lnTo>
                  <a:lnTo>
                    <a:pt x="258" y="151"/>
                  </a:lnTo>
                  <a:lnTo>
                    <a:pt x="269" y="154"/>
                  </a:lnTo>
                  <a:lnTo>
                    <a:pt x="275" y="156"/>
                  </a:lnTo>
                  <a:lnTo>
                    <a:pt x="281" y="159"/>
                  </a:lnTo>
                  <a:lnTo>
                    <a:pt x="287" y="162"/>
                  </a:lnTo>
                  <a:lnTo>
                    <a:pt x="293" y="165"/>
                  </a:lnTo>
                  <a:lnTo>
                    <a:pt x="298" y="170"/>
                  </a:lnTo>
                  <a:lnTo>
                    <a:pt x="304" y="176"/>
                  </a:lnTo>
                  <a:lnTo>
                    <a:pt x="307" y="179"/>
                  </a:lnTo>
                  <a:lnTo>
                    <a:pt x="309" y="183"/>
                  </a:lnTo>
                  <a:lnTo>
                    <a:pt x="313" y="191"/>
                  </a:lnTo>
                  <a:lnTo>
                    <a:pt x="316" y="200"/>
                  </a:lnTo>
                  <a:lnTo>
                    <a:pt x="319" y="209"/>
                  </a:lnTo>
                  <a:lnTo>
                    <a:pt x="321" y="222"/>
                  </a:lnTo>
                  <a:lnTo>
                    <a:pt x="323" y="234"/>
                  </a:lnTo>
                  <a:lnTo>
                    <a:pt x="323" y="246"/>
                  </a:lnTo>
                  <a:lnTo>
                    <a:pt x="321" y="258"/>
                  </a:lnTo>
                  <a:lnTo>
                    <a:pt x="318" y="274"/>
                  </a:lnTo>
                  <a:lnTo>
                    <a:pt x="313" y="288"/>
                  </a:lnTo>
                  <a:lnTo>
                    <a:pt x="309" y="304"/>
                  </a:lnTo>
                  <a:lnTo>
                    <a:pt x="304" y="312"/>
                  </a:lnTo>
                  <a:lnTo>
                    <a:pt x="301" y="320"/>
                  </a:lnTo>
                  <a:lnTo>
                    <a:pt x="290" y="335"/>
                  </a:lnTo>
                  <a:lnTo>
                    <a:pt x="286" y="344"/>
                  </a:lnTo>
                  <a:lnTo>
                    <a:pt x="278" y="352"/>
                  </a:lnTo>
                  <a:lnTo>
                    <a:pt x="264" y="367"/>
                  </a:lnTo>
                  <a:lnTo>
                    <a:pt x="240" y="392"/>
                  </a:lnTo>
                  <a:lnTo>
                    <a:pt x="215" y="416"/>
                  </a:lnTo>
                  <a:lnTo>
                    <a:pt x="206" y="427"/>
                  </a:lnTo>
                  <a:lnTo>
                    <a:pt x="202" y="433"/>
                  </a:lnTo>
                  <a:lnTo>
                    <a:pt x="191" y="448"/>
                  </a:lnTo>
                  <a:lnTo>
                    <a:pt x="186" y="456"/>
                  </a:lnTo>
                  <a:lnTo>
                    <a:pt x="183" y="463"/>
                  </a:lnTo>
                  <a:lnTo>
                    <a:pt x="179" y="473"/>
                  </a:lnTo>
                  <a:lnTo>
                    <a:pt x="177" y="480"/>
                  </a:lnTo>
                  <a:lnTo>
                    <a:pt x="173" y="499"/>
                  </a:lnTo>
                  <a:lnTo>
                    <a:pt x="171" y="509"/>
                  </a:lnTo>
                  <a:lnTo>
                    <a:pt x="171" y="520"/>
                  </a:lnTo>
                  <a:lnTo>
                    <a:pt x="169" y="548"/>
                  </a:lnTo>
                  <a:lnTo>
                    <a:pt x="168" y="580"/>
                  </a:lnTo>
                  <a:lnTo>
                    <a:pt x="168" y="620"/>
                  </a:lnTo>
                  <a:lnTo>
                    <a:pt x="316" y="620"/>
                  </a:lnTo>
                  <a:lnTo>
                    <a:pt x="318" y="594"/>
                  </a:lnTo>
                  <a:lnTo>
                    <a:pt x="318" y="583"/>
                  </a:lnTo>
                  <a:lnTo>
                    <a:pt x="318" y="574"/>
                  </a:lnTo>
                  <a:lnTo>
                    <a:pt x="321" y="555"/>
                  </a:lnTo>
                  <a:lnTo>
                    <a:pt x="323" y="548"/>
                  </a:lnTo>
                  <a:lnTo>
                    <a:pt x="326" y="540"/>
                  </a:lnTo>
                  <a:lnTo>
                    <a:pt x="335" y="525"/>
                  </a:lnTo>
                  <a:lnTo>
                    <a:pt x="346" y="509"/>
                  </a:lnTo>
                  <a:lnTo>
                    <a:pt x="362" y="493"/>
                  </a:lnTo>
                  <a:lnTo>
                    <a:pt x="385" y="473"/>
                  </a:lnTo>
                  <a:lnTo>
                    <a:pt x="407" y="453"/>
                  </a:lnTo>
                  <a:lnTo>
                    <a:pt x="428" y="431"/>
                  </a:lnTo>
                  <a:lnTo>
                    <a:pt x="439" y="421"/>
                  </a:lnTo>
                  <a:lnTo>
                    <a:pt x="450" y="408"/>
                  </a:lnTo>
                  <a:lnTo>
                    <a:pt x="460" y="396"/>
                  </a:lnTo>
                  <a:lnTo>
                    <a:pt x="469" y="382"/>
                  </a:lnTo>
                  <a:lnTo>
                    <a:pt x="479" y="369"/>
                  </a:lnTo>
                  <a:lnTo>
                    <a:pt x="486" y="353"/>
                  </a:lnTo>
                  <a:lnTo>
                    <a:pt x="494" y="336"/>
                  </a:lnTo>
                  <a:lnTo>
                    <a:pt x="500" y="320"/>
                  </a:lnTo>
                  <a:lnTo>
                    <a:pt x="505" y="301"/>
                  </a:lnTo>
                  <a:lnTo>
                    <a:pt x="508" y="281"/>
                  </a:lnTo>
                  <a:lnTo>
                    <a:pt x="509" y="271"/>
                  </a:lnTo>
                  <a:lnTo>
                    <a:pt x="511" y="260"/>
                  </a:lnTo>
                  <a:lnTo>
                    <a:pt x="511" y="239"/>
                  </a:lnTo>
                  <a:lnTo>
                    <a:pt x="511" y="225"/>
                  </a:lnTo>
                  <a:lnTo>
                    <a:pt x="509" y="211"/>
                  </a:lnTo>
                  <a:lnTo>
                    <a:pt x="508" y="194"/>
                  </a:lnTo>
                  <a:lnTo>
                    <a:pt x="503" y="176"/>
                  </a:lnTo>
                  <a:lnTo>
                    <a:pt x="499" y="156"/>
                  </a:lnTo>
                  <a:lnTo>
                    <a:pt x="491" y="136"/>
                  </a:lnTo>
                  <a:lnTo>
                    <a:pt x="482" y="116"/>
                  </a:lnTo>
                  <a:lnTo>
                    <a:pt x="471" y="96"/>
                  </a:lnTo>
                  <a:lnTo>
                    <a:pt x="463" y="87"/>
                  </a:lnTo>
                  <a:lnTo>
                    <a:pt x="456" y="78"/>
                  </a:lnTo>
                  <a:lnTo>
                    <a:pt x="448" y="69"/>
                  </a:lnTo>
                  <a:lnTo>
                    <a:pt x="439" y="59"/>
                  </a:lnTo>
                  <a:lnTo>
                    <a:pt x="430" y="50"/>
                  </a:lnTo>
                  <a:lnTo>
                    <a:pt x="419" y="43"/>
                  </a:lnTo>
                  <a:lnTo>
                    <a:pt x="408" y="35"/>
                  </a:lnTo>
                  <a:lnTo>
                    <a:pt x="396" y="29"/>
                  </a:lnTo>
                  <a:lnTo>
                    <a:pt x="382" y="23"/>
                  </a:lnTo>
                  <a:lnTo>
                    <a:pt x="368" y="17"/>
                  </a:lnTo>
                  <a:lnTo>
                    <a:pt x="353" y="12"/>
                  </a:lnTo>
                  <a:lnTo>
                    <a:pt x="336" y="7"/>
                  </a:lnTo>
                  <a:lnTo>
                    <a:pt x="319" y="4"/>
                  </a:lnTo>
                  <a:lnTo>
                    <a:pt x="310" y="3"/>
                  </a:lnTo>
                  <a:lnTo>
                    <a:pt x="301" y="1"/>
                  </a:lnTo>
                  <a:lnTo>
                    <a:pt x="281" y="0"/>
                  </a:lnTo>
                  <a:lnTo>
                    <a:pt x="261" y="0"/>
                  </a:lnTo>
                  <a:lnTo>
                    <a:pt x="234" y="0"/>
                  </a:lnTo>
                  <a:lnTo>
                    <a:pt x="222" y="1"/>
                  </a:lnTo>
                  <a:lnTo>
                    <a:pt x="208" y="4"/>
                  </a:lnTo>
                  <a:lnTo>
                    <a:pt x="196" y="6"/>
                  </a:lnTo>
                  <a:lnTo>
                    <a:pt x="183" y="9"/>
                  </a:lnTo>
                  <a:lnTo>
                    <a:pt x="171" y="12"/>
                  </a:lnTo>
                  <a:lnTo>
                    <a:pt x="159" y="17"/>
                  </a:lnTo>
                  <a:lnTo>
                    <a:pt x="148" y="21"/>
                  </a:lnTo>
                  <a:lnTo>
                    <a:pt x="137" y="26"/>
                  </a:lnTo>
                  <a:lnTo>
                    <a:pt x="127" y="32"/>
                  </a:lnTo>
                  <a:lnTo>
                    <a:pt x="116" y="38"/>
                  </a:lnTo>
                  <a:lnTo>
                    <a:pt x="105" y="44"/>
                  </a:lnTo>
                  <a:lnTo>
                    <a:pt x="96" y="52"/>
                  </a:lnTo>
                  <a:lnTo>
                    <a:pt x="87" y="59"/>
                  </a:lnTo>
                  <a:lnTo>
                    <a:pt x="78" y="67"/>
                  </a:lnTo>
                  <a:lnTo>
                    <a:pt x="70" y="76"/>
                  </a:lnTo>
                  <a:lnTo>
                    <a:pt x="62" y="86"/>
                  </a:lnTo>
                  <a:lnTo>
                    <a:pt x="55" y="96"/>
                  </a:lnTo>
                  <a:lnTo>
                    <a:pt x="47" y="107"/>
                  </a:lnTo>
                  <a:lnTo>
                    <a:pt x="39" y="118"/>
                  </a:lnTo>
                  <a:lnTo>
                    <a:pt x="33" y="130"/>
                  </a:lnTo>
                  <a:lnTo>
                    <a:pt x="23" y="156"/>
                  </a:lnTo>
                  <a:lnTo>
                    <a:pt x="18" y="170"/>
                  </a:lnTo>
                  <a:lnTo>
                    <a:pt x="13" y="183"/>
                  </a:lnTo>
                  <a:lnTo>
                    <a:pt x="10" y="199"/>
                  </a:lnTo>
                  <a:lnTo>
                    <a:pt x="7" y="214"/>
                  </a:lnTo>
                  <a:lnTo>
                    <a:pt x="3" y="248"/>
                  </a:lnTo>
                  <a:lnTo>
                    <a:pt x="1" y="265"/>
                  </a:lnTo>
                  <a:lnTo>
                    <a:pt x="0" y="283"/>
                  </a:lnTo>
                  <a:lnTo>
                    <a:pt x="159" y="304"/>
                  </a:lnTo>
                  <a:close/>
                  <a:moveTo>
                    <a:pt x="159" y="682"/>
                  </a:moveTo>
                  <a:lnTo>
                    <a:pt x="159" y="863"/>
                  </a:lnTo>
                  <a:lnTo>
                    <a:pt x="326" y="863"/>
                  </a:lnTo>
                  <a:lnTo>
                    <a:pt x="326" y="682"/>
                  </a:lnTo>
                  <a:lnTo>
                    <a:pt x="159" y="682"/>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sp>
        <p:nvSpPr>
          <p:cNvPr id="40" name="Rectangle 722"/>
          <p:cNvSpPr>
            <a:spLocks noChangeArrowheads="1"/>
          </p:cNvSpPr>
          <p:nvPr>
            <p:custDataLst>
              <p:tags r:id="rId30"/>
            </p:custDataLst>
          </p:nvPr>
        </p:nvSpPr>
        <p:spPr bwMode="auto">
          <a:xfrm>
            <a:off x="3885928" y="2687667"/>
            <a:ext cx="685800" cy="685800"/>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nvGrpSpPr>
          <p:cNvPr id="47" name="Group 46"/>
          <p:cNvGrpSpPr/>
          <p:nvPr>
            <p:custDataLst>
              <p:tags r:id="rId31"/>
            </p:custDataLst>
          </p:nvPr>
        </p:nvGrpSpPr>
        <p:grpSpPr>
          <a:xfrm>
            <a:off x="3944661" y="2801373"/>
            <a:ext cx="568335" cy="458388"/>
            <a:chOff x="3927465" y="2375082"/>
            <a:chExt cx="568335" cy="458388"/>
          </a:xfrm>
        </p:grpSpPr>
        <p:sp>
          <p:nvSpPr>
            <p:cNvPr id="37" name="Rectangle 1093"/>
            <p:cNvSpPr>
              <a:spLocks noChangeArrowheads="1"/>
            </p:cNvSpPr>
            <p:nvPr/>
          </p:nvSpPr>
          <p:spPr bwMode="blackWhite">
            <a:xfrm>
              <a:off x="3927465" y="2514380"/>
              <a:ext cx="223918" cy="181411"/>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ea typeface="华文楷体" pitchFamily="2" charset="-122"/>
              </a:endParaRPr>
            </a:p>
          </p:txBody>
        </p:sp>
        <p:sp>
          <p:nvSpPr>
            <p:cNvPr id="38" name="Rectangle 1094"/>
            <p:cNvSpPr>
              <a:spLocks noChangeArrowheads="1"/>
            </p:cNvSpPr>
            <p:nvPr/>
          </p:nvSpPr>
          <p:spPr bwMode="blackWhite">
            <a:xfrm>
              <a:off x="4270933" y="2653678"/>
              <a:ext cx="224867" cy="179792"/>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ea typeface="华文楷体" pitchFamily="2" charset="-122"/>
              </a:endParaRPr>
            </a:p>
          </p:txBody>
        </p:sp>
        <p:sp>
          <p:nvSpPr>
            <p:cNvPr id="39" name="Rectangle 1095"/>
            <p:cNvSpPr>
              <a:spLocks noChangeArrowheads="1"/>
            </p:cNvSpPr>
            <p:nvPr/>
          </p:nvSpPr>
          <p:spPr bwMode="blackWhite">
            <a:xfrm>
              <a:off x="4270933" y="2375082"/>
              <a:ext cx="224867" cy="19436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ea typeface="华文楷体" pitchFamily="2" charset="-122"/>
              </a:endParaRPr>
            </a:p>
          </p:txBody>
        </p:sp>
        <p:cxnSp>
          <p:nvCxnSpPr>
            <p:cNvPr id="44" name="Elbow Connector 43"/>
            <p:cNvCxnSpPr>
              <a:stCxn id="37" idx="3"/>
              <a:endCxn id="39" idx="1"/>
            </p:cNvCxnSpPr>
            <p:nvPr/>
          </p:nvCxnSpPr>
          <p:spPr>
            <a:xfrm flipV="1">
              <a:off x="4151383" y="2472267"/>
              <a:ext cx="119550" cy="132819"/>
            </a:xfrm>
            <a:prstGeom prst="bentConnector3">
              <a:avLst>
                <a:gd name="adj1" fmla="val 50000"/>
              </a:avLst>
            </a:prstGeom>
            <a:ln w="9525">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6" name="Elbow Connector 45"/>
            <p:cNvCxnSpPr>
              <a:stCxn id="37" idx="3"/>
              <a:endCxn id="38" idx="1"/>
            </p:cNvCxnSpPr>
            <p:nvPr/>
          </p:nvCxnSpPr>
          <p:spPr>
            <a:xfrm>
              <a:off x="4151383" y="2605086"/>
              <a:ext cx="119550" cy="138488"/>
            </a:xfrm>
            <a:prstGeom prst="bentConnector3">
              <a:avLst>
                <a:gd name="adj1" fmla="val 50000"/>
              </a:avLst>
            </a:prstGeom>
            <a:ln w="9525">
              <a:solidFill>
                <a:schemeClr val="accent1"/>
              </a:solidFill>
            </a:ln>
            <a:effectLst/>
          </p:spPr>
          <p:style>
            <a:lnRef idx="1">
              <a:schemeClr val="accent1"/>
            </a:lnRef>
            <a:fillRef idx="0">
              <a:schemeClr val="accent1"/>
            </a:fillRef>
            <a:effectRef idx="0">
              <a:schemeClr val="accent1"/>
            </a:effectRef>
            <a:fontRef idx="minor">
              <a:schemeClr val="tx1"/>
            </a:fontRef>
          </p:style>
        </p:cxnSp>
      </p:grpSp>
      <p:grpSp>
        <p:nvGrpSpPr>
          <p:cNvPr id="101" name="Group 100"/>
          <p:cNvGrpSpPr/>
          <p:nvPr/>
        </p:nvGrpSpPr>
        <p:grpSpPr>
          <a:xfrm>
            <a:off x="6057628" y="2687667"/>
            <a:ext cx="685800" cy="685800"/>
            <a:chOff x="6057628" y="2219325"/>
            <a:chExt cx="685800" cy="685800"/>
          </a:xfrm>
        </p:grpSpPr>
        <p:sp>
          <p:nvSpPr>
            <p:cNvPr id="64" name="Rectangle 722"/>
            <p:cNvSpPr>
              <a:spLocks noChangeArrowheads="1"/>
            </p:cNvSpPr>
            <p:nvPr>
              <p:custDataLst>
                <p:tags r:id="rId32"/>
              </p:custDataLst>
            </p:nvPr>
          </p:nvSpPr>
          <p:spPr bwMode="auto">
            <a:xfrm>
              <a:off x="6057628" y="2219325"/>
              <a:ext cx="685800" cy="685800"/>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49" name="Line 4"/>
            <p:cNvSpPr>
              <a:spLocks noChangeShapeType="1"/>
            </p:cNvSpPr>
            <p:nvPr/>
          </p:nvSpPr>
          <p:spPr bwMode="auto">
            <a:xfrm>
              <a:off x="6175279" y="2537516"/>
              <a:ext cx="451204" cy="0"/>
            </a:xfrm>
            <a:prstGeom prst="line">
              <a:avLst/>
            </a:prstGeom>
            <a:noFill/>
            <a:ln w="22225">
              <a:solidFill>
                <a:schemeClr val="accent1"/>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50" name="Line 5"/>
            <p:cNvSpPr>
              <a:spLocks noChangeShapeType="1"/>
            </p:cNvSpPr>
            <p:nvPr/>
          </p:nvSpPr>
          <p:spPr bwMode="auto">
            <a:xfrm>
              <a:off x="6333225" y="2666643"/>
              <a:ext cx="135312" cy="0"/>
            </a:xfrm>
            <a:prstGeom prst="line">
              <a:avLst/>
            </a:prstGeom>
            <a:noFill/>
            <a:ln w="22225">
              <a:solidFill>
                <a:schemeClr val="accent1"/>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51" name="Freeform 6"/>
            <p:cNvSpPr/>
            <p:nvPr/>
          </p:nvSpPr>
          <p:spPr bwMode="auto">
            <a:xfrm rot="5400000">
              <a:off x="6334585" y="2351740"/>
              <a:ext cx="132590" cy="286950"/>
            </a:xfrm>
            <a:custGeom>
              <a:cxnLst>
                <a:cxn ang="0">
                  <a:pos x="0" y="34"/>
                </a:cxn>
                <a:cxn ang="0">
                  <a:pos x="110" y="34"/>
                </a:cxn>
                <a:cxn ang="0">
                  <a:pos x="110" y="0"/>
                </a:cxn>
                <a:cxn ang="0">
                  <a:pos x="240" y="68"/>
                </a:cxn>
                <a:cxn ang="0">
                  <a:pos x="106" y="136"/>
                </a:cxn>
                <a:cxn ang="0">
                  <a:pos x="106" y="102"/>
                </a:cxn>
                <a:cxn ang="0">
                  <a:pos x="2" y="102"/>
                </a:cxn>
              </a:cxnLst>
              <a:rect l="0" t="0" r="r" b="b"/>
              <a:pathLst>
                <a:path w="240" h="136">
                  <a:moveTo>
                    <a:pt x="0" y="34"/>
                  </a:moveTo>
                  <a:lnTo>
                    <a:pt x="110" y="34"/>
                  </a:lnTo>
                  <a:lnTo>
                    <a:pt x="110" y="0"/>
                  </a:lnTo>
                  <a:lnTo>
                    <a:pt x="240" y="68"/>
                  </a:lnTo>
                  <a:lnTo>
                    <a:pt x="106" y="136"/>
                  </a:lnTo>
                  <a:lnTo>
                    <a:pt x="106" y="102"/>
                  </a:lnTo>
                  <a:lnTo>
                    <a:pt x="2" y="102"/>
                  </a:lnTo>
                </a:path>
              </a:pathLst>
            </a:custGeom>
            <a:solidFill>
              <a:schemeClr val="bg1"/>
            </a:solidFill>
            <a:ln w="22225" cap="flat" cmpd="sng">
              <a:solidFill>
                <a:schemeClr val="accent1"/>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52" name="Line 14"/>
            <p:cNvSpPr>
              <a:spLocks noChangeShapeType="1"/>
            </p:cNvSpPr>
            <p:nvPr/>
          </p:nvSpPr>
          <p:spPr bwMode="auto">
            <a:xfrm>
              <a:off x="6253695" y="2619642"/>
              <a:ext cx="294371" cy="0"/>
            </a:xfrm>
            <a:prstGeom prst="line">
              <a:avLst/>
            </a:prstGeom>
            <a:noFill/>
            <a:ln w="22225">
              <a:solidFill>
                <a:schemeClr val="accent1"/>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53" name="Line 15"/>
            <p:cNvSpPr>
              <a:spLocks noChangeShapeType="1"/>
            </p:cNvSpPr>
            <p:nvPr/>
          </p:nvSpPr>
          <p:spPr bwMode="auto">
            <a:xfrm>
              <a:off x="6215353" y="2578579"/>
              <a:ext cx="371056" cy="0"/>
            </a:xfrm>
            <a:prstGeom prst="line">
              <a:avLst/>
            </a:prstGeom>
            <a:noFill/>
            <a:ln w="22225">
              <a:solidFill>
                <a:schemeClr val="accent1"/>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grpSp>
          <p:nvGrpSpPr>
            <p:cNvPr id="54" name="Group 16"/>
            <p:cNvGrpSpPr/>
            <p:nvPr/>
          </p:nvGrpSpPr>
          <p:grpSpPr>
            <a:xfrm>
              <a:off x="6067425" y="2488536"/>
              <a:ext cx="666911" cy="178106"/>
              <a:chOff x="496" y="1947"/>
              <a:chExt cx="2696" cy="720"/>
            </a:xfrm>
          </p:grpSpPr>
          <p:sp>
            <p:nvSpPr>
              <p:cNvPr id="62" name="Freeform 17"/>
              <p:cNvSpPr/>
              <p:nvPr/>
            </p:nvSpPr>
            <p:spPr bwMode="auto">
              <a:xfrm flipV="1">
                <a:off x="2121" y="1947"/>
                <a:ext cx="1071" cy="720"/>
              </a:xfrm>
              <a:custGeom>
                <a:cxnLst>
                  <a:cxn ang="0">
                    <a:pos x="0" y="0"/>
                  </a:cxn>
                  <a:cxn ang="0">
                    <a:pos x="225" y="0"/>
                  </a:cxn>
                  <a:cxn ang="0">
                    <a:pos x="1029" y="804"/>
                  </a:cxn>
                  <a:cxn ang="0">
                    <a:pos x="1195" y="804"/>
                  </a:cxn>
                </a:cxnLst>
                <a:rect l="0" t="0" r="r" b="b"/>
                <a:pathLst>
                  <a:path w="1195" h="804">
                    <a:moveTo>
                      <a:pt x="0" y="0"/>
                    </a:moveTo>
                    <a:lnTo>
                      <a:pt x="225" y="0"/>
                    </a:lnTo>
                    <a:lnTo>
                      <a:pt x="1029" y="804"/>
                    </a:lnTo>
                    <a:lnTo>
                      <a:pt x="1195" y="804"/>
                    </a:lnTo>
                  </a:path>
                </a:pathLst>
              </a:custGeom>
              <a:noFill/>
              <a:ln w="22225" cap="flat" cmpd="sng">
                <a:solidFill>
                  <a:schemeClr val="accent1"/>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63" name="Freeform 18"/>
              <p:cNvSpPr/>
              <p:nvPr/>
            </p:nvSpPr>
            <p:spPr bwMode="auto">
              <a:xfrm flipH="1" flipV="1">
                <a:off x="496" y="1947"/>
                <a:ext cx="1071" cy="720"/>
              </a:xfrm>
              <a:custGeom>
                <a:cxnLst>
                  <a:cxn ang="0">
                    <a:pos x="0" y="0"/>
                  </a:cxn>
                  <a:cxn ang="0">
                    <a:pos x="225" y="0"/>
                  </a:cxn>
                  <a:cxn ang="0">
                    <a:pos x="1029" y="804"/>
                  </a:cxn>
                  <a:cxn ang="0">
                    <a:pos x="1195" y="804"/>
                  </a:cxn>
                </a:cxnLst>
                <a:rect l="0" t="0" r="r" b="b"/>
                <a:pathLst>
                  <a:path w="1195" h="804">
                    <a:moveTo>
                      <a:pt x="0" y="0"/>
                    </a:moveTo>
                    <a:lnTo>
                      <a:pt x="225" y="0"/>
                    </a:lnTo>
                    <a:lnTo>
                      <a:pt x="1029" y="804"/>
                    </a:lnTo>
                    <a:lnTo>
                      <a:pt x="1195" y="804"/>
                    </a:lnTo>
                  </a:path>
                </a:pathLst>
              </a:custGeom>
              <a:noFill/>
              <a:ln w="22225" cap="flat" cmpd="sng">
                <a:solidFill>
                  <a:schemeClr val="accent1"/>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grpSp>
        <p:grpSp>
          <p:nvGrpSpPr>
            <p:cNvPr id="55" name="Group 31"/>
            <p:cNvGrpSpPr/>
            <p:nvPr/>
          </p:nvGrpSpPr>
          <p:grpSpPr>
            <a:xfrm>
              <a:off x="6308859" y="2688906"/>
              <a:ext cx="184044" cy="82869"/>
              <a:chOff x="4371975" y="4005263"/>
              <a:chExt cx="1181100" cy="531812"/>
            </a:xfrm>
          </p:grpSpPr>
          <p:cxnSp>
            <p:nvCxnSpPr>
              <p:cNvPr id="56" name="Straight Connector 55"/>
              <p:cNvCxnSpPr/>
              <p:nvPr/>
            </p:nvCxnSpPr>
            <p:spPr>
              <a:xfrm rot="5400000">
                <a:off x="410606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34228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57850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481472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505094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5400000">
                <a:off x="5287169" y="4271169"/>
                <a:ext cx="531812" cy="0"/>
              </a:xfrm>
              <a:prstGeom prst="line">
                <a:avLst/>
              </a:prstGeom>
              <a:ln w="9525">
                <a:solidFill>
                  <a:schemeClr val="accent1"/>
                </a:solidFill>
                <a:headEnd type="none" w="med" len="med"/>
                <a:tailEnd type="triangle" w="sm" len="sm"/>
              </a:ln>
              <a:effectLst/>
            </p:spPr>
            <p:style>
              <a:lnRef idx="1">
                <a:schemeClr val="accent1"/>
              </a:lnRef>
              <a:fillRef idx="0">
                <a:schemeClr val="accent1"/>
              </a:fillRef>
              <a:effectRef idx="0">
                <a:schemeClr val="accent1"/>
              </a:effectRef>
              <a:fontRef idx="minor">
                <a:schemeClr val="tx1"/>
              </a:fontRef>
            </p:style>
          </p:cxnSp>
        </p:grpSp>
      </p:grpSp>
      <p:grpSp>
        <p:nvGrpSpPr>
          <p:cNvPr id="82" name="Group 81"/>
          <p:cNvGrpSpPr/>
          <p:nvPr/>
        </p:nvGrpSpPr>
        <p:grpSpPr>
          <a:xfrm>
            <a:off x="1627188" y="4643467"/>
            <a:ext cx="685800" cy="685800"/>
            <a:chOff x="1627188" y="4251325"/>
            <a:chExt cx="685800" cy="685800"/>
          </a:xfrm>
        </p:grpSpPr>
        <p:sp>
          <p:nvSpPr>
            <p:cNvPr id="154628" name="AutoShape 4"/>
            <p:cNvSpPr>
              <a:spLocks noChangeAspect="1" noChangeArrowheads="1" noTextEdit="1"/>
            </p:cNvSpPr>
            <p:nvPr/>
          </p:nvSpPr>
          <p:spPr bwMode="auto">
            <a:xfrm>
              <a:off x="1627188" y="4251325"/>
              <a:ext cx="685800" cy="6858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sp>
          <p:nvSpPr>
            <p:cNvPr id="154630" name="Rectangle 6"/>
            <p:cNvSpPr>
              <a:spLocks noChangeArrowheads="1"/>
            </p:cNvSpPr>
            <p:nvPr/>
          </p:nvSpPr>
          <p:spPr bwMode="auto">
            <a:xfrm>
              <a:off x="1627188" y="4251325"/>
              <a:ext cx="685800" cy="685800"/>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sp>
          <p:nvSpPr>
            <p:cNvPr id="154631" name="Freeform 7"/>
            <p:cNvSpPr>
              <a:spLocks noEditPoints="1"/>
            </p:cNvSpPr>
            <p:nvPr/>
          </p:nvSpPr>
          <p:spPr bwMode="auto">
            <a:xfrm>
              <a:off x="1703388" y="4311650"/>
              <a:ext cx="527050" cy="577850"/>
            </a:xfrm>
            <a:custGeom>
              <a:cxnLst>
                <a:cxn ang="0">
                  <a:pos x="153" y="134"/>
                </a:cxn>
                <a:cxn ang="0">
                  <a:pos x="164" y="99"/>
                </a:cxn>
                <a:cxn ang="0">
                  <a:pos x="153" y="63"/>
                </a:cxn>
                <a:cxn ang="0">
                  <a:pos x="135" y="46"/>
                </a:cxn>
                <a:cxn ang="0">
                  <a:pos x="99" y="34"/>
                </a:cxn>
                <a:cxn ang="0">
                  <a:pos x="65" y="46"/>
                </a:cxn>
                <a:cxn ang="0">
                  <a:pos x="46" y="63"/>
                </a:cxn>
                <a:cxn ang="0">
                  <a:pos x="34" y="99"/>
                </a:cxn>
                <a:cxn ang="0">
                  <a:pos x="46" y="134"/>
                </a:cxn>
                <a:cxn ang="0">
                  <a:pos x="65" y="153"/>
                </a:cxn>
                <a:cxn ang="0">
                  <a:pos x="99" y="163"/>
                </a:cxn>
                <a:cxn ang="0">
                  <a:pos x="135" y="153"/>
                </a:cxn>
                <a:cxn ang="0">
                  <a:pos x="29" y="28"/>
                </a:cxn>
                <a:cxn ang="0">
                  <a:pos x="44" y="15"/>
                </a:cxn>
                <a:cxn ang="0">
                  <a:pos x="70" y="4"/>
                </a:cxn>
                <a:cxn ang="0">
                  <a:pos x="99" y="0"/>
                </a:cxn>
                <a:cxn ang="0">
                  <a:pos x="128" y="4"/>
                </a:cxn>
                <a:cxn ang="0">
                  <a:pos x="154" y="15"/>
                </a:cxn>
                <a:cxn ang="0">
                  <a:pos x="170" y="28"/>
                </a:cxn>
                <a:cxn ang="0">
                  <a:pos x="196" y="75"/>
                </a:cxn>
                <a:cxn ang="0">
                  <a:pos x="195" y="125"/>
                </a:cxn>
                <a:cxn ang="0">
                  <a:pos x="326" y="302"/>
                </a:cxn>
                <a:cxn ang="0">
                  <a:pos x="328" y="303"/>
                </a:cxn>
                <a:cxn ang="0">
                  <a:pos x="332" y="323"/>
                </a:cxn>
                <a:cxn ang="0">
                  <a:pos x="322" y="333"/>
                </a:cxn>
                <a:cxn ang="0">
                  <a:pos x="302" y="329"/>
                </a:cxn>
                <a:cxn ang="0">
                  <a:pos x="271" y="356"/>
                </a:cxn>
                <a:cxn ang="0">
                  <a:pos x="271" y="358"/>
                </a:cxn>
                <a:cxn ang="0">
                  <a:pos x="251" y="362"/>
                </a:cxn>
                <a:cxn ang="0">
                  <a:pos x="241" y="352"/>
                </a:cxn>
                <a:cxn ang="0">
                  <a:pos x="244" y="332"/>
                </a:cxn>
                <a:cxn ang="0">
                  <a:pos x="235" y="299"/>
                </a:cxn>
                <a:cxn ang="0">
                  <a:pos x="224" y="310"/>
                </a:cxn>
                <a:cxn ang="0">
                  <a:pos x="211" y="316"/>
                </a:cxn>
                <a:cxn ang="0">
                  <a:pos x="198" y="310"/>
                </a:cxn>
                <a:cxn ang="0">
                  <a:pos x="193" y="291"/>
                </a:cxn>
                <a:cxn ang="0">
                  <a:pos x="227" y="255"/>
                </a:cxn>
                <a:cxn ang="0">
                  <a:pos x="140" y="190"/>
                </a:cxn>
                <a:cxn ang="0">
                  <a:pos x="91" y="198"/>
                </a:cxn>
                <a:cxn ang="0">
                  <a:pos x="43" y="180"/>
                </a:cxn>
                <a:cxn ang="0">
                  <a:pos x="23" y="161"/>
                </a:cxn>
                <a:cxn ang="0">
                  <a:pos x="7" y="137"/>
                </a:cxn>
                <a:cxn ang="0">
                  <a:pos x="1" y="108"/>
                </a:cxn>
                <a:cxn ang="0">
                  <a:pos x="3" y="80"/>
                </a:cxn>
                <a:cxn ang="0">
                  <a:pos x="11" y="53"/>
                </a:cxn>
                <a:cxn ang="0">
                  <a:pos x="29" y="28"/>
                </a:cxn>
              </a:cxnLst>
              <a:rect l="0" t="0" r="r" b="b"/>
              <a:pathLst>
                <a:path w="332" h="364">
                  <a:moveTo>
                    <a:pt x="146" y="144"/>
                  </a:moveTo>
                  <a:lnTo>
                    <a:pt x="146" y="144"/>
                  </a:lnTo>
                  <a:lnTo>
                    <a:pt x="153" y="134"/>
                  </a:lnTo>
                  <a:lnTo>
                    <a:pt x="159" y="124"/>
                  </a:lnTo>
                  <a:lnTo>
                    <a:pt x="163" y="111"/>
                  </a:lnTo>
                  <a:lnTo>
                    <a:pt x="164" y="99"/>
                  </a:lnTo>
                  <a:lnTo>
                    <a:pt x="163" y="86"/>
                  </a:lnTo>
                  <a:lnTo>
                    <a:pt x="159" y="75"/>
                  </a:lnTo>
                  <a:lnTo>
                    <a:pt x="153" y="63"/>
                  </a:lnTo>
                  <a:lnTo>
                    <a:pt x="146" y="53"/>
                  </a:lnTo>
                  <a:lnTo>
                    <a:pt x="146" y="53"/>
                  </a:lnTo>
                  <a:lnTo>
                    <a:pt x="135" y="46"/>
                  </a:lnTo>
                  <a:lnTo>
                    <a:pt x="124" y="40"/>
                  </a:lnTo>
                  <a:lnTo>
                    <a:pt x="112" y="36"/>
                  </a:lnTo>
                  <a:lnTo>
                    <a:pt x="99" y="34"/>
                  </a:lnTo>
                  <a:lnTo>
                    <a:pt x="88" y="36"/>
                  </a:lnTo>
                  <a:lnTo>
                    <a:pt x="75" y="40"/>
                  </a:lnTo>
                  <a:lnTo>
                    <a:pt x="65" y="46"/>
                  </a:lnTo>
                  <a:lnTo>
                    <a:pt x="55" y="53"/>
                  </a:lnTo>
                  <a:lnTo>
                    <a:pt x="55" y="53"/>
                  </a:lnTo>
                  <a:lnTo>
                    <a:pt x="46" y="63"/>
                  </a:lnTo>
                  <a:lnTo>
                    <a:pt x="40" y="75"/>
                  </a:lnTo>
                  <a:lnTo>
                    <a:pt x="36" y="86"/>
                  </a:lnTo>
                  <a:lnTo>
                    <a:pt x="34" y="99"/>
                  </a:lnTo>
                  <a:lnTo>
                    <a:pt x="36" y="111"/>
                  </a:lnTo>
                  <a:lnTo>
                    <a:pt x="40" y="124"/>
                  </a:lnTo>
                  <a:lnTo>
                    <a:pt x="46" y="134"/>
                  </a:lnTo>
                  <a:lnTo>
                    <a:pt x="55" y="144"/>
                  </a:lnTo>
                  <a:lnTo>
                    <a:pt x="55" y="144"/>
                  </a:lnTo>
                  <a:lnTo>
                    <a:pt x="65" y="153"/>
                  </a:lnTo>
                  <a:lnTo>
                    <a:pt x="75" y="158"/>
                  </a:lnTo>
                  <a:lnTo>
                    <a:pt x="88" y="163"/>
                  </a:lnTo>
                  <a:lnTo>
                    <a:pt x="99" y="163"/>
                  </a:lnTo>
                  <a:lnTo>
                    <a:pt x="112" y="163"/>
                  </a:lnTo>
                  <a:lnTo>
                    <a:pt x="124" y="158"/>
                  </a:lnTo>
                  <a:lnTo>
                    <a:pt x="135" y="153"/>
                  </a:lnTo>
                  <a:lnTo>
                    <a:pt x="146" y="144"/>
                  </a:lnTo>
                  <a:lnTo>
                    <a:pt x="146" y="144"/>
                  </a:lnTo>
                  <a:close/>
                  <a:moveTo>
                    <a:pt x="29" y="28"/>
                  </a:moveTo>
                  <a:lnTo>
                    <a:pt x="29" y="28"/>
                  </a:lnTo>
                  <a:lnTo>
                    <a:pt x="37" y="23"/>
                  </a:lnTo>
                  <a:lnTo>
                    <a:pt x="44" y="15"/>
                  </a:lnTo>
                  <a:lnTo>
                    <a:pt x="53" y="11"/>
                  </a:lnTo>
                  <a:lnTo>
                    <a:pt x="62" y="7"/>
                  </a:lnTo>
                  <a:lnTo>
                    <a:pt x="70" y="4"/>
                  </a:lnTo>
                  <a:lnTo>
                    <a:pt x="81" y="1"/>
                  </a:lnTo>
                  <a:lnTo>
                    <a:pt x="89" y="0"/>
                  </a:lnTo>
                  <a:lnTo>
                    <a:pt x="99" y="0"/>
                  </a:lnTo>
                  <a:lnTo>
                    <a:pt x="109" y="0"/>
                  </a:lnTo>
                  <a:lnTo>
                    <a:pt x="118" y="1"/>
                  </a:lnTo>
                  <a:lnTo>
                    <a:pt x="128" y="4"/>
                  </a:lnTo>
                  <a:lnTo>
                    <a:pt x="137" y="7"/>
                  </a:lnTo>
                  <a:lnTo>
                    <a:pt x="146" y="11"/>
                  </a:lnTo>
                  <a:lnTo>
                    <a:pt x="154" y="15"/>
                  </a:lnTo>
                  <a:lnTo>
                    <a:pt x="161" y="23"/>
                  </a:lnTo>
                  <a:lnTo>
                    <a:pt x="170" y="28"/>
                  </a:lnTo>
                  <a:lnTo>
                    <a:pt x="170" y="28"/>
                  </a:lnTo>
                  <a:lnTo>
                    <a:pt x="182" y="43"/>
                  </a:lnTo>
                  <a:lnTo>
                    <a:pt x="190" y="57"/>
                  </a:lnTo>
                  <a:lnTo>
                    <a:pt x="196" y="75"/>
                  </a:lnTo>
                  <a:lnTo>
                    <a:pt x="199" y="91"/>
                  </a:lnTo>
                  <a:lnTo>
                    <a:pt x="198" y="108"/>
                  </a:lnTo>
                  <a:lnTo>
                    <a:pt x="195" y="125"/>
                  </a:lnTo>
                  <a:lnTo>
                    <a:pt x="189" y="141"/>
                  </a:lnTo>
                  <a:lnTo>
                    <a:pt x="180" y="156"/>
                  </a:lnTo>
                  <a:lnTo>
                    <a:pt x="326" y="302"/>
                  </a:lnTo>
                  <a:lnTo>
                    <a:pt x="326" y="302"/>
                  </a:lnTo>
                  <a:lnTo>
                    <a:pt x="328" y="303"/>
                  </a:lnTo>
                  <a:lnTo>
                    <a:pt x="328" y="303"/>
                  </a:lnTo>
                  <a:lnTo>
                    <a:pt x="332" y="309"/>
                  </a:lnTo>
                  <a:lnTo>
                    <a:pt x="332" y="316"/>
                  </a:lnTo>
                  <a:lnTo>
                    <a:pt x="332" y="323"/>
                  </a:lnTo>
                  <a:lnTo>
                    <a:pt x="328" y="329"/>
                  </a:lnTo>
                  <a:lnTo>
                    <a:pt x="328" y="329"/>
                  </a:lnTo>
                  <a:lnTo>
                    <a:pt x="322" y="333"/>
                  </a:lnTo>
                  <a:lnTo>
                    <a:pt x="315" y="335"/>
                  </a:lnTo>
                  <a:lnTo>
                    <a:pt x="307" y="333"/>
                  </a:lnTo>
                  <a:lnTo>
                    <a:pt x="302" y="329"/>
                  </a:lnTo>
                  <a:lnTo>
                    <a:pt x="302" y="329"/>
                  </a:lnTo>
                  <a:lnTo>
                    <a:pt x="300" y="328"/>
                  </a:lnTo>
                  <a:lnTo>
                    <a:pt x="271" y="356"/>
                  </a:lnTo>
                  <a:lnTo>
                    <a:pt x="271" y="356"/>
                  </a:lnTo>
                  <a:lnTo>
                    <a:pt x="271" y="358"/>
                  </a:lnTo>
                  <a:lnTo>
                    <a:pt x="271" y="358"/>
                  </a:lnTo>
                  <a:lnTo>
                    <a:pt x="264" y="362"/>
                  </a:lnTo>
                  <a:lnTo>
                    <a:pt x="258" y="364"/>
                  </a:lnTo>
                  <a:lnTo>
                    <a:pt x="251" y="362"/>
                  </a:lnTo>
                  <a:lnTo>
                    <a:pt x="245" y="358"/>
                  </a:lnTo>
                  <a:lnTo>
                    <a:pt x="245" y="358"/>
                  </a:lnTo>
                  <a:lnTo>
                    <a:pt x="241" y="352"/>
                  </a:lnTo>
                  <a:lnTo>
                    <a:pt x="240" y="345"/>
                  </a:lnTo>
                  <a:lnTo>
                    <a:pt x="241" y="338"/>
                  </a:lnTo>
                  <a:lnTo>
                    <a:pt x="244" y="332"/>
                  </a:lnTo>
                  <a:lnTo>
                    <a:pt x="244" y="332"/>
                  </a:lnTo>
                  <a:lnTo>
                    <a:pt x="257" y="320"/>
                  </a:lnTo>
                  <a:lnTo>
                    <a:pt x="235" y="299"/>
                  </a:lnTo>
                  <a:lnTo>
                    <a:pt x="225" y="309"/>
                  </a:lnTo>
                  <a:lnTo>
                    <a:pt x="225" y="309"/>
                  </a:lnTo>
                  <a:lnTo>
                    <a:pt x="224" y="310"/>
                  </a:lnTo>
                  <a:lnTo>
                    <a:pt x="224" y="310"/>
                  </a:lnTo>
                  <a:lnTo>
                    <a:pt x="218" y="315"/>
                  </a:lnTo>
                  <a:lnTo>
                    <a:pt x="211" y="316"/>
                  </a:lnTo>
                  <a:lnTo>
                    <a:pt x="203" y="315"/>
                  </a:lnTo>
                  <a:lnTo>
                    <a:pt x="198" y="310"/>
                  </a:lnTo>
                  <a:lnTo>
                    <a:pt x="198" y="310"/>
                  </a:lnTo>
                  <a:lnTo>
                    <a:pt x="193" y="304"/>
                  </a:lnTo>
                  <a:lnTo>
                    <a:pt x="192" y="297"/>
                  </a:lnTo>
                  <a:lnTo>
                    <a:pt x="193" y="291"/>
                  </a:lnTo>
                  <a:lnTo>
                    <a:pt x="198" y="286"/>
                  </a:lnTo>
                  <a:lnTo>
                    <a:pt x="198" y="286"/>
                  </a:lnTo>
                  <a:lnTo>
                    <a:pt x="227" y="255"/>
                  </a:lnTo>
                  <a:lnTo>
                    <a:pt x="154" y="182"/>
                  </a:lnTo>
                  <a:lnTo>
                    <a:pt x="154" y="182"/>
                  </a:lnTo>
                  <a:lnTo>
                    <a:pt x="140" y="190"/>
                  </a:lnTo>
                  <a:lnTo>
                    <a:pt x="122" y="196"/>
                  </a:lnTo>
                  <a:lnTo>
                    <a:pt x="107" y="198"/>
                  </a:lnTo>
                  <a:lnTo>
                    <a:pt x="91" y="198"/>
                  </a:lnTo>
                  <a:lnTo>
                    <a:pt x="73" y="195"/>
                  </a:lnTo>
                  <a:lnTo>
                    <a:pt x="57" y="189"/>
                  </a:lnTo>
                  <a:lnTo>
                    <a:pt x="43" y="180"/>
                  </a:lnTo>
                  <a:lnTo>
                    <a:pt x="29" y="169"/>
                  </a:lnTo>
                  <a:lnTo>
                    <a:pt x="29" y="169"/>
                  </a:lnTo>
                  <a:lnTo>
                    <a:pt x="23" y="161"/>
                  </a:lnTo>
                  <a:lnTo>
                    <a:pt x="17" y="154"/>
                  </a:lnTo>
                  <a:lnTo>
                    <a:pt x="11" y="145"/>
                  </a:lnTo>
                  <a:lnTo>
                    <a:pt x="7" y="137"/>
                  </a:lnTo>
                  <a:lnTo>
                    <a:pt x="4" y="127"/>
                  </a:lnTo>
                  <a:lnTo>
                    <a:pt x="3" y="118"/>
                  </a:lnTo>
                  <a:lnTo>
                    <a:pt x="1" y="108"/>
                  </a:lnTo>
                  <a:lnTo>
                    <a:pt x="0" y="99"/>
                  </a:lnTo>
                  <a:lnTo>
                    <a:pt x="1" y="89"/>
                  </a:lnTo>
                  <a:lnTo>
                    <a:pt x="3" y="80"/>
                  </a:lnTo>
                  <a:lnTo>
                    <a:pt x="4" y="70"/>
                  </a:lnTo>
                  <a:lnTo>
                    <a:pt x="7" y="62"/>
                  </a:lnTo>
                  <a:lnTo>
                    <a:pt x="11" y="53"/>
                  </a:lnTo>
                  <a:lnTo>
                    <a:pt x="17" y="44"/>
                  </a:lnTo>
                  <a:lnTo>
                    <a:pt x="23" y="36"/>
                  </a:lnTo>
                  <a:lnTo>
                    <a:pt x="29" y="28"/>
                  </a:lnTo>
                  <a:lnTo>
                    <a:pt x="29" y="28"/>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grpSp>
      <p:grpSp>
        <p:nvGrpSpPr>
          <p:cNvPr id="87" name="Group 86"/>
          <p:cNvGrpSpPr/>
          <p:nvPr/>
        </p:nvGrpSpPr>
        <p:grpSpPr>
          <a:xfrm>
            <a:off x="3885928" y="4643467"/>
            <a:ext cx="685800" cy="685800"/>
            <a:chOff x="4203038" y="5724525"/>
            <a:chExt cx="685800" cy="685800"/>
          </a:xfrm>
        </p:grpSpPr>
        <p:sp>
          <p:nvSpPr>
            <p:cNvPr id="84" name="AutoShape 281"/>
            <p:cNvSpPr>
              <a:spLocks noChangeAspect="1" noChangeArrowheads="1" noTextEdit="1"/>
            </p:cNvSpPr>
            <p:nvPr/>
          </p:nvSpPr>
          <p:spPr bwMode="auto">
            <a:xfrm>
              <a:off x="4203038" y="5724525"/>
              <a:ext cx="685800" cy="685800"/>
            </a:xfrm>
            <a:prstGeom prst="rect">
              <a:avLst/>
            </a:prstGeom>
            <a:no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85" name="Freeform 283"/>
            <p:cNvSpPr/>
            <p:nvPr/>
          </p:nvSpPr>
          <p:spPr bwMode="auto">
            <a:xfrm>
              <a:off x="4203038" y="5724525"/>
              <a:ext cx="685800" cy="685800"/>
            </a:xfrm>
            <a:custGeom>
              <a:cxnLst>
                <a:cxn ang="0">
                  <a:pos x="596" y="598"/>
                </a:cxn>
                <a:cxn ang="0">
                  <a:pos x="0" y="598"/>
                </a:cxn>
                <a:cxn ang="0">
                  <a:pos x="0" y="0"/>
                </a:cxn>
                <a:cxn ang="0">
                  <a:pos x="596" y="0"/>
                </a:cxn>
                <a:cxn ang="0">
                  <a:pos x="596" y="598"/>
                </a:cxn>
                <a:cxn ang="0">
                  <a:pos x="596" y="598"/>
                </a:cxn>
              </a:cxnLst>
              <a:rect l="0" t="0" r="r" b="b"/>
              <a:pathLst>
                <a:path w="596" h="598">
                  <a:moveTo>
                    <a:pt x="596" y="598"/>
                  </a:moveTo>
                  <a:lnTo>
                    <a:pt x="0" y="598"/>
                  </a:lnTo>
                  <a:lnTo>
                    <a:pt x="0" y="0"/>
                  </a:lnTo>
                  <a:lnTo>
                    <a:pt x="596" y="0"/>
                  </a:lnTo>
                  <a:lnTo>
                    <a:pt x="596" y="598"/>
                  </a:lnTo>
                  <a:lnTo>
                    <a:pt x="596" y="598"/>
                  </a:lnTo>
                  <a:close/>
                </a:path>
              </a:pathLst>
            </a:cu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86" name="Freeform 284"/>
            <p:cNvSpPr>
              <a:spLocks noEditPoints="1"/>
            </p:cNvSpPr>
            <p:nvPr/>
          </p:nvSpPr>
          <p:spPr bwMode="auto">
            <a:xfrm>
              <a:off x="4269777" y="5859850"/>
              <a:ext cx="545418" cy="412856"/>
            </a:xfrm>
            <a:custGeom>
              <a:cxnLst>
                <a:cxn ang="0">
                  <a:pos x="470" y="312"/>
                </a:cxn>
                <a:cxn ang="0">
                  <a:pos x="454" y="348"/>
                </a:cxn>
                <a:cxn ang="0">
                  <a:pos x="76" y="360"/>
                </a:cxn>
                <a:cxn ang="0">
                  <a:pos x="26" y="352"/>
                </a:cxn>
                <a:cxn ang="0">
                  <a:pos x="4" y="320"/>
                </a:cxn>
                <a:cxn ang="0">
                  <a:pos x="432" y="0"/>
                </a:cxn>
                <a:cxn ang="0">
                  <a:pos x="474" y="276"/>
                </a:cxn>
                <a:cxn ang="0">
                  <a:pos x="10" y="278"/>
                </a:cxn>
                <a:cxn ang="0">
                  <a:pos x="16" y="330"/>
                </a:cxn>
                <a:cxn ang="0">
                  <a:pos x="42" y="348"/>
                </a:cxn>
                <a:cxn ang="0">
                  <a:pos x="424" y="352"/>
                </a:cxn>
                <a:cxn ang="0">
                  <a:pos x="100" y="34"/>
                </a:cxn>
                <a:cxn ang="0">
                  <a:pos x="34" y="86"/>
                </a:cxn>
                <a:cxn ang="0">
                  <a:pos x="188" y="86"/>
                </a:cxn>
                <a:cxn ang="0">
                  <a:pos x="188" y="110"/>
                </a:cxn>
                <a:cxn ang="0">
                  <a:pos x="404" y="226"/>
                </a:cxn>
                <a:cxn ang="0">
                  <a:pos x="380" y="298"/>
                </a:cxn>
                <a:cxn ang="0">
                  <a:pos x="332" y="326"/>
                </a:cxn>
                <a:cxn ang="0">
                  <a:pos x="270" y="322"/>
                </a:cxn>
                <a:cxn ang="0">
                  <a:pos x="210" y="288"/>
                </a:cxn>
                <a:cxn ang="0">
                  <a:pos x="182" y="242"/>
                </a:cxn>
                <a:cxn ang="0">
                  <a:pos x="180" y="218"/>
                </a:cxn>
                <a:cxn ang="0">
                  <a:pos x="202" y="170"/>
                </a:cxn>
                <a:cxn ang="0">
                  <a:pos x="254" y="142"/>
                </a:cxn>
                <a:cxn ang="0">
                  <a:pos x="322" y="138"/>
                </a:cxn>
                <a:cxn ang="0">
                  <a:pos x="388" y="176"/>
                </a:cxn>
                <a:cxn ang="0">
                  <a:pos x="316" y="148"/>
                </a:cxn>
                <a:cxn ang="0">
                  <a:pos x="250" y="150"/>
                </a:cxn>
                <a:cxn ang="0">
                  <a:pos x="206" y="172"/>
                </a:cxn>
                <a:cxn ang="0">
                  <a:pos x="188" y="218"/>
                </a:cxn>
                <a:cxn ang="0">
                  <a:pos x="226" y="286"/>
                </a:cxn>
                <a:cxn ang="0">
                  <a:pos x="292" y="318"/>
                </a:cxn>
                <a:cxn ang="0">
                  <a:pos x="352" y="314"/>
                </a:cxn>
                <a:cxn ang="0">
                  <a:pos x="390" y="270"/>
                </a:cxn>
                <a:cxn ang="0">
                  <a:pos x="394" y="220"/>
                </a:cxn>
                <a:cxn ang="0">
                  <a:pos x="374" y="182"/>
                </a:cxn>
                <a:cxn ang="0">
                  <a:pos x="350" y="162"/>
                </a:cxn>
                <a:cxn ang="0">
                  <a:pos x="382" y="174"/>
                </a:cxn>
                <a:cxn ang="0">
                  <a:pos x="402" y="214"/>
                </a:cxn>
                <a:cxn ang="0">
                  <a:pos x="154" y="194"/>
                </a:cxn>
                <a:cxn ang="0">
                  <a:pos x="154" y="194"/>
                </a:cxn>
                <a:cxn ang="0">
                  <a:pos x="34" y="270"/>
                </a:cxn>
                <a:cxn ang="0">
                  <a:pos x="282" y="48"/>
                </a:cxn>
                <a:cxn ang="0">
                  <a:pos x="282" y="48"/>
                </a:cxn>
                <a:cxn ang="0">
                  <a:pos x="224" y="72"/>
                </a:cxn>
                <a:cxn ang="0">
                  <a:pos x="368" y="124"/>
                </a:cxn>
                <a:cxn ang="0">
                  <a:pos x="368" y="124"/>
                </a:cxn>
                <a:cxn ang="0">
                  <a:pos x="224" y="180"/>
                </a:cxn>
                <a:cxn ang="0">
                  <a:pos x="224" y="218"/>
                </a:cxn>
                <a:cxn ang="0">
                  <a:pos x="224" y="218"/>
                </a:cxn>
                <a:cxn ang="0">
                  <a:pos x="224" y="262"/>
                </a:cxn>
              </a:cxnLst>
              <a:rect l="0" t="0" r="r" b="b"/>
              <a:pathLst>
                <a:path w="472" h="360">
                  <a:moveTo>
                    <a:pt x="474" y="276"/>
                  </a:moveTo>
                  <a:lnTo>
                    <a:pt x="474" y="276"/>
                  </a:lnTo>
                  <a:lnTo>
                    <a:pt x="472" y="296"/>
                  </a:lnTo>
                  <a:lnTo>
                    <a:pt x="470" y="312"/>
                  </a:lnTo>
                  <a:lnTo>
                    <a:pt x="466" y="326"/>
                  </a:lnTo>
                  <a:lnTo>
                    <a:pt x="460" y="338"/>
                  </a:lnTo>
                  <a:lnTo>
                    <a:pt x="460" y="338"/>
                  </a:lnTo>
                  <a:lnTo>
                    <a:pt x="454" y="348"/>
                  </a:lnTo>
                  <a:lnTo>
                    <a:pt x="448" y="354"/>
                  </a:lnTo>
                  <a:lnTo>
                    <a:pt x="440" y="358"/>
                  </a:lnTo>
                  <a:lnTo>
                    <a:pt x="432" y="360"/>
                  </a:lnTo>
                  <a:lnTo>
                    <a:pt x="76" y="360"/>
                  </a:lnTo>
                  <a:lnTo>
                    <a:pt x="76" y="360"/>
                  </a:lnTo>
                  <a:lnTo>
                    <a:pt x="56" y="360"/>
                  </a:lnTo>
                  <a:lnTo>
                    <a:pt x="38" y="356"/>
                  </a:lnTo>
                  <a:lnTo>
                    <a:pt x="26" y="352"/>
                  </a:lnTo>
                  <a:lnTo>
                    <a:pt x="16" y="344"/>
                  </a:lnTo>
                  <a:lnTo>
                    <a:pt x="16" y="344"/>
                  </a:lnTo>
                  <a:lnTo>
                    <a:pt x="10" y="334"/>
                  </a:lnTo>
                  <a:lnTo>
                    <a:pt x="4" y="320"/>
                  </a:lnTo>
                  <a:lnTo>
                    <a:pt x="2" y="302"/>
                  </a:lnTo>
                  <a:lnTo>
                    <a:pt x="0" y="278"/>
                  </a:lnTo>
                  <a:lnTo>
                    <a:pt x="0" y="0"/>
                  </a:lnTo>
                  <a:lnTo>
                    <a:pt x="432" y="0"/>
                  </a:lnTo>
                  <a:lnTo>
                    <a:pt x="432" y="34"/>
                  </a:lnTo>
                  <a:lnTo>
                    <a:pt x="474" y="34"/>
                  </a:lnTo>
                  <a:lnTo>
                    <a:pt x="474" y="276"/>
                  </a:lnTo>
                  <a:lnTo>
                    <a:pt x="474" y="276"/>
                  </a:lnTo>
                  <a:close/>
                  <a:moveTo>
                    <a:pt x="424" y="352"/>
                  </a:moveTo>
                  <a:lnTo>
                    <a:pt x="424" y="8"/>
                  </a:lnTo>
                  <a:lnTo>
                    <a:pt x="10" y="8"/>
                  </a:lnTo>
                  <a:lnTo>
                    <a:pt x="10" y="278"/>
                  </a:lnTo>
                  <a:lnTo>
                    <a:pt x="10" y="278"/>
                  </a:lnTo>
                  <a:lnTo>
                    <a:pt x="10" y="300"/>
                  </a:lnTo>
                  <a:lnTo>
                    <a:pt x="12" y="316"/>
                  </a:lnTo>
                  <a:lnTo>
                    <a:pt x="16" y="330"/>
                  </a:lnTo>
                  <a:lnTo>
                    <a:pt x="22" y="338"/>
                  </a:lnTo>
                  <a:lnTo>
                    <a:pt x="22" y="338"/>
                  </a:lnTo>
                  <a:lnTo>
                    <a:pt x="30" y="344"/>
                  </a:lnTo>
                  <a:lnTo>
                    <a:pt x="42" y="348"/>
                  </a:lnTo>
                  <a:lnTo>
                    <a:pt x="58" y="352"/>
                  </a:lnTo>
                  <a:lnTo>
                    <a:pt x="76" y="352"/>
                  </a:lnTo>
                  <a:lnTo>
                    <a:pt x="424" y="352"/>
                  </a:lnTo>
                  <a:lnTo>
                    <a:pt x="424" y="352"/>
                  </a:lnTo>
                  <a:close/>
                  <a:moveTo>
                    <a:pt x="100" y="48"/>
                  </a:moveTo>
                  <a:lnTo>
                    <a:pt x="34" y="48"/>
                  </a:lnTo>
                  <a:lnTo>
                    <a:pt x="34" y="34"/>
                  </a:lnTo>
                  <a:lnTo>
                    <a:pt x="100" y="34"/>
                  </a:lnTo>
                  <a:lnTo>
                    <a:pt x="100" y="48"/>
                  </a:lnTo>
                  <a:lnTo>
                    <a:pt x="100" y="48"/>
                  </a:lnTo>
                  <a:close/>
                  <a:moveTo>
                    <a:pt x="188" y="86"/>
                  </a:moveTo>
                  <a:lnTo>
                    <a:pt x="34" y="86"/>
                  </a:lnTo>
                  <a:lnTo>
                    <a:pt x="34" y="72"/>
                  </a:lnTo>
                  <a:lnTo>
                    <a:pt x="188" y="72"/>
                  </a:lnTo>
                  <a:lnTo>
                    <a:pt x="188" y="86"/>
                  </a:lnTo>
                  <a:lnTo>
                    <a:pt x="188" y="86"/>
                  </a:lnTo>
                  <a:close/>
                  <a:moveTo>
                    <a:pt x="188" y="124"/>
                  </a:moveTo>
                  <a:lnTo>
                    <a:pt x="34" y="124"/>
                  </a:lnTo>
                  <a:lnTo>
                    <a:pt x="34" y="110"/>
                  </a:lnTo>
                  <a:lnTo>
                    <a:pt x="188" y="110"/>
                  </a:lnTo>
                  <a:lnTo>
                    <a:pt x="188" y="124"/>
                  </a:lnTo>
                  <a:lnTo>
                    <a:pt x="188" y="124"/>
                  </a:lnTo>
                  <a:close/>
                  <a:moveTo>
                    <a:pt x="404" y="226"/>
                  </a:moveTo>
                  <a:lnTo>
                    <a:pt x="404" y="226"/>
                  </a:lnTo>
                  <a:lnTo>
                    <a:pt x="402" y="246"/>
                  </a:lnTo>
                  <a:lnTo>
                    <a:pt x="398" y="266"/>
                  </a:lnTo>
                  <a:lnTo>
                    <a:pt x="390" y="282"/>
                  </a:lnTo>
                  <a:lnTo>
                    <a:pt x="380" y="298"/>
                  </a:lnTo>
                  <a:lnTo>
                    <a:pt x="380" y="298"/>
                  </a:lnTo>
                  <a:lnTo>
                    <a:pt x="366" y="310"/>
                  </a:lnTo>
                  <a:lnTo>
                    <a:pt x="350" y="320"/>
                  </a:lnTo>
                  <a:lnTo>
                    <a:pt x="332" y="326"/>
                  </a:lnTo>
                  <a:lnTo>
                    <a:pt x="312" y="328"/>
                  </a:lnTo>
                  <a:lnTo>
                    <a:pt x="312" y="328"/>
                  </a:lnTo>
                  <a:lnTo>
                    <a:pt x="292" y="326"/>
                  </a:lnTo>
                  <a:lnTo>
                    <a:pt x="270" y="322"/>
                  </a:lnTo>
                  <a:lnTo>
                    <a:pt x="248" y="314"/>
                  </a:lnTo>
                  <a:lnTo>
                    <a:pt x="228" y="302"/>
                  </a:lnTo>
                  <a:lnTo>
                    <a:pt x="228" y="302"/>
                  </a:lnTo>
                  <a:lnTo>
                    <a:pt x="210" y="288"/>
                  </a:lnTo>
                  <a:lnTo>
                    <a:pt x="194" y="270"/>
                  </a:lnTo>
                  <a:lnTo>
                    <a:pt x="190" y="262"/>
                  </a:lnTo>
                  <a:lnTo>
                    <a:pt x="186" y="252"/>
                  </a:lnTo>
                  <a:lnTo>
                    <a:pt x="182" y="242"/>
                  </a:lnTo>
                  <a:lnTo>
                    <a:pt x="180" y="232"/>
                  </a:lnTo>
                  <a:lnTo>
                    <a:pt x="34" y="232"/>
                  </a:lnTo>
                  <a:lnTo>
                    <a:pt x="34" y="218"/>
                  </a:lnTo>
                  <a:lnTo>
                    <a:pt x="180" y="218"/>
                  </a:lnTo>
                  <a:lnTo>
                    <a:pt x="180" y="218"/>
                  </a:lnTo>
                  <a:lnTo>
                    <a:pt x="184" y="200"/>
                  </a:lnTo>
                  <a:lnTo>
                    <a:pt x="190" y="184"/>
                  </a:lnTo>
                  <a:lnTo>
                    <a:pt x="202" y="170"/>
                  </a:lnTo>
                  <a:lnTo>
                    <a:pt x="220" y="158"/>
                  </a:lnTo>
                  <a:lnTo>
                    <a:pt x="220" y="158"/>
                  </a:lnTo>
                  <a:lnTo>
                    <a:pt x="236" y="148"/>
                  </a:lnTo>
                  <a:lnTo>
                    <a:pt x="254" y="142"/>
                  </a:lnTo>
                  <a:lnTo>
                    <a:pt x="272" y="138"/>
                  </a:lnTo>
                  <a:lnTo>
                    <a:pt x="292" y="136"/>
                  </a:lnTo>
                  <a:lnTo>
                    <a:pt x="292" y="136"/>
                  </a:lnTo>
                  <a:lnTo>
                    <a:pt x="322" y="138"/>
                  </a:lnTo>
                  <a:lnTo>
                    <a:pt x="348" y="144"/>
                  </a:lnTo>
                  <a:lnTo>
                    <a:pt x="374" y="154"/>
                  </a:lnTo>
                  <a:lnTo>
                    <a:pt x="396" y="168"/>
                  </a:lnTo>
                  <a:lnTo>
                    <a:pt x="388" y="176"/>
                  </a:lnTo>
                  <a:lnTo>
                    <a:pt x="388" y="176"/>
                  </a:lnTo>
                  <a:lnTo>
                    <a:pt x="366" y="162"/>
                  </a:lnTo>
                  <a:lnTo>
                    <a:pt x="342" y="154"/>
                  </a:lnTo>
                  <a:lnTo>
                    <a:pt x="316" y="148"/>
                  </a:lnTo>
                  <a:lnTo>
                    <a:pt x="288" y="146"/>
                  </a:lnTo>
                  <a:lnTo>
                    <a:pt x="288" y="146"/>
                  </a:lnTo>
                  <a:lnTo>
                    <a:pt x="268" y="146"/>
                  </a:lnTo>
                  <a:lnTo>
                    <a:pt x="250" y="150"/>
                  </a:lnTo>
                  <a:lnTo>
                    <a:pt x="234" y="154"/>
                  </a:lnTo>
                  <a:lnTo>
                    <a:pt x="220" y="162"/>
                  </a:lnTo>
                  <a:lnTo>
                    <a:pt x="220" y="162"/>
                  </a:lnTo>
                  <a:lnTo>
                    <a:pt x="206" y="172"/>
                  </a:lnTo>
                  <a:lnTo>
                    <a:pt x="196" y="184"/>
                  </a:lnTo>
                  <a:lnTo>
                    <a:pt x="190" y="200"/>
                  </a:lnTo>
                  <a:lnTo>
                    <a:pt x="188" y="218"/>
                  </a:lnTo>
                  <a:lnTo>
                    <a:pt x="188" y="218"/>
                  </a:lnTo>
                  <a:lnTo>
                    <a:pt x="190" y="236"/>
                  </a:lnTo>
                  <a:lnTo>
                    <a:pt x="198" y="252"/>
                  </a:lnTo>
                  <a:lnTo>
                    <a:pt x="210" y="270"/>
                  </a:lnTo>
                  <a:lnTo>
                    <a:pt x="226" y="286"/>
                  </a:lnTo>
                  <a:lnTo>
                    <a:pt x="226" y="286"/>
                  </a:lnTo>
                  <a:lnTo>
                    <a:pt x="246" y="300"/>
                  </a:lnTo>
                  <a:lnTo>
                    <a:pt x="268" y="310"/>
                  </a:lnTo>
                  <a:lnTo>
                    <a:pt x="292" y="318"/>
                  </a:lnTo>
                  <a:lnTo>
                    <a:pt x="318" y="320"/>
                  </a:lnTo>
                  <a:lnTo>
                    <a:pt x="318" y="320"/>
                  </a:lnTo>
                  <a:lnTo>
                    <a:pt x="336" y="318"/>
                  </a:lnTo>
                  <a:lnTo>
                    <a:pt x="352" y="314"/>
                  </a:lnTo>
                  <a:lnTo>
                    <a:pt x="364" y="306"/>
                  </a:lnTo>
                  <a:lnTo>
                    <a:pt x="376" y="298"/>
                  </a:lnTo>
                  <a:lnTo>
                    <a:pt x="384" y="286"/>
                  </a:lnTo>
                  <a:lnTo>
                    <a:pt x="390" y="270"/>
                  </a:lnTo>
                  <a:lnTo>
                    <a:pt x="394" y="252"/>
                  </a:lnTo>
                  <a:lnTo>
                    <a:pt x="394" y="232"/>
                  </a:lnTo>
                  <a:lnTo>
                    <a:pt x="394" y="232"/>
                  </a:lnTo>
                  <a:lnTo>
                    <a:pt x="394" y="220"/>
                  </a:lnTo>
                  <a:lnTo>
                    <a:pt x="390" y="208"/>
                  </a:lnTo>
                  <a:lnTo>
                    <a:pt x="386" y="198"/>
                  </a:lnTo>
                  <a:lnTo>
                    <a:pt x="382" y="190"/>
                  </a:lnTo>
                  <a:lnTo>
                    <a:pt x="374" y="182"/>
                  </a:lnTo>
                  <a:lnTo>
                    <a:pt x="364" y="178"/>
                  </a:lnTo>
                  <a:lnTo>
                    <a:pt x="354" y="174"/>
                  </a:lnTo>
                  <a:lnTo>
                    <a:pt x="342" y="170"/>
                  </a:lnTo>
                  <a:lnTo>
                    <a:pt x="350" y="162"/>
                  </a:lnTo>
                  <a:lnTo>
                    <a:pt x="350" y="162"/>
                  </a:lnTo>
                  <a:lnTo>
                    <a:pt x="362" y="164"/>
                  </a:lnTo>
                  <a:lnTo>
                    <a:pt x="374" y="168"/>
                  </a:lnTo>
                  <a:lnTo>
                    <a:pt x="382" y="174"/>
                  </a:lnTo>
                  <a:lnTo>
                    <a:pt x="390" y="182"/>
                  </a:lnTo>
                  <a:lnTo>
                    <a:pt x="396" y="190"/>
                  </a:lnTo>
                  <a:lnTo>
                    <a:pt x="400" y="202"/>
                  </a:lnTo>
                  <a:lnTo>
                    <a:pt x="402" y="214"/>
                  </a:lnTo>
                  <a:lnTo>
                    <a:pt x="404" y="226"/>
                  </a:lnTo>
                  <a:lnTo>
                    <a:pt x="404" y="226"/>
                  </a:lnTo>
                  <a:lnTo>
                    <a:pt x="404" y="226"/>
                  </a:lnTo>
                  <a:close/>
                  <a:moveTo>
                    <a:pt x="154" y="194"/>
                  </a:moveTo>
                  <a:lnTo>
                    <a:pt x="34" y="194"/>
                  </a:lnTo>
                  <a:lnTo>
                    <a:pt x="34" y="180"/>
                  </a:lnTo>
                  <a:lnTo>
                    <a:pt x="154" y="180"/>
                  </a:lnTo>
                  <a:lnTo>
                    <a:pt x="154" y="194"/>
                  </a:lnTo>
                  <a:lnTo>
                    <a:pt x="154" y="194"/>
                  </a:lnTo>
                  <a:close/>
                  <a:moveTo>
                    <a:pt x="164" y="256"/>
                  </a:moveTo>
                  <a:lnTo>
                    <a:pt x="164" y="270"/>
                  </a:lnTo>
                  <a:lnTo>
                    <a:pt x="34" y="270"/>
                  </a:lnTo>
                  <a:lnTo>
                    <a:pt x="34" y="256"/>
                  </a:lnTo>
                  <a:lnTo>
                    <a:pt x="164" y="256"/>
                  </a:lnTo>
                  <a:lnTo>
                    <a:pt x="164" y="256"/>
                  </a:lnTo>
                  <a:close/>
                  <a:moveTo>
                    <a:pt x="282" y="48"/>
                  </a:moveTo>
                  <a:lnTo>
                    <a:pt x="224" y="48"/>
                  </a:lnTo>
                  <a:lnTo>
                    <a:pt x="224" y="34"/>
                  </a:lnTo>
                  <a:lnTo>
                    <a:pt x="282" y="34"/>
                  </a:lnTo>
                  <a:lnTo>
                    <a:pt x="282" y="48"/>
                  </a:lnTo>
                  <a:lnTo>
                    <a:pt x="282" y="48"/>
                  </a:lnTo>
                  <a:close/>
                  <a:moveTo>
                    <a:pt x="368" y="86"/>
                  </a:moveTo>
                  <a:lnTo>
                    <a:pt x="224" y="86"/>
                  </a:lnTo>
                  <a:lnTo>
                    <a:pt x="224" y="72"/>
                  </a:lnTo>
                  <a:lnTo>
                    <a:pt x="368" y="72"/>
                  </a:lnTo>
                  <a:lnTo>
                    <a:pt x="368" y="86"/>
                  </a:lnTo>
                  <a:lnTo>
                    <a:pt x="368" y="86"/>
                  </a:lnTo>
                  <a:close/>
                  <a:moveTo>
                    <a:pt x="368" y="124"/>
                  </a:moveTo>
                  <a:lnTo>
                    <a:pt x="224" y="124"/>
                  </a:lnTo>
                  <a:lnTo>
                    <a:pt x="224" y="110"/>
                  </a:lnTo>
                  <a:lnTo>
                    <a:pt x="368" y="110"/>
                  </a:lnTo>
                  <a:lnTo>
                    <a:pt x="368" y="124"/>
                  </a:lnTo>
                  <a:lnTo>
                    <a:pt x="368" y="124"/>
                  </a:lnTo>
                  <a:close/>
                  <a:moveTo>
                    <a:pt x="308" y="194"/>
                  </a:moveTo>
                  <a:lnTo>
                    <a:pt x="224" y="194"/>
                  </a:lnTo>
                  <a:lnTo>
                    <a:pt x="224" y="180"/>
                  </a:lnTo>
                  <a:lnTo>
                    <a:pt x="308" y="180"/>
                  </a:lnTo>
                  <a:lnTo>
                    <a:pt x="308" y="194"/>
                  </a:lnTo>
                  <a:lnTo>
                    <a:pt x="308" y="194"/>
                  </a:lnTo>
                  <a:close/>
                  <a:moveTo>
                    <a:pt x="224" y="218"/>
                  </a:moveTo>
                  <a:lnTo>
                    <a:pt x="224" y="232"/>
                  </a:lnTo>
                  <a:lnTo>
                    <a:pt x="368" y="232"/>
                  </a:lnTo>
                  <a:lnTo>
                    <a:pt x="368" y="218"/>
                  </a:lnTo>
                  <a:lnTo>
                    <a:pt x="224" y="218"/>
                  </a:lnTo>
                  <a:lnTo>
                    <a:pt x="224" y="218"/>
                  </a:lnTo>
                  <a:close/>
                  <a:moveTo>
                    <a:pt x="368" y="274"/>
                  </a:moveTo>
                  <a:lnTo>
                    <a:pt x="224" y="274"/>
                  </a:lnTo>
                  <a:lnTo>
                    <a:pt x="224" y="262"/>
                  </a:lnTo>
                  <a:lnTo>
                    <a:pt x="368" y="262"/>
                  </a:lnTo>
                  <a:lnTo>
                    <a:pt x="368" y="274"/>
                  </a:lnTo>
                  <a:lnTo>
                    <a:pt x="368" y="274"/>
                  </a:lnTo>
                  <a:close/>
                </a:path>
              </a:pathLst>
            </a:custGeom>
            <a:solidFill>
              <a:srgbClr val="FFFFFF"/>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grpSp>
        <p:nvGrpSpPr>
          <p:cNvPr id="88" name="Group 166"/>
          <p:cNvGrpSpPr/>
          <p:nvPr>
            <p:custDataLst>
              <p:tags r:id="rId33"/>
            </p:custDataLst>
          </p:nvPr>
        </p:nvGrpSpPr>
        <p:grpSpPr>
          <a:xfrm>
            <a:off x="8346700" y="2687667"/>
            <a:ext cx="685800" cy="685800"/>
            <a:chOff x="3257" y="2625"/>
            <a:chExt cx="597" cy="597"/>
          </a:xfrm>
        </p:grpSpPr>
        <p:sp>
          <p:nvSpPr>
            <p:cNvPr id="89" name="Rectangle 167"/>
            <p:cNvSpPr>
              <a:spLocks noChangeArrowheads="1"/>
            </p:cNvSpPr>
            <p:nvPr/>
          </p:nvSpPr>
          <p:spPr bwMode="auto">
            <a:xfrm>
              <a:off x="3257" y="2625"/>
              <a:ext cx="597" cy="597"/>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nvGrpSpPr>
            <p:cNvPr id="90" name="Group 168"/>
            <p:cNvGrpSpPr/>
            <p:nvPr/>
          </p:nvGrpSpPr>
          <p:grpSpPr>
            <a:xfrm>
              <a:off x="3322" y="2715"/>
              <a:ext cx="467" cy="466"/>
              <a:chOff x="2895" y="1937"/>
              <a:chExt cx="467" cy="466"/>
            </a:xfrm>
          </p:grpSpPr>
          <p:sp>
            <p:nvSpPr>
              <p:cNvPr id="91" name="Freeform 169"/>
              <p:cNvSpPr/>
              <p:nvPr/>
            </p:nvSpPr>
            <p:spPr bwMode="auto">
              <a:xfrm>
                <a:off x="2913" y="2263"/>
                <a:ext cx="198" cy="140"/>
              </a:xfrm>
              <a:custGeom>
                <a:cxnLst>
                  <a:cxn ang="0">
                    <a:pos x="92" y="280"/>
                  </a:cxn>
                  <a:cxn ang="0">
                    <a:pos x="69" y="171"/>
                  </a:cxn>
                  <a:cxn ang="0">
                    <a:pos x="63" y="181"/>
                  </a:cxn>
                  <a:cxn ang="0">
                    <a:pos x="56" y="188"/>
                  </a:cxn>
                  <a:cxn ang="0">
                    <a:pos x="45" y="194"/>
                  </a:cxn>
                  <a:cxn ang="0">
                    <a:pos x="34" y="196"/>
                  </a:cxn>
                  <a:cxn ang="0">
                    <a:pos x="23" y="194"/>
                  </a:cxn>
                  <a:cxn ang="0">
                    <a:pos x="14" y="190"/>
                  </a:cxn>
                  <a:cxn ang="0">
                    <a:pos x="8" y="182"/>
                  </a:cxn>
                  <a:cxn ang="0">
                    <a:pos x="2" y="173"/>
                  </a:cxn>
                  <a:cxn ang="0">
                    <a:pos x="0" y="159"/>
                  </a:cxn>
                  <a:cxn ang="0">
                    <a:pos x="3" y="144"/>
                  </a:cxn>
                  <a:cxn ang="0">
                    <a:pos x="45" y="49"/>
                  </a:cxn>
                  <a:cxn ang="0">
                    <a:pos x="56" y="31"/>
                  </a:cxn>
                  <a:cxn ang="0">
                    <a:pos x="66" y="21"/>
                  </a:cxn>
                  <a:cxn ang="0">
                    <a:pos x="77" y="14"/>
                  </a:cxn>
                  <a:cxn ang="0">
                    <a:pos x="88" y="8"/>
                  </a:cxn>
                  <a:cxn ang="0">
                    <a:pos x="108" y="1"/>
                  </a:cxn>
                  <a:cxn ang="0">
                    <a:pos x="131" y="0"/>
                  </a:cxn>
                  <a:cxn ang="0">
                    <a:pos x="271" y="3"/>
                  </a:cxn>
                  <a:cxn ang="0">
                    <a:pos x="285" y="6"/>
                  </a:cxn>
                  <a:cxn ang="0">
                    <a:pos x="299" y="11"/>
                  </a:cxn>
                  <a:cxn ang="0">
                    <a:pos x="311" y="17"/>
                  </a:cxn>
                  <a:cxn ang="0">
                    <a:pos x="322" y="24"/>
                  </a:cxn>
                  <a:cxn ang="0">
                    <a:pos x="340" y="46"/>
                  </a:cxn>
                  <a:cxn ang="0">
                    <a:pos x="392" y="139"/>
                  </a:cxn>
                  <a:cxn ang="0">
                    <a:pos x="395" y="148"/>
                  </a:cxn>
                  <a:cxn ang="0">
                    <a:pos x="395" y="164"/>
                  </a:cxn>
                  <a:cxn ang="0">
                    <a:pos x="391" y="176"/>
                  </a:cxn>
                  <a:cxn ang="0">
                    <a:pos x="382" y="185"/>
                  </a:cxn>
                  <a:cxn ang="0">
                    <a:pos x="369" y="191"/>
                  </a:cxn>
                  <a:cxn ang="0">
                    <a:pos x="357" y="191"/>
                  </a:cxn>
                  <a:cxn ang="0">
                    <a:pos x="349" y="188"/>
                  </a:cxn>
                  <a:cxn ang="0">
                    <a:pos x="342" y="184"/>
                  </a:cxn>
                  <a:cxn ang="0">
                    <a:pos x="334" y="178"/>
                  </a:cxn>
                  <a:cxn ang="0">
                    <a:pos x="296" y="115"/>
                  </a:cxn>
                </a:cxnLst>
                <a:rect l="0" t="0" r="r" b="b"/>
                <a:pathLst>
                  <a:path w="397" h="280">
                    <a:moveTo>
                      <a:pt x="296" y="280"/>
                    </a:moveTo>
                    <a:lnTo>
                      <a:pt x="92" y="280"/>
                    </a:lnTo>
                    <a:lnTo>
                      <a:pt x="92" y="115"/>
                    </a:lnTo>
                    <a:lnTo>
                      <a:pt x="69" y="171"/>
                    </a:lnTo>
                    <a:lnTo>
                      <a:pt x="66" y="176"/>
                    </a:lnTo>
                    <a:lnTo>
                      <a:pt x="63" y="181"/>
                    </a:lnTo>
                    <a:lnTo>
                      <a:pt x="59" y="185"/>
                    </a:lnTo>
                    <a:lnTo>
                      <a:pt x="56" y="188"/>
                    </a:lnTo>
                    <a:lnTo>
                      <a:pt x="51" y="191"/>
                    </a:lnTo>
                    <a:lnTo>
                      <a:pt x="45" y="194"/>
                    </a:lnTo>
                    <a:lnTo>
                      <a:pt x="40" y="196"/>
                    </a:lnTo>
                    <a:lnTo>
                      <a:pt x="34" y="196"/>
                    </a:lnTo>
                    <a:lnTo>
                      <a:pt x="26" y="196"/>
                    </a:lnTo>
                    <a:lnTo>
                      <a:pt x="23" y="194"/>
                    </a:lnTo>
                    <a:lnTo>
                      <a:pt x="20" y="193"/>
                    </a:lnTo>
                    <a:lnTo>
                      <a:pt x="14" y="190"/>
                    </a:lnTo>
                    <a:lnTo>
                      <a:pt x="10" y="185"/>
                    </a:lnTo>
                    <a:lnTo>
                      <a:pt x="8" y="182"/>
                    </a:lnTo>
                    <a:lnTo>
                      <a:pt x="5" y="179"/>
                    </a:lnTo>
                    <a:lnTo>
                      <a:pt x="2" y="173"/>
                    </a:lnTo>
                    <a:lnTo>
                      <a:pt x="0" y="167"/>
                    </a:lnTo>
                    <a:lnTo>
                      <a:pt x="0" y="159"/>
                    </a:lnTo>
                    <a:lnTo>
                      <a:pt x="0" y="152"/>
                    </a:lnTo>
                    <a:lnTo>
                      <a:pt x="3" y="144"/>
                    </a:lnTo>
                    <a:lnTo>
                      <a:pt x="40" y="57"/>
                    </a:lnTo>
                    <a:lnTo>
                      <a:pt x="45" y="49"/>
                    </a:lnTo>
                    <a:lnTo>
                      <a:pt x="48" y="43"/>
                    </a:lnTo>
                    <a:lnTo>
                      <a:pt x="56" y="31"/>
                    </a:lnTo>
                    <a:lnTo>
                      <a:pt x="60" y="26"/>
                    </a:lnTo>
                    <a:lnTo>
                      <a:pt x="66" y="21"/>
                    </a:lnTo>
                    <a:lnTo>
                      <a:pt x="71" y="17"/>
                    </a:lnTo>
                    <a:lnTo>
                      <a:pt x="77" y="14"/>
                    </a:lnTo>
                    <a:lnTo>
                      <a:pt x="82" y="11"/>
                    </a:lnTo>
                    <a:lnTo>
                      <a:pt x="88" y="8"/>
                    </a:lnTo>
                    <a:lnTo>
                      <a:pt x="101" y="3"/>
                    </a:lnTo>
                    <a:lnTo>
                      <a:pt x="108" y="1"/>
                    </a:lnTo>
                    <a:lnTo>
                      <a:pt x="115" y="1"/>
                    </a:lnTo>
                    <a:lnTo>
                      <a:pt x="131" y="0"/>
                    </a:lnTo>
                    <a:lnTo>
                      <a:pt x="258" y="1"/>
                    </a:lnTo>
                    <a:lnTo>
                      <a:pt x="271" y="3"/>
                    </a:lnTo>
                    <a:lnTo>
                      <a:pt x="279" y="5"/>
                    </a:lnTo>
                    <a:lnTo>
                      <a:pt x="285" y="6"/>
                    </a:lnTo>
                    <a:lnTo>
                      <a:pt x="293" y="8"/>
                    </a:lnTo>
                    <a:lnTo>
                      <a:pt x="299" y="11"/>
                    </a:lnTo>
                    <a:lnTo>
                      <a:pt x="305" y="14"/>
                    </a:lnTo>
                    <a:lnTo>
                      <a:pt x="311" y="17"/>
                    </a:lnTo>
                    <a:lnTo>
                      <a:pt x="316" y="21"/>
                    </a:lnTo>
                    <a:lnTo>
                      <a:pt x="322" y="24"/>
                    </a:lnTo>
                    <a:lnTo>
                      <a:pt x="331" y="35"/>
                    </a:lnTo>
                    <a:lnTo>
                      <a:pt x="340" y="46"/>
                    </a:lnTo>
                    <a:lnTo>
                      <a:pt x="348" y="58"/>
                    </a:lnTo>
                    <a:lnTo>
                      <a:pt x="392" y="139"/>
                    </a:lnTo>
                    <a:lnTo>
                      <a:pt x="394" y="144"/>
                    </a:lnTo>
                    <a:lnTo>
                      <a:pt x="395" y="148"/>
                    </a:lnTo>
                    <a:lnTo>
                      <a:pt x="397" y="158"/>
                    </a:lnTo>
                    <a:lnTo>
                      <a:pt x="395" y="164"/>
                    </a:lnTo>
                    <a:lnTo>
                      <a:pt x="394" y="171"/>
                    </a:lnTo>
                    <a:lnTo>
                      <a:pt x="391" y="176"/>
                    </a:lnTo>
                    <a:lnTo>
                      <a:pt x="386" y="182"/>
                    </a:lnTo>
                    <a:lnTo>
                      <a:pt x="382" y="185"/>
                    </a:lnTo>
                    <a:lnTo>
                      <a:pt x="375" y="190"/>
                    </a:lnTo>
                    <a:lnTo>
                      <a:pt x="369" y="191"/>
                    </a:lnTo>
                    <a:lnTo>
                      <a:pt x="362" y="191"/>
                    </a:lnTo>
                    <a:lnTo>
                      <a:pt x="357" y="191"/>
                    </a:lnTo>
                    <a:lnTo>
                      <a:pt x="354" y="190"/>
                    </a:lnTo>
                    <a:lnTo>
                      <a:pt x="349" y="188"/>
                    </a:lnTo>
                    <a:lnTo>
                      <a:pt x="345" y="187"/>
                    </a:lnTo>
                    <a:lnTo>
                      <a:pt x="342" y="184"/>
                    </a:lnTo>
                    <a:lnTo>
                      <a:pt x="337" y="181"/>
                    </a:lnTo>
                    <a:lnTo>
                      <a:pt x="334" y="178"/>
                    </a:lnTo>
                    <a:lnTo>
                      <a:pt x="333" y="173"/>
                    </a:lnTo>
                    <a:lnTo>
                      <a:pt x="296" y="115"/>
                    </a:lnTo>
                    <a:lnTo>
                      <a:pt x="296" y="28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2" name="Freeform 170"/>
              <p:cNvSpPr/>
              <p:nvPr/>
            </p:nvSpPr>
            <p:spPr bwMode="auto">
              <a:xfrm>
                <a:off x="3147" y="2263"/>
                <a:ext cx="199" cy="140"/>
              </a:xfrm>
              <a:custGeom>
                <a:cxnLst>
                  <a:cxn ang="0">
                    <a:pos x="96" y="280"/>
                  </a:cxn>
                  <a:cxn ang="0">
                    <a:pos x="72" y="170"/>
                  </a:cxn>
                  <a:cxn ang="0">
                    <a:pos x="66" y="181"/>
                  </a:cxn>
                  <a:cxn ang="0">
                    <a:pos x="57" y="190"/>
                  </a:cxn>
                  <a:cxn ang="0">
                    <a:pos x="46" y="196"/>
                  </a:cxn>
                  <a:cxn ang="0">
                    <a:pos x="34" y="197"/>
                  </a:cxn>
                  <a:cxn ang="0">
                    <a:pos x="21" y="194"/>
                  </a:cxn>
                  <a:cxn ang="0">
                    <a:pos x="12" y="188"/>
                  </a:cxn>
                  <a:cxn ang="0">
                    <a:pos x="6" y="181"/>
                  </a:cxn>
                  <a:cxn ang="0">
                    <a:pos x="1" y="168"/>
                  </a:cxn>
                  <a:cxn ang="0">
                    <a:pos x="1" y="153"/>
                  </a:cxn>
                  <a:cxn ang="0">
                    <a:pos x="49" y="54"/>
                  </a:cxn>
                  <a:cxn ang="0">
                    <a:pos x="55" y="43"/>
                  </a:cxn>
                  <a:cxn ang="0">
                    <a:pos x="73" y="23"/>
                  </a:cxn>
                  <a:cxn ang="0">
                    <a:pos x="90" y="12"/>
                  </a:cxn>
                  <a:cxn ang="0">
                    <a:pos x="102" y="6"/>
                  </a:cxn>
                  <a:cxn ang="0">
                    <a:pos x="121" y="1"/>
                  </a:cxn>
                  <a:cxn ang="0">
                    <a:pos x="266" y="0"/>
                  </a:cxn>
                  <a:cxn ang="0">
                    <a:pos x="289" y="3"/>
                  </a:cxn>
                  <a:cxn ang="0">
                    <a:pos x="309" y="8"/>
                  </a:cxn>
                  <a:cxn ang="0">
                    <a:pos x="327" y="18"/>
                  </a:cxn>
                  <a:cxn ang="0">
                    <a:pos x="338" y="28"/>
                  </a:cxn>
                  <a:cxn ang="0">
                    <a:pos x="347" y="38"/>
                  </a:cxn>
                  <a:cxn ang="0">
                    <a:pos x="355" y="50"/>
                  </a:cxn>
                  <a:cxn ang="0">
                    <a:pos x="393" y="142"/>
                  </a:cxn>
                  <a:cxn ang="0">
                    <a:pos x="396" y="152"/>
                  </a:cxn>
                  <a:cxn ang="0">
                    <a:pos x="398" y="161"/>
                  </a:cxn>
                  <a:cxn ang="0">
                    <a:pos x="395" y="174"/>
                  </a:cxn>
                  <a:cxn ang="0">
                    <a:pos x="389" y="185"/>
                  </a:cxn>
                  <a:cxn ang="0">
                    <a:pos x="383" y="190"/>
                  </a:cxn>
                  <a:cxn ang="0">
                    <a:pos x="375" y="196"/>
                  </a:cxn>
                  <a:cxn ang="0">
                    <a:pos x="364" y="197"/>
                  </a:cxn>
                  <a:cxn ang="0">
                    <a:pos x="355" y="196"/>
                  </a:cxn>
                  <a:cxn ang="0">
                    <a:pos x="347" y="191"/>
                  </a:cxn>
                  <a:cxn ang="0">
                    <a:pos x="340" y="185"/>
                  </a:cxn>
                  <a:cxn ang="0">
                    <a:pos x="300" y="115"/>
                  </a:cxn>
                </a:cxnLst>
                <a:rect l="0" t="0" r="r" b="b"/>
                <a:pathLst>
                  <a:path w="398" h="280">
                    <a:moveTo>
                      <a:pt x="300" y="280"/>
                    </a:moveTo>
                    <a:lnTo>
                      <a:pt x="96" y="280"/>
                    </a:lnTo>
                    <a:lnTo>
                      <a:pt x="96" y="115"/>
                    </a:lnTo>
                    <a:lnTo>
                      <a:pt x="72" y="170"/>
                    </a:lnTo>
                    <a:lnTo>
                      <a:pt x="69" y="176"/>
                    </a:lnTo>
                    <a:lnTo>
                      <a:pt x="66" y="181"/>
                    </a:lnTo>
                    <a:lnTo>
                      <a:pt x="61" y="185"/>
                    </a:lnTo>
                    <a:lnTo>
                      <a:pt x="57" y="190"/>
                    </a:lnTo>
                    <a:lnTo>
                      <a:pt x="52" y="193"/>
                    </a:lnTo>
                    <a:lnTo>
                      <a:pt x="46" y="196"/>
                    </a:lnTo>
                    <a:lnTo>
                      <a:pt x="40" y="197"/>
                    </a:lnTo>
                    <a:lnTo>
                      <a:pt x="34" y="197"/>
                    </a:lnTo>
                    <a:lnTo>
                      <a:pt x="27" y="196"/>
                    </a:lnTo>
                    <a:lnTo>
                      <a:pt x="21" y="194"/>
                    </a:lnTo>
                    <a:lnTo>
                      <a:pt x="15" y="191"/>
                    </a:lnTo>
                    <a:lnTo>
                      <a:pt x="12" y="188"/>
                    </a:lnTo>
                    <a:lnTo>
                      <a:pt x="11" y="187"/>
                    </a:lnTo>
                    <a:lnTo>
                      <a:pt x="6" y="181"/>
                    </a:lnTo>
                    <a:lnTo>
                      <a:pt x="3" y="174"/>
                    </a:lnTo>
                    <a:lnTo>
                      <a:pt x="1" y="168"/>
                    </a:lnTo>
                    <a:lnTo>
                      <a:pt x="0" y="162"/>
                    </a:lnTo>
                    <a:lnTo>
                      <a:pt x="1" y="153"/>
                    </a:lnTo>
                    <a:lnTo>
                      <a:pt x="4" y="145"/>
                    </a:lnTo>
                    <a:lnTo>
                      <a:pt x="49" y="54"/>
                    </a:lnTo>
                    <a:lnTo>
                      <a:pt x="52" y="47"/>
                    </a:lnTo>
                    <a:lnTo>
                      <a:pt x="55" y="43"/>
                    </a:lnTo>
                    <a:lnTo>
                      <a:pt x="64" y="32"/>
                    </a:lnTo>
                    <a:lnTo>
                      <a:pt x="73" y="23"/>
                    </a:lnTo>
                    <a:lnTo>
                      <a:pt x="84" y="15"/>
                    </a:lnTo>
                    <a:lnTo>
                      <a:pt x="90" y="12"/>
                    </a:lnTo>
                    <a:lnTo>
                      <a:pt x="96" y="9"/>
                    </a:lnTo>
                    <a:lnTo>
                      <a:pt x="102" y="6"/>
                    </a:lnTo>
                    <a:lnTo>
                      <a:pt x="109" y="5"/>
                    </a:lnTo>
                    <a:lnTo>
                      <a:pt x="121" y="1"/>
                    </a:lnTo>
                    <a:lnTo>
                      <a:pt x="133" y="0"/>
                    </a:lnTo>
                    <a:lnTo>
                      <a:pt x="266" y="0"/>
                    </a:lnTo>
                    <a:lnTo>
                      <a:pt x="282" y="1"/>
                    </a:lnTo>
                    <a:lnTo>
                      <a:pt x="289" y="3"/>
                    </a:lnTo>
                    <a:lnTo>
                      <a:pt x="297" y="5"/>
                    </a:lnTo>
                    <a:lnTo>
                      <a:pt x="309" y="8"/>
                    </a:lnTo>
                    <a:lnTo>
                      <a:pt x="321" y="14"/>
                    </a:lnTo>
                    <a:lnTo>
                      <a:pt x="327" y="18"/>
                    </a:lnTo>
                    <a:lnTo>
                      <a:pt x="332" y="23"/>
                    </a:lnTo>
                    <a:lnTo>
                      <a:pt x="338" y="28"/>
                    </a:lnTo>
                    <a:lnTo>
                      <a:pt x="343" y="32"/>
                    </a:lnTo>
                    <a:lnTo>
                      <a:pt x="347" y="38"/>
                    </a:lnTo>
                    <a:lnTo>
                      <a:pt x="350" y="44"/>
                    </a:lnTo>
                    <a:lnTo>
                      <a:pt x="355" y="50"/>
                    </a:lnTo>
                    <a:lnTo>
                      <a:pt x="358" y="58"/>
                    </a:lnTo>
                    <a:lnTo>
                      <a:pt x="393" y="142"/>
                    </a:lnTo>
                    <a:lnTo>
                      <a:pt x="395" y="145"/>
                    </a:lnTo>
                    <a:lnTo>
                      <a:pt x="396" y="152"/>
                    </a:lnTo>
                    <a:lnTo>
                      <a:pt x="398" y="156"/>
                    </a:lnTo>
                    <a:lnTo>
                      <a:pt x="398" y="161"/>
                    </a:lnTo>
                    <a:lnTo>
                      <a:pt x="396" y="167"/>
                    </a:lnTo>
                    <a:lnTo>
                      <a:pt x="395" y="174"/>
                    </a:lnTo>
                    <a:lnTo>
                      <a:pt x="392" y="181"/>
                    </a:lnTo>
                    <a:lnTo>
                      <a:pt x="389" y="185"/>
                    </a:lnTo>
                    <a:lnTo>
                      <a:pt x="386" y="188"/>
                    </a:lnTo>
                    <a:lnTo>
                      <a:pt x="383" y="190"/>
                    </a:lnTo>
                    <a:lnTo>
                      <a:pt x="378" y="194"/>
                    </a:lnTo>
                    <a:lnTo>
                      <a:pt x="375" y="196"/>
                    </a:lnTo>
                    <a:lnTo>
                      <a:pt x="370" y="196"/>
                    </a:lnTo>
                    <a:lnTo>
                      <a:pt x="364" y="197"/>
                    </a:lnTo>
                    <a:lnTo>
                      <a:pt x="360" y="197"/>
                    </a:lnTo>
                    <a:lnTo>
                      <a:pt x="355" y="196"/>
                    </a:lnTo>
                    <a:lnTo>
                      <a:pt x="350" y="194"/>
                    </a:lnTo>
                    <a:lnTo>
                      <a:pt x="347" y="191"/>
                    </a:lnTo>
                    <a:lnTo>
                      <a:pt x="343" y="190"/>
                    </a:lnTo>
                    <a:lnTo>
                      <a:pt x="340" y="185"/>
                    </a:lnTo>
                    <a:lnTo>
                      <a:pt x="335" y="179"/>
                    </a:lnTo>
                    <a:lnTo>
                      <a:pt x="300" y="115"/>
                    </a:lnTo>
                    <a:lnTo>
                      <a:pt x="300" y="28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3" name="Freeform 171"/>
              <p:cNvSpPr/>
              <p:nvPr/>
            </p:nvSpPr>
            <p:spPr bwMode="auto">
              <a:xfrm>
                <a:off x="2971" y="2175"/>
                <a:ext cx="77" cy="80"/>
              </a:xfrm>
              <a:custGeom>
                <a:cxnLst>
                  <a:cxn ang="0">
                    <a:pos x="77" y="0"/>
                  </a:cxn>
                  <a:cxn ang="0">
                    <a:pos x="84" y="0"/>
                  </a:cxn>
                  <a:cxn ang="0">
                    <a:pos x="92" y="1"/>
                  </a:cxn>
                  <a:cxn ang="0">
                    <a:pos x="100" y="3"/>
                  </a:cxn>
                  <a:cxn ang="0">
                    <a:pos x="107" y="6"/>
                  </a:cxn>
                  <a:cxn ang="0">
                    <a:pos x="114" y="9"/>
                  </a:cxn>
                  <a:cxn ang="0">
                    <a:pos x="121" y="14"/>
                  </a:cxn>
                  <a:cxn ang="0">
                    <a:pos x="126" y="18"/>
                  </a:cxn>
                  <a:cxn ang="0">
                    <a:pos x="132" y="24"/>
                  </a:cxn>
                  <a:cxn ang="0">
                    <a:pos x="141" y="35"/>
                  </a:cxn>
                  <a:cxn ang="0">
                    <a:pos x="149" y="49"/>
                  </a:cxn>
                  <a:cxn ang="0">
                    <a:pos x="152" y="57"/>
                  </a:cxn>
                  <a:cxn ang="0">
                    <a:pos x="153" y="64"/>
                  </a:cxn>
                  <a:cxn ang="0">
                    <a:pos x="155" y="72"/>
                  </a:cxn>
                  <a:cxn ang="0">
                    <a:pos x="155" y="80"/>
                  </a:cxn>
                  <a:cxn ang="0">
                    <a:pos x="155" y="87"/>
                  </a:cxn>
                  <a:cxn ang="0">
                    <a:pos x="153" y="95"/>
                  </a:cxn>
                  <a:cxn ang="0">
                    <a:pos x="152" y="102"/>
                  </a:cxn>
                  <a:cxn ang="0">
                    <a:pos x="149" y="110"/>
                  </a:cxn>
                  <a:cxn ang="0">
                    <a:pos x="146" y="116"/>
                  </a:cxn>
                  <a:cxn ang="0">
                    <a:pos x="141" y="124"/>
                  </a:cxn>
                  <a:cxn ang="0">
                    <a:pos x="136" y="130"/>
                  </a:cxn>
                  <a:cxn ang="0">
                    <a:pos x="132" y="135"/>
                  </a:cxn>
                  <a:cxn ang="0">
                    <a:pos x="126" y="141"/>
                  </a:cxn>
                  <a:cxn ang="0">
                    <a:pos x="121" y="145"/>
                  </a:cxn>
                  <a:cxn ang="0">
                    <a:pos x="114" y="148"/>
                  </a:cxn>
                  <a:cxn ang="0">
                    <a:pos x="107" y="153"/>
                  </a:cxn>
                  <a:cxn ang="0">
                    <a:pos x="100" y="155"/>
                  </a:cxn>
                  <a:cxn ang="0">
                    <a:pos x="92" y="158"/>
                  </a:cxn>
                  <a:cxn ang="0">
                    <a:pos x="84" y="159"/>
                  </a:cxn>
                  <a:cxn ang="0">
                    <a:pos x="77" y="159"/>
                  </a:cxn>
                  <a:cxn ang="0">
                    <a:pos x="69" y="159"/>
                  </a:cxn>
                  <a:cxn ang="0">
                    <a:pos x="61" y="158"/>
                  </a:cxn>
                  <a:cxn ang="0">
                    <a:pos x="54" y="155"/>
                  </a:cxn>
                  <a:cxn ang="0">
                    <a:pos x="46" y="153"/>
                  </a:cxn>
                  <a:cxn ang="0">
                    <a:pos x="40" y="148"/>
                  </a:cxn>
                  <a:cxn ang="0">
                    <a:pos x="34" y="145"/>
                  </a:cxn>
                  <a:cxn ang="0">
                    <a:pos x="28" y="141"/>
                  </a:cxn>
                  <a:cxn ang="0">
                    <a:pos x="22" y="135"/>
                  </a:cxn>
                  <a:cxn ang="0">
                    <a:pos x="17" y="130"/>
                  </a:cxn>
                  <a:cxn ang="0">
                    <a:pos x="12" y="124"/>
                  </a:cxn>
                  <a:cxn ang="0">
                    <a:pos x="9" y="116"/>
                  </a:cxn>
                  <a:cxn ang="0">
                    <a:pos x="6" y="110"/>
                  </a:cxn>
                  <a:cxn ang="0">
                    <a:pos x="3" y="102"/>
                  </a:cxn>
                  <a:cxn ang="0">
                    <a:pos x="2" y="95"/>
                  </a:cxn>
                  <a:cxn ang="0">
                    <a:pos x="0" y="87"/>
                  </a:cxn>
                  <a:cxn ang="0">
                    <a:pos x="0" y="80"/>
                  </a:cxn>
                  <a:cxn ang="0">
                    <a:pos x="0" y="72"/>
                  </a:cxn>
                  <a:cxn ang="0">
                    <a:pos x="2" y="64"/>
                  </a:cxn>
                  <a:cxn ang="0">
                    <a:pos x="3" y="57"/>
                  </a:cxn>
                  <a:cxn ang="0">
                    <a:pos x="6" y="49"/>
                  </a:cxn>
                  <a:cxn ang="0">
                    <a:pos x="9" y="43"/>
                  </a:cxn>
                  <a:cxn ang="0">
                    <a:pos x="12" y="35"/>
                  </a:cxn>
                  <a:cxn ang="0">
                    <a:pos x="17" y="29"/>
                  </a:cxn>
                  <a:cxn ang="0">
                    <a:pos x="22" y="24"/>
                  </a:cxn>
                  <a:cxn ang="0">
                    <a:pos x="28" y="18"/>
                  </a:cxn>
                  <a:cxn ang="0">
                    <a:pos x="34" y="14"/>
                  </a:cxn>
                  <a:cxn ang="0">
                    <a:pos x="40" y="9"/>
                  </a:cxn>
                  <a:cxn ang="0">
                    <a:pos x="46" y="6"/>
                  </a:cxn>
                  <a:cxn ang="0">
                    <a:pos x="54" y="3"/>
                  </a:cxn>
                  <a:cxn ang="0">
                    <a:pos x="61" y="1"/>
                  </a:cxn>
                  <a:cxn ang="0">
                    <a:pos x="69" y="0"/>
                  </a:cxn>
                  <a:cxn ang="0">
                    <a:pos x="77" y="0"/>
                  </a:cxn>
                </a:cxnLst>
                <a:rect l="0" t="0" r="r" b="b"/>
                <a:pathLst>
                  <a:path w="155" h="159">
                    <a:moveTo>
                      <a:pt x="77" y="0"/>
                    </a:moveTo>
                    <a:lnTo>
                      <a:pt x="84" y="0"/>
                    </a:lnTo>
                    <a:lnTo>
                      <a:pt x="92" y="1"/>
                    </a:lnTo>
                    <a:lnTo>
                      <a:pt x="100" y="3"/>
                    </a:lnTo>
                    <a:lnTo>
                      <a:pt x="107" y="6"/>
                    </a:lnTo>
                    <a:lnTo>
                      <a:pt x="114" y="9"/>
                    </a:lnTo>
                    <a:lnTo>
                      <a:pt x="121" y="14"/>
                    </a:lnTo>
                    <a:lnTo>
                      <a:pt x="126" y="18"/>
                    </a:lnTo>
                    <a:lnTo>
                      <a:pt x="132" y="24"/>
                    </a:lnTo>
                    <a:lnTo>
                      <a:pt x="141" y="35"/>
                    </a:lnTo>
                    <a:lnTo>
                      <a:pt x="149" y="49"/>
                    </a:lnTo>
                    <a:lnTo>
                      <a:pt x="152" y="57"/>
                    </a:lnTo>
                    <a:lnTo>
                      <a:pt x="153" y="64"/>
                    </a:lnTo>
                    <a:lnTo>
                      <a:pt x="155" y="72"/>
                    </a:lnTo>
                    <a:lnTo>
                      <a:pt x="155" y="80"/>
                    </a:lnTo>
                    <a:lnTo>
                      <a:pt x="155" y="87"/>
                    </a:lnTo>
                    <a:lnTo>
                      <a:pt x="153" y="95"/>
                    </a:lnTo>
                    <a:lnTo>
                      <a:pt x="152" y="102"/>
                    </a:lnTo>
                    <a:lnTo>
                      <a:pt x="149" y="110"/>
                    </a:lnTo>
                    <a:lnTo>
                      <a:pt x="146" y="116"/>
                    </a:lnTo>
                    <a:lnTo>
                      <a:pt x="141" y="124"/>
                    </a:lnTo>
                    <a:lnTo>
                      <a:pt x="136" y="130"/>
                    </a:lnTo>
                    <a:lnTo>
                      <a:pt x="132" y="135"/>
                    </a:lnTo>
                    <a:lnTo>
                      <a:pt x="126" y="141"/>
                    </a:lnTo>
                    <a:lnTo>
                      <a:pt x="121" y="145"/>
                    </a:lnTo>
                    <a:lnTo>
                      <a:pt x="114" y="148"/>
                    </a:lnTo>
                    <a:lnTo>
                      <a:pt x="107" y="153"/>
                    </a:lnTo>
                    <a:lnTo>
                      <a:pt x="100" y="155"/>
                    </a:lnTo>
                    <a:lnTo>
                      <a:pt x="92" y="158"/>
                    </a:lnTo>
                    <a:lnTo>
                      <a:pt x="84" y="159"/>
                    </a:lnTo>
                    <a:lnTo>
                      <a:pt x="77" y="159"/>
                    </a:lnTo>
                    <a:lnTo>
                      <a:pt x="69" y="159"/>
                    </a:lnTo>
                    <a:lnTo>
                      <a:pt x="61" y="158"/>
                    </a:lnTo>
                    <a:lnTo>
                      <a:pt x="54" y="155"/>
                    </a:lnTo>
                    <a:lnTo>
                      <a:pt x="46" y="153"/>
                    </a:lnTo>
                    <a:lnTo>
                      <a:pt x="40" y="148"/>
                    </a:lnTo>
                    <a:lnTo>
                      <a:pt x="34" y="145"/>
                    </a:lnTo>
                    <a:lnTo>
                      <a:pt x="28" y="141"/>
                    </a:lnTo>
                    <a:lnTo>
                      <a:pt x="22" y="135"/>
                    </a:lnTo>
                    <a:lnTo>
                      <a:pt x="17" y="130"/>
                    </a:lnTo>
                    <a:lnTo>
                      <a:pt x="12" y="124"/>
                    </a:lnTo>
                    <a:lnTo>
                      <a:pt x="9" y="116"/>
                    </a:lnTo>
                    <a:lnTo>
                      <a:pt x="6" y="110"/>
                    </a:lnTo>
                    <a:lnTo>
                      <a:pt x="3" y="102"/>
                    </a:lnTo>
                    <a:lnTo>
                      <a:pt x="2" y="95"/>
                    </a:lnTo>
                    <a:lnTo>
                      <a:pt x="0" y="87"/>
                    </a:lnTo>
                    <a:lnTo>
                      <a:pt x="0" y="80"/>
                    </a:lnTo>
                    <a:lnTo>
                      <a:pt x="0" y="72"/>
                    </a:lnTo>
                    <a:lnTo>
                      <a:pt x="2" y="64"/>
                    </a:lnTo>
                    <a:lnTo>
                      <a:pt x="3" y="57"/>
                    </a:lnTo>
                    <a:lnTo>
                      <a:pt x="6" y="49"/>
                    </a:lnTo>
                    <a:lnTo>
                      <a:pt x="9" y="43"/>
                    </a:lnTo>
                    <a:lnTo>
                      <a:pt x="12" y="35"/>
                    </a:lnTo>
                    <a:lnTo>
                      <a:pt x="17" y="29"/>
                    </a:lnTo>
                    <a:lnTo>
                      <a:pt x="22" y="24"/>
                    </a:lnTo>
                    <a:lnTo>
                      <a:pt x="28" y="18"/>
                    </a:lnTo>
                    <a:lnTo>
                      <a:pt x="34" y="14"/>
                    </a:lnTo>
                    <a:lnTo>
                      <a:pt x="40" y="9"/>
                    </a:lnTo>
                    <a:lnTo>
                      <a:pt x="46" y="6"/>
                    </a:lnTo>
                    <a:lnTo>
                      <a:pt x="54" y="3"/>
                    </a:lnTo>
                    <a:lnTo>
                      <a:pt x="61" y="1"/>
                    </a:lnTo>
                    <a:lnTo>
                      <a:pt x="69" y="0"/>
                    </a:lnTo>
                    <a:lnTo>
                      <a:pt x="77"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4" name="Freeform 172"/>
              <p:cNvSpPr/>
              <p:nvPr/>
            </p:nvSpPr>
            <p:spPr bwMode="auto">
              <a:xfrm>
                <a:off x="3207" y="2173"/>
                <a:ext cx="77" cy="82"/>
              </a:xfrm>
              <a:custGeom>
                <a:cxnLst>
                  <a:cxn ang="0">
                    <a:pos x="86" y="0"/>
                  </a:cxn>
                  <a:cxn ang="0">
                    <a:pos x="101" y="3"/>
                  </a:cxn>
                  <a:cxn ang="0">
                    <a:pos x="115" y="11"/>
                  </a:cxn>
                  <a:cxn ang="0">
                    <a:pos x="127" y="19"/>
                  </a:cxn>
                  <a:cxn ang="0">
                    <a:pos x="138" y="31"/>
                  </a:cxn>
                  <a:cxn ang="0">
                    <a:pos x="146" y="43"/>
                  </a:cxn>
                  <a:cxn ang="0">
                    <a:pos x="152" y="58"/>
                  </a:cxn>
                  <a:cxn ang="0">
                    <a:pos x="155" y="74"/>
                  </a:cxn>
                  <a:cxn ang="0">
                    <a:pos x="155" y="89"/>
                  </a:cxn>
                  <a:cxn ang="0">
                    <a:pos x="152" y="104"/>
                  </a:cxn>
                  <a:cxn ang="0">
                    <a:pos x="146" y="120"/>
                  </a:cxn>
                  <a:cxn ang="0">
                    <a:pos x="138" y="132"/>
                  </a:cxn>
                  <a:cxn ang="0">
                    <a:pos x="127" y="144"/>
                  </a:cxn>
                  <a:cxn ang="0">
                    <a:pos x="115" y="153"/>
                  </a:cxn>
                  <a:cxn ang="0">
                    <a:pos x="101" y="160"/>
                  </a:cxn>
                  <a:cxn ang="0">
                    <a:pos x="86" y="163"/>
                  </a:cxn>
                  <a:cxn ang="0">
                    <a:pos x="69" y="163"/>
                  </a:cxn>
                  <a:cxn ang="0">
                    <a:pos x="54" y="160"/>
                  </a:cxn>
                  <a:cxn ang="0">
                    <a:pos x="40" y="153"/>
                  </a:cxn>
                  <a:cxn ang="0">
                    <a:pos x="31" y="146"/>
                  </a:cxn>
                  <a:cxn ang="0">
                    <a:pos x="23" y="138"/>
                  </a:cxn>
                  <a:cxn ang="0">
                    <a:pos x="14" y="126"/>
                  </a:cxn>
                  <a:cxn ang="0">
                    <a:pos x="6" y="112"/>
                  </a:cxn>
                  <a:cxn ang="0">
                    <a:pos x="2" y="97"/>
                  </a:cxn>
                  <a:cxn ang="0">
                    <a:pos x="0" y="81"/>
                  </a:cxn>
                  <a:cxn ang="0">
                    <a:pos x="2" y="66"/>
                  </a:cxn>
                  <a:cxn ang="0">
                    <a:pos x="6" y="51"/>
                  </a:cxn>
                  <a:cxn ang="0">
                    <a:pos x="14" y="37"/>
                  </a:cxn>
                  <a:cxn ang="0">
                    <a:pos x="20" y="28"/>
                  </a:cxn>
                  <a:cxn ang="0">
                    <a:pos x="28" y="19"/>
                  </a:cxn>
                  <a:cxn ang="0">
                    <a:pos x="40" y="11"/>
                  </a:cxn>
                  <a:cxn ang="0">
                    <a:pos x="54" y="3"/>
                  </a:cxn>
                  <a:cxn ang="0">
                    <a:pos x="69" y="0"/>
                  </a:cxn>
                </a:cxnLst>
                <a:rect l="0" t="0" r="r" b="b"/>
                <a:pathLst>
                  <a:path w="155" h="164">
                    <a:moveTo>
                      <a:pt x="78" y="0"/>
                    </a:moveTo>
                    <a:lnTo>
                      <a:pt x="86" y="0"/>
                    </a:lnTo>
                    <a:lnTo>
                      <a:pt x="94" y="2"/>
                    </a:lnTo>
                    <a:lnTo>
                      <a:pt x="101" y="3"/>
                    </a:lnTo>
                    <a:lnTo>
                      <a:pt x="109" y="6"/>
                    </a:lnTo>
                    <a:lnTo>
                      <a:pt x="115" y="11"/>
                    </a:lnTo>
                    <a:lnTo>
                      <a:pt x="121" y="14"/>
                    </a:lnTo>
                    <a:lnTo>
                      <a:pt x="127" y="19"/>
                    </a:lnTo>
                    <a:lnTo>
                      <a:pt x="133" y="25"/>
                    </a:lnTo>
                    <a:lnTo>
                      <a:pt x="138" y="31"/>
                    </a:lnTo>
                    <a:lnTo>
                      <a:pt x="143" y="37"/>
                    </a:lnTo>
                    <a:lnTo>
                      <a:pt x="146" y="43"/>
                    </a:lnTo>
                    <a:lnTo>
                      <a:pt x="149" y="51"/>
                    </a:lnTo>
                    <a:lnTo>
                      <a:pt x="152" y="58"/>
                    </a:lnTo>
                    <a:lnTo>
                      <a:pt x="153" y="66"/>
                    </a:lnTo>
                    <a:lnTo>
                      <a:pt x="155" y="74"/>
                    </a:lnTo>
                    <a:lnTo>
                      <a:pt x="155" y="81"/>
                    </a:lnTo>
                    <a:lnTo>
                      <a:pt x="155" y="89"/>
                    </a:lnTo>
                    <a:lnTo>
                      <a:pt x="153" y="97"/>
                    </a:lnTo>
                    <a:lnTo>
                      <a:pt x="152" y="104"/>
                    </a:lnTo>
                    <a:lnTo>
                      <a:pt x="149" y="112"/>
                    </a:lnTo>
                    <a:lnTo>
                      <a:pt x="146" y="120"/>
                    </a:lnTo>
                    <a:lnTo>
                      <a:pt x="143" y="126"/>
                    </a:lnTo>
                    <a:lnTo>
                      <a:pt x="138" y="132"/>
                    </a:lnTo>
                    <a:lnTo>
                      <a:pt x="133" y="138"/>
                    </a:lnTo>
                    <a:lnTo>
                      <a:pt x="127" y="144"/>
                    </a:lnTo>
                    <a:lnTo>
                      <a:pt x="121" y="149"/>
                    </a:lnTo>
                    <a:lnTo>
                      <a:pt x="115" y="153"/>
                    </a:lnTo>
                    <a:lnTo>
                      <a:pt x="109" y="156"/>
                    </a:lnTo>
                    <a:lnTo>
                      <a:pt x="101" y="160"/>
                    </a:lnTo>
                    <a:lnTo>
                      <a:pt x="94" y="161"/>
                    </a:lnTo>
                    <a:lnTo>
                      <a:pt x="86" y="163"/>
                    </a:lnTo>
                    <a:lnTo>
                      <a:pt x="78" y="164"/>
                    </a:lnTo>
                    <a:lnTo>
                      <a:pt x="69" y="163"/>
                    </a:lnTo>
                    <a:lnTo>
                      <a:pt x="62" y="161"/>
                    </a:lnTo>
                    <a:lnTo>
                      <a:pt x="54" y="160"/>
                    </a:lnTo>
                    <a:lnTo>
                      <a:pt x="48" y="156"/>
                    </a:lnTo>
                    <a:lnTo>
                      <a:pt x="40" y="153"/>
                    </a:lnTo>
                    <a:lnTo>
                      <a:pt x="34" y="149"/>
                    </a:lnTo>
                    <a:lnTo>
                      <a:pt x="31" y="146"/>
                    </a:lnTo>
                    <a:lnTo>
                      <a:pt x="28" y="144"/>
                    </a:lnTo>
                    <a:lnTo>
                      <a:pt x="23" y="138"/>
                    </a:lnTo>
                    <a:lnTo>
                      <a:pt x="17" y="132"/>
                    </a:lnTo>
                    <a:lnTo>
                      <a:pt x="14" y="126"/>
                    </a:lnTo>
                    <a:lnTo>
                      <a:pt x="9" y="120"/>
                    </a:lnTo>
                    <a:lnTo>
                      <a:pt x="6" y="112"/>
                    </a:lnTo>
                    <a:lnTo>
                      <a:pt x="3" y="104"/>
                    </a:lnTo>
                    <a:lnTo>
                      <a:pt x="2" y="97"/>
                    </a:lnTo>
                    <a:lnTo>
                      <a:pt x="0" y="89"/>
                    </a:lnTo>
                    <a:lnTo>
                      <a:pt x="0" y="81"/>
                    </a:lnTo>
                    <a:lnTo>
                      <a:pt x="0" y="74"/>
                    </a:lnTo>
                    <a:lnTo>
                      <a:pt x="2" y="66"/>
                    </a:lnTo>
                    <a:lnTo>
                      <a:pt x="3" y="58"/>
                    </a:lnTo>
                    <a:lnTo>
                      <a:pt x="6" y="51"/>
                    </a:lnTo>
                    <a:lnTo>
                      <a:pt x="9" y="43"/>
                    </a:lnTo>
                    <a:lnTo>
                      <a:pt x="14" y="37"/>
                    </a:lnTo>
                    <a:lnTo>
                      <a:pt x="17" y="31"/>
                    </a:lnTo>
                    <a:lnTo>
                      <a:pt x="20" y="28"/>
                    </a:lnTo>
                    <a:lnTo>
                      <a:pt x="23" y="25"/>
                    </a:lnTo>
                    <a:lnTo>
                      <a:pt x="28" y="19"/>
                    </a:lnTo>
                    <a:lnTo>
                      <a:pt x="34" y="14"/>
                    </a:lnTo>
                    <a:lnTo>
                      <a:pt x="40" y="11"/>
                    </a:lnTo>
                    <a:lnTo>
                      <a:pt x="48" y="6"/>
                    </a:lnTo>
                    <a:lnTo>
                      <a:pt x="54" y="3"/>
                    </a:lnTo>
                    <a:lnTo>
                      <a:pt x="62" y="2"/>
                    </a:lnTo>
                    <a:lnTo>
                      <a:pt x="69" y="0"/>
                    </a:lnTo>
                    <a:lnTo>
                      <a:pt x="78"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5" name="Rectangle 173"/>
              <p:cNvSpPr>
                <a:spLocks noChangeArrowheads="1"/>
              </p:cNvSpPr>
              <p:nvPr/>
            </p:nvSpPr>
            <p:spPr bwMode="auto">
              <a:xfrm>
                <a:off x="3308" y="2375"/>
                <a:ext cx="54" cy="14"/>
              </a:xfrm>
              <a:prstGeom prst="rect">
                <a:avLst/>
              </a:prstGeom>
              <a:solidFill>
                <a:schemeClr val="accent1"/>
              </a:solid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6" name="Rectangle 174"/>
              <p:cNvSpPr>
                <a:spLocks noChangeArrowheads="1"/>
              </p:cNvSpPr>
              <p:nvPr/>
            </p:nvSpPr>
            <p:spPr bwMode="auto">
              <a:xfrm>
                <a:off x="3072" y="2375"/>
                <a:ext cx="111" cy="14"/>
              </a:xfrm>
              <a:prstGeom prst="rect">
                <a:avLst/>
              </a:prstGeom>
              <a:solidFill>
                <a:schemeClr val="accent1"/>
              </a:solid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7" name="Rectangle 175"/>
              <p:cNvSpPr>
                <a:spLocks noChangeArrowheads="1"/>
              </p:cNvSpPr>
              <p:nvPr/>
            </p:nvSpPr>
            <p:spPr bwMode="auto">
              <a:xfrm>
                <a:off x="2896" y="2375"/>
                <a:ext cx="51" cy="14"/>
              </a:xfrm>
              <a:prstGeom prst="rect">
                <a:avLst/>
              </a:prstGeom>
              <a:solidFill>
                <a:schemeClr val="accent1"/>
              </a:solid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8" name="Freeform 176"/>
              <p:cNvSpPr/>
              <p:nvPr/>
            </p:nvSpPr>
            <p:spPr bwMode="auto">
              <a:xfrm>
                <a:off x="3141" y="1937"/>
                <a:ext cx="221" cy="217"/>
              </a:xfrm>
              <a:custGeom>
                <a:cxnLst>
                  <a:cxn ang="0">
                    <a:pos x="0" y="274"/>
                  </a:cxn>
                  <a:cxn ang="0">
                    <a:pos x="197" y="148"/>
                  </a:cxn>
                  <a:cxn ang="0">
                    <a:pos x="200" y="147"/>
                  </a:cxn>
                  <a:cxn ang="0">
                    <a:pos x="202" y="144"/>
                  </a:cxn>
                  <a:cxn ang="0">
                    <a:pos x="203" y="139"/>
                  </a:cxn>
                  <a:cxn ang="0">
                    <a:pos x="199" y="138"/>
                  </a:cxn>
                  <a:cxn ang="0">
                    <a:pos x="196" y="139"/>
                  </a:cxn>
                  <a:cxn ang="0">
                    <a:pos x="193" y="139"/>
                  </a:cxn>
                  <a:cxn ang="0">
                    <a:pos x="0" y="242"/>
                  </a:cxn>
                  <a:cxn ang="0">
                    <a:pos x="0" y="58"/>
                  </a:cxn>
                  <a:cxn ang="0">
                    <a:pos x="1" y="44"/>
                  </a:cxn>
                  <a:cxn ang="0">
                    <a:pos x="1" y="40"/>
                  </a:cxn>
                  <a:cxn ang="0">
                    <a:pos x="3" y="33"/>
                  </a:cxn>
                  <a:cxn ang="0">
                    <a:pos x="7" y="23"/>
                  </a:cxn>
                  <a:cxn ang="0">
                    <a:pos x="10" y="20"/>
                  </a:cxn>
                  <a:cxn ang="0">
                    <a:pos x="13" y="15"/>
                  </a:cxn>
                  <a:cxn ang="0">
                    <a:pos x="21" y="9"/>
                  </a:cxn>
                  <a:cxn ang="0">
                    <a:pos x="26" y="6"/>
                  </a:cxn>
                  <a:cxn ang="0">
                    <a:pos x="30" y="4"/>
                  </a:cxn>
                  <a:cxn ang="0">
                    <a:pos x="36" y="3"/>
                  </a:cxn>
                  <a:cxn ang="0">
                    <a:pos x="42" y="1"/>
                  </a:cxn>
                  <a:cxn ang="0">
                    <a:pos x="49" y="1"/>
                  </a:cxn>
                  <a:cxn ang="0">
                    <a:pos x="56" y="0"/>
                  </a:cxn>
                  <a:cxn ang="0">
                    <a:pos x="384" y="0"/>
                  </a:cxn>
                  <a:cxn ang="0">
                    <a:pos x="396" y="1"/>
                  </a:cxn>
                  <a:cxn ang="0">
                    <a:pos x="402" y="3"/>
                  </a:cxn>
                  <a:cxn ang="0">
                    <a:pos x="407" y="4"/>
                  </a:cxn>
                  <a:cxn ang="0">
                    <a:pos x="411" y="6"/>
                  </a:cxn>
                  <a:cxn ang="0">
                    <a:pos x="416" y="9"/>
                  </a:cxn>
                  <a:cxn ang="0">
                    <a:pos x="425" y="15"/>
                  </a:cxn>
                  <a:cxn ang="0">
                    <a:pos x="428" y="20"/>
                  </a:cxn>
                  <a:cxn ang="0">
                    <a:pos x="431" y="23"/>
                  </a:cxn>
                  <a:cxn ang="0">
                    <a:pos x="434" y="27"/>
                  </a:cxn>
                  <a:cxn ang="0">
                    <a:pos x="436" y="33"/>
                  </a:cxn>
                  <a:cxn ang="0">
                    <a:pos x="439" y="38"/>
                  </a:cxn>
                  <a:cxn ang="0">
                    <a:pos x="441" y="44"/>
                  </a:cxn>
                  <a:cxn ang="0">
                    <a:pos x="441" y="50"/>
                  </a:cxn>
                  <a:cxn ang="0">
                    <a:pos x="441" y="56"/>
                  </a:cxn>
                  <a:cxn ang="0">
                    <a:pos x="441" y="378"/>
                  </a:cxn>
                  <a:cxn ang="0">
                    <a:pos x="441" y="389"/>
                  </a:cxn>
                  <a:cxn ang="0">
                    <a:pos x="439" y="395"/>
                  </a:cxn>
                  <a:cxn ang="0">
                    <a:pos x="437" y="399"/>
                  </a:cxn>
                  <a:cxn ang="0">
                    <a:pos x="434" y="409"/>
                  </a:cxn>
                  <a:cxn ang="0">
                    <a:pos x="428" y="416"/>
                  </a:cxn>
                  <a:cxn ang="0">
                    <a:pos x="425" y="421"/>
                  </a:cxn>
                  <a:cxn ang="0">
                    <a:pos x="422" y="424"/>
                  </a:cxn>
                  <a:cxn ang="0">
                    <a:pos x="413" y="428"/>
                  </a:cxn>
                  <a:cxn ang="0">
                    <a:pos x="408" y="430"/>
                  </a:cxn>
                  <a:cxn ang="0">
                    <a:pos x="404" y="432"/>
                  </a:cxn>
                  <a:cxn ang="0">
                    <a:pos x="393" y="433"/>
                  </a:cxn>
                  <a:cxn ang="0">
                    <a:pos x="52" y="433"/>
                  </a:cxn>
                  <a:cxn ang="0">
                    <a:pos x="41" y="433"/>
                  </a:cxn>
                  <a:cxn ang="0">
                    <a:pos x="32" y="430"/>
                  </a:cxn>
                  <a:cxn ang="0">
                    <a:pos x="23" y="425"/>
                  </a:cxn>
                  <a:cxn ang="0">
                    <a:pos x="15" y="421"/>
                  </a:cxn>
                  <a:cxn ang="0">
                    <a:pos x="9" y="413"/>
                  </a:cxn>
                  <a:cxn ang="0">
                    <a:pos x="4" y="405"/>
                  </a:cxn>
                  <a:cxn ang="0">
                    <a:pos x="1" y="395"/>
                  </a:cxn>
                  <a:cxn ang="0">
                    <a:pos x="0" y="390"/>
                  </a:cxn>
                  <a:cxn ang="0">
                    <a:pos x="0" y="384"/>
                  </a:cxn>
                  <a:cxn ang="0">
                    <a:pos x="0" y="274"/>
                  </a:cxn>
                </a:cxnLst>
                <a:rect l="0" t="0" r="r" b="b"/>
                <a:pathLst>
                  <a:path w="441" h="432">
                    <a:moveTo>
                      <a:pt x="0" y="274"/>
                    </a:moveTo>
                    <a:lnTo>
                      <a:pt x="197" y="148"/>
                    </a:lnTo>
                    <a:lnTo>
                      <a:pt x="200" y="147"/>
                    </a:lnTo>
                    <a:lnTo>
                      <a:pt x="202" y="144"/>
                    </a:lnTo>
                    <a:lnTo>
                      <a:pt x="203" y="139"/>
                    </a:lnTo>
                    <a:lnTo>
                      <a:pt x="199" y="138"/>
                    </a:lnTo>
                    <a:lnTo>
                      <a:pt x="196" y="139"/>
                    </a:lnTo>
                    <a:lnTo>
                      <a:pt x="193" y="139"/>
                    </a:lnTo>
                    <a:lnTo>
                      <a:pt x="0" y="242"/>
                    </a:lnTo>
                    <a:lnTo>
                      <a:pt x="0" y="58"/>
                    </a:lnTo>
                    <a:lnTo>
                      <a:pt x="1" y="44"/>
                    </a:lnTo>
                    <a:lnTo>
                      <a:pt x="1" y="40"/>
                    </a:lnTo>
                    <a:lnTo>
                      <a:pt x="3" y="33"/>
                    </a:lnTo>
                    <a:lnTo>
                      <a:pt x="7" y="23"/>
                    </a:lnTo>
                    <a:lnTo>
                      <a:pt x="10" y="20"/>
                    </a:lnTo>
                    <a:lnTo>
                      <a:pt x="13" y="15"/>
                    </a:lnTo>
                    <a:lnTo>
                      <a:pt x="21" y="9"/>
                    </a:lnTo>
                    <a:lnTo>
                      <a:pt x="26" y="6"/>
                    </a:lnTo>
                    <a:lnTo>
                      <a:pt x="30" y="4"/>
                    </a:lnTo>
                    <a:lnTo>
                      <a:pt x="36" y="3"/>
                    </a:lnTo>
                    <a:lnTo>
                      <a:pt x="42" y="1"/>
                    </a:lnTo>
                    <a:lnTo>
                      <a:pt x="49" y="1"/>
                    </a:lnTo>
                    <a:lnTo>
                      <a:pt x="56" y="0"/>
                    </a:lnTo>
                    <a:lnTo>
                      <a:pt x="384" y="0"/>
                    </a:lnTo>
                    <a:lnTo>
                      <a:pt x="396" y="1"/>
                    </a:lnTo>
                    <a:lnTo>
                      <a:pt x="402" y="3"/>
                    </a:lnTo>
                    <a:lnTo>
                      <a:pt x="407" y="4"/>
                    </a:lnTo>
                    <a:lnTo>
                      <a:pt x="411" y="6"/>
                    </a:lnTo>
                    <a:lnTo>
                      <a:pt x="416" y="9"/>
                    </a:lnTo>
                    <a:lnTo>
                      <a:pt x="425" y="15"/>
                    </a:lnTo>
                    <a:lnTo>
                      <a:pt x="428" y="20"/>
                    </a:lnTo>
                    <a:lnTo>
                      <a:pt x="431" y="23"/>
                    </a:lnTo>
                    <a:lnTo>
                      <a:pt x="434" y="27"/>
                    </a:lnTo>
                    <a:lnTo>
                      <a:pt x="436" y="33"/>
                    </a:lnTo>
                    <a:lnTo>
                      <a:pt x="439" y="38"/>
                    </a:lnTo>
                    <a:lnTo>
                      <a:pt x="441" y="44"/>
                    </a:lnTo>
                    <a:lnTo>
                      <a:pt x="441" y="50"/>
                    </a:lnTo>
                    <a:lnTo>
                      <a:pt x="441" y="56"/>
                    </a:lnTo>
                    <a:lnTo>
                      <a:pt x="441" y="378"/>
                    </a:lnTo>
                    <a:lnTo>
                      <a:pt x="441" y="389"/>
                    </a:lnTo>
                    <a:lnTo>
                      <a:pt x="439" y="395"/>
                    </a:lnTo>
                    <a:lnTo>
                      <a:pt x="437" y="399"/>
                    </a:lnTo>
                    <a:lnTo>
                      <a:pt x="434" y="409"/>
                    </a:lnTo>
                    <a:lnTo>
                      <a:pt x="428" y="416"/>
                    </a:lnTo>
                    <a:lnTo>
                      <a:pt x="425" y="421"/>
                    </a:lnTo>
                    <a:lnTo>
                      <a:pt x="422" y="424"/>
                    </a:lnTo>
                    <a:lnTo>
                      <a:pt x="413" y="428"/>
                    </a:lnTo>
                    <a:lnTo>
                      <a:pt x="408" y="430"/>
                    </a:lnTo>
                    <a:lnTo>
                      <a:pt x="404" y="432"/>
                    </a:lnTo>
                    <a:lnTo>
                      <a:pt x="393" y="433"/>
                    </a:lnTo>
                    <a:lnTo>
                      <a:pt x="52" y="433"/>
                    </a:lnTo>
                    <a:lnTo>
                      <a:pt x="41" y="433"/>
                    </a:lnTo>
                    <a:lnTo>
                      <a:pt x="32" y="430"/>
                    </a:lnTo>
                    <a:lnTo>
                      <a:pt x="23" y="425"/>
                    </a:lnTo>
                    <a:lnTo>
                      <a:pt x="15" y="421"/>
                    </a:lnTo>
                    <a:lnTo>
                      <a:pt x="9" y="413"/>
                    </a:lnTo>
                    <a:lnTo>
                      <a:pt x="4" y="405"/>
                    </a:lnTo>
                    <a:lnTo>
                      <a:pt x="1" y="395"/>
                    </a:lnTo>
                    <a:lnTo>
                      <a:pt x="0" y="390"/>
                    </a:lnTo>
                    <a:lnTo>
                      <a:pt x="0" y="384"/>
                    </a:lnTo>
                    <a:lnTo>
                      <a:pt x="0" y="274"/>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9" name="Freeform 177"/>
              <p:cNvSpPr/>
              <p:nvPr/>
            </p:nvSpPr>
            <p:spPr bwMode="auto">
              <a:xfrm>
                <a:off x="2904" y="2013"/>
                <a:ext cx="73" cy="73"/>
              </a:xfrm>
              <a:custGeom>
                <a:cxnLst>
                  <a:cxn ang="0">
                    <a:pos x="74" y="0"/>
                  </a:cxn>
                  <a:cxn ang="0">
                    <a:pos x="80" y="0"/>
                  </a:cxn>
                  <a:cxn ang="0">
                    <a:pos x="87" y="2"/>
                  </a:cxn>
                  <a:cxn ang="0">
                    <a:pos x="101" y="5"/>
                  </a:cxn>
                  <a:cxn ang="0">
                    <a:pos x="107" y="10"/>
                  </a:cxn>
                  <a:cxn ang="0">
                    <a:pos x="113" y="13"/>
                  </a:cxn>
                  <a:cxn ang="0">
                    <a:pos x="119" y="17"/>
                  </a:cxn>
                  <a:cxn ang="0">
                    <a:pos x="124" y="22"/>
                  </a:cxn>
                  <a:cxn ang="0">
                    <a:pos x="129" y="26"/>
                  </a:cxn>
                  <a:cxn ang="0">
                    <a:pos x="133" y="32"/>
                  </a:cxn>
                  <a:cxn ang="0">
                    <a:pos x="135" y="36"/>
                  </a:cxn>
                  <a:cxn ang="0">
                    <a:pos x="136" y="39"/>
                  </a:cxn>
                  <a:cxn ang="0">
                    <a:pos x="139" y="45"/>
                  </a:cxn>
                  <a:cxn ang="0">
                    <a:pos x="142" y="52"/>
                  </a:cxn>
                  <a:cxn ang="0">
                    <a:pos x="144" y="59"/>
                  </a:cxn>
                  <a:cxn ang="0">
                    <a:pos x="145" y="66"/>
                  </a:cxn>
                  <a:cxn ang="0">
                    <a:pos x="145" y="74"/>
                  </a:cxn>
                  <a:cxn ang="0">
                    <a:pos x="145" y="80"/>
                  </a:cxn>
                  <a:cxn ang="0">
                    <a:pos x="144" y="88"/>
                  </a:cxn>
                  <a:cxn ang="0">
                    <a:pos x="142" y="95"/>
                  </a:cxn>
                  <a:cxn ang="0">
                    <a:pos x="139" y="101"/>
                  </a:cxn>
                  <a:cxn ang="0">
                    <a:pos x="133" y="114"/>
                  </a:cxn>
                  <a:cxn ang="0">
                    <a:pos x="129" y="120"/>
                  </a:cxn>
                  <a:cxn ang="0">
                    <a:pos x="124" y="126"/>
                  </a:cxn>
                  <a:cxn ang="0">
                    <a:pos x="119" y="130"/>
                  </a:cxn>
                  <a:cxn ang="0">
                    <a:pos x="113" y="135"/>
                  </a:cxn>
                  <a:cxn ang="0">
                    <a:pos x="107" y="138"/>
                  </a:cxn>
                  <a:cxn ang="0">
                    <a:pos x="101" y="141"/>
                  </a:cxn>
                  <a:cxn ang="0">
                    <a:pos x="95" y="144"/>
                  </a:cxn>
                  <a:cxn ang="0">
                    <a:pos x="87" y="146"/>
                  </a:cxn>
                  <a:cxn ang="0">
                    <a:pos x="80" y="147"/>
                  </a:cxn>
                  <a:cxn ang="0">
                    <a:pos x="74" y="147"/>
                  </a:cxn>
                  <a:cxn ang="0">
                    <a:pos x="66" y="147"/>
                  </a:cxn>
                  <a:cxn ang="0">
                    <a:pos x="58" y="146"/>
                  </a:cxn>
                  <a:cxn ang="0">
                    <a:pos x="51" y="144"/>
                  </a:cxn>
                  <a:cxn ang="0">
                    <a:pos x="44" y="141"/>
                  </a:cxn>
                  <a:cxn ang="0">
                    <a:pos x="38" y="138"/>
                  </a:cxn>
                  <a:cxn ang="0">
                    <a:pos x="32" y="135"/>
                  </a:cxn>
                  <a:cxn ang="0">
                    <a:pos x="26" y="130"/>
                  </a:cxn>
                  <a:cxn ang="0">
                    <a:pos x="21" y="126"/>
                  </a:cxn>
                  <a:cxn ang="0">
                    <a:pos x="12" y="114"/>
                  </a:cxn>
                  <a:cxn ang="0">
                    <a:pos x="9" y="108"/>
                  </a:cxn>
                  <a:cxn ang="0">
                    <a:pos x="6" y="101"/>
                  </a:cxn>
                  <a:cxn ang="0">
                    <a:pos x="5" y="95"/>
                  </a:cxn>
                  <a:cxn ang="0">
                    <a:pos x="2" y="88"/>
                  </a:cxn>
                  <a:cxn ang="0">
                    <a:pos x="2" y="80"/>
                  </a:cxn>
                  <a:cxn ang="0">
                    <a:pos x="0" y="74"/>
                  </a:cxn>
                  <a:cxn ang="0">
                    <a:pos x="2" y="66"/>
                  </a:cxn>
                  <a:cxn ang="0">
                    <a:pos x="2" y="59"/>
                  </a:cxn>
                  <a:cxn ang="0">
                    <a:pos x="5" y="52"/>
                  </a:cxn>
                  <a:cxn ang="0">
                    <a:pos x="6" y="45"/>
                  </a:cxn>
                  <a:cxn ang="0">
                    <a:pos x="14" y="32"/>
                  </a:cxn>
                  <a:cxn ang="0">
                    <a:pos x="17" y="26"/>
                  </a:cxn>
                  <a:cxn ang="0">
                    <a:pos x="21" y="22"/>
                  </a:cxn>
                  <a:cxn ang="0">
                    <a:pos x="28" y="17"/>
                  </a:cxn>
                  <a:cxn ang="0">
                    <a:pos x="32" y="13"/>
                  </a:cxn>
                  <a:cxn ang="0">
                    <a:pos x="38" y="10"/>
                  </a:cxn>
                  <a:cxn ang="0">
                    <a:pos x="44" y="5"/>
                  </a:cxn>
                  <a:cxn ang="0">
                    <a:pos x="52" y="3"/>
                  </a:cxn>
                  <a:cxn ang="0">
                    <a:pos x="58" y="2"/>
                  </a:cxn>
                  <a:cxn ang="0">
                    <a:pos x="66" y="0"/>
                  </a:cxn>
                  <a:cxn ang="0">
                    <a:pos x="74" y="0"/>
                  </a:cxn>
                </a:cxnLst>
                <a:rect l="0" t="0" r="r" b="b"/>
                <a:pathLst>
                  <a:path w="145" h="147">
                    <a:moveTo>
                      <a:pt x="74" y="0"/>
                    </a:moveTo>
                    <a:lnTo>
                      <a:pt x="80" y="0"/>
                    </a:lnTo>
                    <a:lnTo>
                      <a:pt x="87" y="2"/>
                    </a:lnTo>
                    <a:lnTo>
                      <a:pt x="101" y="5"/>
                    </a:lnTo>
                    <a:lnTo>
                      <a:pt x="107" y="10"/>
                    </a:lnTo>
                    <a:lnTo>
                      <a:pt x="113" y="13"/>
                    </a:lnTo>
                    <a:lnTo>
                      <a:pt x="119" y="17"/>
                    </a:lnTo>
                    <a:lnTo>
                      <a:pt x="124" y="22"/>
                    </a:lnTo>
                    <a:lnTo>
                      <a:pt x="129" y="26"/>
                    </a:lnTo>
                    <a:lnTo>
                      <a:pt x="133" y="32"/>
                    </a:lnTo>
                    <a:lnTo>
                      <a:pt x="135" y="36"/>
                    </a:lnTo>
                    <a:lnTo>
                      <a:pt x="136" y="39"/>
                    </a:lnTo>
                    <a:lnTo>
                      <a:pt x="139" y="45"/>
                    </a:lnTo>
                    <a:lnTo>
                      <a:pt x="142" y="52"/>
                    </a:lnTo>
                    <a:lnTo>
                      <a:pt x="144" y="59"/>
                    </a:lnTo>
                    <a:lnTo>
                      <a:pt x="145" y="66"/>
                    </a:lnTo>
                    <a:lnTo>
                      <a:pt x="145" y="74"/>
                    </a:lnTo>
                    <a:lnTo>
                      <a:pt x="145" y="80"/>
                    </a:lnTo>
                    <a:lnTo>
                      <a:pt x="144" y="88"/>
                    </a:lnTo>
                    <a:lnTo>
                      <a:pt x="142" y="95"/>
                    </a:lnTo>
                    <a:lnTo>
                      <a:pt x="139" y="101"/>
                    </a:lnTo>
                    <a:lnTo>
                      <a:pt x="133" y="114"/>
                    </a:lnTo>
                    <a:lnTo>
                      <a:pt x="129" y="120"/>
                    </a:lnTo>
                    <a:lnTo>
                      <a:pt x="124" y="126"/>
                    </a:lnTo>
                    <a:lnTo>
                      <a:pt x="119" y="130"/>
                    </a:lnTo>
                    <a:lnTo>
                      <a:pt x="113" y="135"/>
                    </a:lnTo>
                    <a:lnTo>
                      <a:pt x="107" y="138"/>
                    </a:lnTo>
                    <a:lnTo>
                      <a:pt x="101" y="141"/>
                    </a:lnTo>
                    <a:lnTo>
                      <a:pt x="95" y="144"/>
                    </a:lnTo>
                    <a:lnTo>
                      <a:pt x="87" y="146"/>
                    </a:lnTo>
                    <a:lnTo>
                      <a:pt x="80" y="147"/>
                    </a:lnTo>
                    <a:lnTo>
                      <a:pt x="74" y="147"/>
                    </a:lnTo>
                    <a:lnTo>
                      <a:pt x="66" y="147"/>
                    </a:lnTo>
                    <a:lnTo>
                      <a:pt x="58" y="146"/>
                    </a:lnTo>
                    <a:lnTo>
                      <a:pt x="51" y="144"/>
                    </a:lnTo>
                    <a:lnTo>
                      <a:pt x="44" y="141"/>
                    </a:lnTo>
                    <a:lnTo>
                      <a:pt x="38" y="138"/>
                    </a:lnTo>
                    <a:lnTo>
                      <a:pt x="32" y="135"/>
                    </a:lnTo>
                    <a:lnTo>
                      <a:pt x="26" y="130"/>
                    </a:lnTo>
                    <a:lnTo>
                      <a:pt x="21" y="126"/>
                    </a:lnTo>
                    <a:lnTo>
                      <a:pt x="12" y="114"/>
                    </a:lnTo>
                    <a:lnTo>
                      <a:pt x="9" y="108"/>
                    </a:lnTo>
                    <a:lnTo>
                      <a:pt x="6" y="101"/>
                    </a:lnTo>
                    <a:lnTo>
                      <a:pt x="5" y="95"/>
                    </a:lnTo>
                    <a:lnTo>
                      <a:pt x="2" y="88"/>
                    </a:lnTo>
                    <a:lnTo>
                      <a:pt x="2" y="80"/>
                    </a:lnTo>
                    <a:lnTo>
                      <a:pt x="0" y="74"/>
                    </a:lnTo>
                    <a:lnTo>
                      <a:pt x="2" y="66"/>
                    </a:lnTo>
                    <a:lnTo>
                      <a:pt x="2" y="59"/>
                    </a:lnTo>
                    <a:lnTo>
                      <a:pt x="5" y="52"/>
                    </a:lnTo>
                    <a:lnTo>
                      <a:pt x="6" y="45"/>
                    </a:lnTo>
                    <a:lnTo>
                      <a:pt x="14" y="32"/>
                    </a:lnTo>
                    <a:lnTo>
                      <a:pt x="17" y="26"/>
                    </a:lnTo>
                    <a:lnTo>
                      <a:pt x="21" y="22"/>
                    </a:lnTo>
                    <a:lnTo>
                      <a:pt x="28" y="17"/>
                    </a:lnTo>
                    <a:lnTo>
                      <a:pt x="32" y="13"/>
                    </a:lnTo>
                    <a:lnTo>
                      <a:pt x="38" y="10"/>
                    </a:lnTo>
                    <a:lnTo>
                      <a:pt x="44" y="5"/>
                    </a:lnTo>
                    <a:lnTo>
                      <a:pt x="52" y="3"/>
                    </a:lnTo>
                    <a:lnTo>
                      <a:pt x="58" y="2"/>
                    </a:lnTo>
                    <a:lnTo>
                      <a:pt x="66" y="0"/>
                    </a:lnTo>
                    <a:lnTo>
                      <a:pt x="74"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0" name="Freeform 178"/>
              <p:cNvSpPr/>
              <p:nvPr/>
            </p:nvSpPr>
            <p:spPr bwMode="auto">
              <a:xfrm>
                <a:off x="2895" y="2065"/>
                <a:ext cx="233" cy="259"/>
              </a:xfrm>
              <a:custGeom>
                <a:cxnLst>
                  <a:cxn ang="0">
                    <a:pos x="151" y="377"/>
                  </a:cxn>
                  <a:cxn ang="0">
                    <a:pos x="133" y="380"/>
                  </a:cxn>
                  <a:cxn ang="0">
                    <a:pos x="118" y="386"/>
                  </a:cxn>
                  <a:cxn ang="0">
                    <a:pos x="104" y="392"/>
                  </a:cxn>
                  <a:cxn ang="0">
                    <a:pos x="90" y="401"/>
                  </a:cxn>
                  <a:cxn ang="0">
                    <a:pos x="78" y="413"/>
                  </a:cxn>
                  <a:cxn ang="0">
                    <a:pos x="69" y="427"/>
                  </a:cxn>
                  <a:cxn ang="0">
                    <a:pos x="59" y="444"/>
                  </a:cxn>
                  <a:cxn ang="0">
                    <a:pos x="0" y="517"/>
                  </a:cxn>
                  <a:cxn ang="0">
                    <a:pos x="0" y="155"/>
                  </a:cxn>
                  <a:cxn ang="0">
                    <a:pos x="3" y="133"/>
                  </a:cxn>
                  <a:cxn ang="0">
                    <a:pos x="9" y="113"/>
                  </a:cxn>
                  <a:cxn ang="0">
                    <a:pos x="18" y="98"/>
                  </a:cxn>
                  <a:cxn ang="0">
                    <a:pos x="29" y="86"/>
                  </a:cxn>
                  <a:cxn ang="0">
                    <a:pos x="44" y="77"/>
                  </a:cxn>
                  <a:cxn ang="0">
                    <a:pos x="62" y="70"/>
                  </a:cxn>
                  <a:cxn ang="0">
                    <a:pos x="84" y="67"/>
                  </a:cxn>
                  <a:cxn ang="0">
                    <a:pos x="312" y="67"/>
                  </a:cxn>
                  <a:cxn ang="0">
                    <a:pos x="425" y="2"/>
                  </a:cxn>
                  <a:cxn ang="0">
                    <a:pos x="436" y="0"/>
                  </a:cxn>
                  <a:cxn ang="0">
                    <a:pos x="447" y="3"/>
                  </a:cxn>
                  <a:cxn ang="0">
                    <a:pos x="456" y="9"/>
                  </a:cxn>
                  <a:cxn ang="0">
                    <a:pos x="464" y="18"/>
                  </a:cxn>
                  <a:cxn ang="0">
                    <a:pos x="465" y="29"/>
                  </a:cxn>
                  <a:cxn ang="0">
                    <a:pos x="464" y="38"/>
                  </a:cxn>
                  <a:cxn ang="0">
                    <a:pos x="460" y="47"/>
                  </a:cxn>
                  <a:cxn ang="0">
                    <a:pos x="451" y="58"/>
                  </a:cxn>
                  <a:cxn ang="0">
                    <a:pos x="326" y="135"/>
                  </a:cxn>
                  <a:cxn ang="0">
                    <a:pos x="174" y="216"/>
                  </a:cxn>
                  <a:cxn ang="0">
                    <a:pos x="157" y="233"/>
                  </a:cxn>
                  <a:cxn ang="0">
                    <a:pos x="144" y="251"/>
                  </a:cxn>
                  <a:cxn ang="0">
                    <a:pos x="134" y="274"/>
                  </a:cxn>
                  <a:cxn ang="0">
                    <a:pos x="131" y="299"/>
                  </a:cxn>
                  <a:cxn ang="0">
                    <a:pos x="134" y="320"/>
                  </a:cxn>
                  <a:cxn ang="0">
                    <a:pos x="142" y="341"/>
                  </a:cxn>
                  <a:cxn ang="0">
                    <a:pos x="153" y="360"/>
                  </a:cxn>
                  <a:cxn ang="0">
                    <a:pos x="168" y="377"/>
                  </a:cxn>
                </a:cxnLst>
                <a:rect l="0" t="0" r="r" b="b"/>
                <a:pathLst>
                  <a:path w="465" h="517">
                    <a:moveTo>
                      <a:pt x="168" y="377"/>
                    </a:moveTo>
                    <a:lnTo>
                      <a:pt x="151" y="377"/>
                    </a:lnTo>
                    <a:lnTo>
                      <a:pt x="142" y="378"/>
                    </a:lnTo>
                    <a:lnTo>
                      <a:pt x="133" y="380"/>
                    </a:lnTo>
                    <a:lnTo>
                      <a:pt x="125" y="383"/>
                    </a:lnTo>
                    <a:lnTo>
                      <a:pt x="118" y="386"/>
                    </a:lnTo>
                    <a:lnTo>
                      <a:pt x="110" y="389"/>
                    </a:lnTo>
                    <a:lnTo>
                      <a:pt x="104" y="392"/>
                    </a:lnTo>
                    <a:lnTo>
                      <a:pt x="96" y="396"/>
                    </a:lnTo>
                    <a:lnTo>
                      <a:pt x="90" y="401"/>
                    </a:lnTo>
                    <a:lnTo>
                      <a:pt x="84" y="407"/>
                    </a:lnTo>
                    <a:lnTo>
                      <a:pt x="78" y="413"/>
                    </a:lnTo>
                    <a:lnTo>
                      <a:pt x="73" y="419"/>
                    </a:lnTo>
                    <a:lnTo>
                      <a:pt x="69" y="427"/>
                    </a:lnTo>
                    <a:lnTo>
                      <a:pt x="64" y="435"/>
                    </a:lnTo>
                    <a:lnTo>
                      <a:pt x="59" y="444"/>
                    </a:lnTo>
                    <a:lnTo>
                      <a:pt x="27" y="517"/>
                    </a:lnTo>
                    <a:lnTo>
                      <a:pt x="0" y="517"/>
                    </a:lnTo>
                    <a:lnTo>
                      <a:pt x="0" y="167"/>
                    </a:lnTo>
                    <a:lnTo>
                      <a:pt x="0" y="155"/>
                    </a:lnTo>
                    <a:lnTo>
                      <a:pt x="1" y="142"/>
                    </a:lnTo>
                    <a:lnTo>
                      <a:pt x="3" y="133"/>
                    </a:lnTo>
                    <a:lnTo>
                      <a:pt x="6" y="122"/>
                    </a:lnTo>
                    <a:lnTo>
                      <a:pt x="9" y="113"/>
                    </a:lnTo>
                    <a:lnTo>
                      <a:pt x="13" y="106"/>
                    </a:lnTo>
                    <a:lnTo>
                      <a:pt x="18" y="98"/>
                    </a:lnTo>
                    <a:lnTo>
                      <a:pt x="23" y="92"/>
                    </a:lnTo>
                    <a:lnTo>
                      <a:pt x="29" y="86"/>
                    </a:lnTo>
                    <a:lnTo>
                      <a:pt x="36" y="81"/>
                    </a:lnTo>
                    <a:lnTo>
                      <a:pt x="44" y="77"/>
                    </a:lnTo>
                    <a:lnTo>
                      <a:pt x="53" y="73"/>
                    </a:lnTo>
                    <a:lnTo>
                      <a:pt x="62" y="70"/>
                    </a:lnTo>
                    <a:lnTo>
                      <a:pt x="73" y="69"/>
                    </a:lnTo>
                    <a:lnTo>
                      <a:pt x="84" y="67"/>
                    </a:lnTo>
                    <a:lnTo>
                      <a:pt x="96" y="67"/>
                    </a:lnTo>
                    <a:lnTo>
                      <a:pt x="312" y="67"/>
                    </a:lnTo>
                    <a:lnTo>
                      <a:pt x="418" y="6"/>
                    </a:lnTo>
                    <a:lnTo>
                      <a:pt x="425" y="2"/>
                    </a:lnTo>
                    <a:lnTo>
                      <a:pt x="431" y="0"/>
                    </a:lnTo>
                    <a:lnTo>
                      <a:pt x="436" y="0"/>
                    </a:lnTo>
                    <a:lnTo>
                      <a:pt x="442" y="2"/>
                    </a:lnTo>
                    <a:lnTo>
                      <a:pt x="447" y="3"/>
                    </a:lnTo>
                    <a:lnTo>
                      <a:pt x="453" y="5"/>
                    </a:lnTo>
                    <a:lnTo>
                      <a:pt x="456" y="9"/>
                    </a:lnTo>
                    <a:lnTo>
                      <a:pt x="460" y="14"/>
                    </a:lnTo>
                    <a:lnTo>
                      <a:pt x="464" y="18"/>
                    </a:lnTo>
                    <a:lnTo>
                      <a:pt x="465" y="23"/>
                    </a:lnTo>
                    <a:lnTo>
                      <a:pt x="465" y="29"/>
                    </a:lnTo>
                    <a:lnTo>
                      <a:pt x="465" y="34"/>
                    </a:lnTo>
                    <a:lnTo>
                      <a:pt x="464" y="38"/>
                    </a:lnTo>
                    <a:lnTo>
                      <a:pt x="464" y="43"/>
                    </a:lnTo>
                    <a:lnTo>
                      <a:pt x="460" y="47"/>
                    </a:lnTo>
                    <a:lnTo>
                      <a:pt x="456" y="55"/>
                    </a:lnTo>
                    <a:lnTo>
                      <a:pt x="451" y="58"/>
                    </a:lnTo>
                    <a:lnTo>
                      <a:pt x="448" y="60"/>
                    </a:lnTo>
                    <a:lnTo>
                      <a:pt x="326" y="135"/>
                    </a:lnTo>
                    <a:lnTo>
                      <a:pt x="174" y="136"/>
                    </a:lnTo>
                    <a:lnTo>
                      <a:pt x="174" y="216"/>
                    </a:lnTo>
                    <a:lnTo>
                      <a:pt x="165" y="223"/>
                    </a:lnTo>
                    <a:lnTo>
                      <a:pt x="157" y="233"/>
                    </a:lnTo>
                    <a:lnTo>
                      <a:pt x="150" y="242"/>
                    </a:lnTo>
                    <a:lnTo>
                      <a:pt x="144" y="251"/>
                    </a:lnTo>
                    <a:lnTo>
                      <a:pt x="137" y="263"/>
                    </a:lnTo>
                    <a:lnTo>
                      <a:pt x="134" y="274"/>
                    </a:lnTo>
                    <a:lnTo>
                      <a:pt x="133" y="286"/>
                    </a:lnTo>
                    <a:lnTo>
                      <a:pt x="131" y="299"/>
                    </a:lnTo>
                    <a:lnTo>
                      <a:pt x="131" y="309"/>
                    </a:lnTo>
                    <a:lnTo>
                      <a:pt x="134" y="320"/>
                    </a:lnTo>
                    <a:lnTo>
                      <a:pt x="137" y="331"/>
                    </a:lnTo>
                    <a:lnTo>
                      <a:pt x="142" y="341"/>
                    </a:lnTo>
                    <a:lnTo>
                      <a:pt x="147" y="352"/>
                    </a:lnTo>
                    <a:lnTo>
                      <a:pt x="153" y="360"/>
                    </a:lnTo>
                    <a:lnTo>
                      <a:pt x="160" y="369"/>
                    </a:lnTo>
                    <a:lnTo>
                      <a:pt x="168" y="377"/>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grpSp>
      <p:grpSp>
        <p:nvGrpSpPr>
          <p:cNvPr id="113" name="Group 112"/>
          <p:cNvGrpSpPr/>
          <p:nvPr/>
        </p:nvGrpSpPr>
        <p:grpSpPr>
          <a:xfrm>
            <a:off x="6057628" y="4643467"/>
            <a:ext cx="685800" cy="685800"/>
            <a:chOff x="5943600" y="4215765"/>
            <a:chExt cx="685800" cy="685800"/>
          </a:xfrm>
        </p:grpSpPr>
        <p:sp>
          <p:nvSpPr>
            <p:cNvPr id="103" name="Rectangle 6"/>
            <p:cNvSpPr>
              <a:spLocks noChangeArrowheads="1"/>
            </p:cNvSpPr>
            <p:nvPr/>
          </p:nvSpPr>
          <p:spPr bwMode="auto">
            <a:xfrm>
              <a:off x="5943600" y="4215765"/>
              <a:ext cx="685800" cy="685800"/>
            </a:xfrm>
            <a:prstGeom prst="rect">
              <a:avLst/>
            </a:prstGeom>
            <a:solidFill>
              <a:schemeClr val="bg2"/>
            </a:solidFill>
            <a:ln w="9525">
              <a:noFill/>
              <a:miter lim="800000"/>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4" name="Freeform 7"/>
            <p:cNvSpPr>
              <a:spLocks noEditPoints="1"/>
            </p:cNvSpPr>
            <p:nvPr/>
          </p:nvSpPr>
          <p:spPr bwMode="auto">
            <a:xfrm>
              <a:off x="5982723" y="4310120"/>
              <a:ext cx="612157" cy="503994"/>
            </a:xfrm>
            <a:custGeom>
              <a:cxnLst>
                <a:cxn ang="0">
                  <a:pos x="192" y="78"/>
                </a:cxn>
                <a:cxn ang="0">
                  <a:pos x="212" y="86"/>
                </a:cxn>
                <a:cxn ang="0">
                  <a:pos x="298" y="66"/>
                </a:cxn>
                <a:cxn ang="0">
                  <a:pos x="318" y="86"/>
                </a:cxn>
                <a:cxn ang="0">
                  <a:pos x="338" y="78"/>
                </a:cxn>
                <a:cxn ang="0">
                  <a:pos x="424" y="66"/>
                </a:cxn>
                <a:cxn ang="0">
                  <a:pos x="444" y="152"/>
                </a:cxn>
                <a:cxn ang="0">
                  <a:pos x="508" y="194"/>
                </a:cxn>
                <a:cxn ang="0">
                  <a:pos x="532" y="266"/>
                </a:cxn>
                <a:cxn ang="0">
                  <a:pos x="494" y="354"/>
                </a:cxn>
                <a:cxn ang="0">
                  <a:pos x="338" y="438"/>
                </a:cxn>
                <a:cxn ang="0">
                  <a:pos x="212" y="384"/>
                </a:cxn>
                <a:cxn ang="0">
                  <a:pos x="88" y="380"/>
                </a:cxn>
                <a:cxn ang="0">
                  <a:pos x="14" y="322"/>
                </a:cxn>
                <a:cxn ang="0">
                  <a:pos x="2" y="246"/>
                </a:cxn>
                <a:cxn ang="0">
                  <a:pos x="52" y="168"/>
                </a:cxn>
                <a:cxn ang="0">
                  <a:pos x="90" y="78"/>
                </a:cxn>
                <a:cxn ang="0">
                  <a:pos x="174" y="324"/>
                </a:cxn>
                <a:cxn ang="0">
                  <a:pos x="194" y="344"/>
                </a:cxn>
                <a:cxn ang="0">
                  <a:pos x="214" y="336"/>
                </a:cxn>
                <a:cxn ang="0">
                  <a:pos x="298" y="324"/>
                </a:cxn>
                <a:cxn ang="0">
                  <a:pos x="318" y="364"/>
                </a:cxn>
                <a:cxn ang="0">
                  <a:pos x="344" y="330"/>
                </a:cxn>
                <a:cxn ang="0">
                  <a:pos x="432" y="326"/>
                </a:cxn>
                <a:cxn ang="0">
                  <a:pos x="444" y="358"/>
                </a:cxn>
                <a:cxn ang="0">
                  <a:pos x="500" y="310"/>
                </a:cxn>
                <a:cxn ang="0">
                  <a:pos x="508" y="248"/>
                </a:cxn>
                <a:cxn ang="0">
                  <a:pos x="452" y="178"/>
                </a:cxn>
                <a:cxn ang="0">
                  <a:pos x="98" y="172"/>
                </a:cxn>
                <a:cxn ang="0">
                  <a:pos x="28" y="228"/>
                </a:cxn>
                <a:cxn ang="0">
                  <a:pos x="26" y="296"/>
                </a:cxn>
                <a:cxn ang="0">
                  <a:pos x="74" y="352"/>
                </a:cxn>
                <a:cxn ang="0">
                  <a:pos x="94" y="330"/>
                </a:cxn>
                <a:cxn ang="0">
                  <a:pos x="168" y="28"/>
                </a:cxn>
                <a:cxn ang="0">
                  <a:pos x="142" y="56"/>
                </a:cxn>
                <a:cxn ang="0">
                  <a:pos x="114" y="28"/>
                </a:cxn>
                <a:cxn ang="0">
                  <a:pos x="142" y="0"/>
                </a:cxn>
                <a:cxn ang="0">
                  <a:pos x="168" y="286"/>
                </a:cxn>
                <a:cxn ang="0">
                  <a:pos x="142" y="314"/>
                </a:cxn>
                <a:cxn ang="0">
                  <a:pos x="114" y="286"/>
                </a:cxn>
                <a:cxn ang="0">
                  <a:pos x="142" y="260"/>
                </a:cxn>
                <a:cxn ang="0">
                  <a:pos x="168" y="286"/>
                </a:cxn>
                <a:cxn ang="0">
                  <a:pos x="276" y="54"/>
                </a:cxn>
                <a:cxn ang="0">
                  <a:pos x="240" y="38"/>
                </a:cxn>
                <a:cxn ang="0">
                  <a:pos x="256" y="4"/>
                </a:cxn>
                <a:cxn ang="0">
                  <a:pos x="290" y="18"/>
                </a:cxn>
                <a:cxn ang="0">
                  <a:pos x="284" y="306"/>
                </a:cxn>
                <a:cxn ang="0">
                  <a:pos x="246" y="306"/>
                </a:cxn>
                <a:cxn ang="0">
                  <a:pos x="246" y="268"/>
                </a:cxn>
                <a:cxn ang="0">
                  <a:pos x="284" y="268"/>
                </a:cxn>
                <a:cxn ang="0">
                  <a:pos x="416" y="38"/>
                </a:cxn>
                <a:cxn ang="0">
                  <a:pos x="380" y="54"/>
                </a:cxn>
                <a:cxn ang="0">
                  <a:pos x="366" y="18"/>
                </a:cxn>
                <a:cxn ang="0">
                  <a:pos x="400" y="4"/>
                </a:cxn>
                <a:cxn ang="0">
                  <a:pos x="418" y="286"/>
                </a:cxn>
                <a:cxn ang="0">
                  <a:pos x="390" y="314"/>
                </a:cxn>
                <a:cxn ang="0">
                  <a:pos x="364" y="286"/>
                </a:cxn>
                <a:cxn ang="0">
                  <a:pos x="390" y="260"/>
                </a:cxn>
              </a:cxnLst>
              <a:rect l="0" t="0" r="r" b="b"/>
              <a:pathLst>
                <a:path w="532" h="438">
                  <a:moveTo>
                    <a:pt x="174" y="66"/>
                  </a:moveTo>
                  <a:lnTo>
                    <a:pt x="174" y="66"/>
                  </a:lnTo>
                  <a:lnTo>
                    <a:pt x="182" y="68"/>
                  </a:lnTo>
                  <a:lnTo>
                    <a:pt x="188" y="72"/>
                  </a:lnTo>
                  <a:lnTo>
                    <a:pt x="192" y="78"/>
                  </a:lnTo>
                  <a:lnTo>
                    <a:pt x="194" y="86"/>
                  </a:lnTo>
                  <a:lnTo>
                    <a:pt x="194" y="148"/>
                  </a:lnTo>
                  <a:lnTo>
                    <a:pt x="212" y="148"/>
                  </a:lnTo>
                  <a:lnTo>
                    <a:pt x="212" y="86"/>
                  </a:lnTo>
                  <a:lnTo>
                    <a:pt x="212" y="86"/>
                  </a:lnTo>
                  <a:lnTo>
                    <a:pt x="214" y="78"/>
                  </a:lnTo>
                  <a:lnTo>
                    <a:pt x="218" y="72"/>
                  </a:lnTo>
                  <a:lnTo>
                    <a:pt x="226" y="68"/>
                  </a:lnTo>
                  <a:lnTo>
                    <a:pt x="232" y="66"/>
                  </a:lnTo>
                  <a:lnTo>
                    <a:pt x="298" y="66"/>
                  </a:lnTo>
                  <a:lnTo>
                    <a:pt x="298" y="66"/>
                  </a:lnTo>
                  <a:lnTo>
                    <a:pt x="306" y="68"/>
                  </a:lnTo>
                  <a:lnTo>
                    <a:pt x="312" y="72"/>
                  </a:lnTo>
                  <a:lnTo>
                    <a:pt x="318" y="78"/>
                  </a:lnTo>
                  <a:lnTo>
                    <a:pt x="318" y="86"/>
                  </a:lnTo>
                  <a:lnTo>
                    <a:pt x="318" y="148"/>
                  </a:lnTo>
                  <a:lnTo>
                    <a:pt x="338" y="148"/>
                  </a:lnTo>
                  <a:lnTo>
                    <a:pt x="338" y="86"/>
                  </a:lnTo>
                  <a:lnTo>
                    <a:pt x="338" y="86"/>
                  </a:lnTo>
                  <a:lnTo>
                    <a:pt x="338" y="78"/>
                  </a:lnTo>
                  <a:lnTo>
                    <a:pt x="344" y="72"/>
                  </a:lnTo>
                  <a:lnTo>
                    <a:pt x="350" y="68"/>
                  </a:lnTo>
                  <a:lnTo>
                    <a:pt x="358" y="66"/>
                  </a:lnTo>
                  <a:lnTo>
                    <a:pt x="424" y="66"/>
                  </a:lnTo>
                  <a:lnTo>
                    <a:pt x="424" y="66"/>
                  </a:lnTo>
                  <a:lnTo>
                    <a:pt x="432" y="68"/>
                  </a:lnTo>
                  <a:lnTo>
                    <a:pt x="438" y="72"/>
                  </a:lnTo>
                  <a:lnTo>
                    <a:pt x="442" y="78"/>
                  </a:lnTo>
                  <a:lnTo>
                    <a:pt x="444" y="86"/>
                  </a:lnTo>
                  <a:lnTo>
                    <a:pt x="444" y="152"/>
                  </a:lnTo>
                  <a:lnTo>
                    <a:pt x="444" y="152"/>
                  </a:lnTo>
                  <a:lnTo>
                    <a:pt x="462" y="158"/>
                  </a:lnTo>
                  <a:lnTo>
                    <a:pt x="480" y="168"/>
                  </a:lnTo>
                  <a:lnTo>
                    <a:pt x="494" y="180"/>
                  </a:lnTo>
                  <a:lnTo>
                    <a:pt x="508" y="194"/>
                  </a:lnTo>
                  <a:lnTo>
                    <a:pt x="518" y="210"/>
                  </a:lnTo>
                  <a:lnTo>
                    <a:pt x="526" y="228"/>
                  </a:lnTo>
                  <a:lnTo>
                    <a:pt x="530" y="246"/>
                  </a:lnTo>
                  <a:lnTo>
                    <a:pt x="532" y="266"/>
                  </a:lnTo>
                  <a:lnTo>
                    <a:pt x="532" y="266"/>
                  </a:lnTo>
                  <a:lnTo>
                    <a:pt x="530" y="286"/>
                  </a:lnTo>
                  <a:lnTo>
                    <a:pt x="526" y="306"/>
                  </a:lnTo>
                  <a:lnTo>
                    <a:pt x="518" y="322"/>
                  </a:lnTo>
                  <a:lnTo>
                    <a:pt x="508" y="338"/>
                  </a:lnTo>
                  <a:lnTo>
                    <a:pt x="494" y="354"/>
                  </a:lnTo>
                  <a:lnTo>
                    <a:pt x="480" y="364"/>
                  </a:lnTo>
                  <a:lnTo>
                    <a:pt x="462" y="374"/>
                  </a:lnTo>
                  <a:lnTo>
                    <a:pt x="444" y="380"/>
                  </a:lnTo>
                  <a:lnTo>
                    <a:pt x="444" y="438"/>
                  </a:lnTo>
                  <a:lnTo>
                    <a:pt x="338" y="438"/>
                  </a:lnTo>
                  <a:lnTo>
                    <a:pt x="338" y="384"/>
                  </a:lnTo>
                  <a:lnTo>
                    <a:pt x="318" y="384"/>
                  </a:lnTo>
                  <a:lnTo>
                    <a:pt x="318" y="438"/>
                  </a:lnTo>
                  <a:lnTo>
                    <a:pt x="212" y="438"/>
                  </a:lnTo>
                  <a:lnTo>
                    <a:pt x="212" y="384"/>
                  </a:lnTo>
                  <a:lnTo>
                    <a:pt x="194" y="384"/>
                  </a:lnTo>
                  <a:lnTo>
                    <a:pt x="194" y="438"/>
                  </a:lnTo>
                  <a:lnTo>
                    <a:pt x="88" y="438"/>
                  </a:lnTo>
                  <a:lnTo>
                    <a:pt x="88" y="380"/>
                  </a:lnTo>
                  <a:lnTo>
                    <a:pt x="88" y="380"/>
                  </a:lnTo>
                  <a:lnTo>
                    <a:pt x="70" y="374"/>
                  </a:lnTo>
                  <a:lnTo>
                    <a:pt x="52" y="364"/>
                  </a:lnTo>
                  <a:lnTo>
                    <a:pt x="38" y="354"/>
                  </a:lnTo>
                  <a:lnTo>
                    <a:pt x="24" y="338"/>
                  </a:lnTo>
                  <a:lnTo>
                    <a:pt x="14" y="322"/>
                  </a:lnTo>
                  <a:lnTo>
                    <a:pt x="6" y="306"/>
                  </a:lnTo>
                  <a:lnTo>
                    <a:pt x="2" y="286"/>
                  </a:lnTo>
                  <a:lnTo>
                    <a:pt x="0" y="266"/>
                  </a:lnTo>
                  <a:lnTo>
                    <a:pt x="0" y="266"/>
                  </a:lnTo>
                  <a:lnTo>
                    <a:pt x="2" y="246"/>
                  </a:lnTo>
                  <a:lnTo>
                    <a:pt x="6" y="228"/>
                  </a:lnTo>
                  <a:lnTo>
                    <a:pt x="14" y="210"/>
                  </a:lnTo>
                  <a:lnTo>
                    <a:pt x="24" y="194"/>
                  </a:lnTo>
                  <a:lnTo>
                    <a:pt x="38" y="180"/>
                  </a:lnTo>
                  <a:lnTo>
                    <a:pt x="52" y="168"/>
                  </a:lnTo>
                  <a:lnTo>
                    <a:pt x="70" y="158"/>
                  </a:lnTo>
                  <a:lnTo>
                    <a:pt x="88" y="152"/>
                  </a:lnTo>
                  <a:lnTo>
                    <a:pt x="88" y="86"/>
                  </a:lnTo>
                  <a:lnTo>
                    <a:pt x="88" y="86"/>
                  </a:lnTo>
                  <a:lnTo>
                    <a:pt x="90" y="78"/>
                  </a:lnTo>
                  <a:lnTo>
                    <a:pt x="94" y="72"/>
                  </a:lnTo>
                  <a:lnTo>
                    <a:pt x="100" y="68"/>
                  </a:lnTo>
                  <a:lnTo>
                    <a:pt x="108" y="66"/>
                  </a:lnTo>
                  <a:lnTo>
                    <a:pt x="174" y="66"/>
                  </a:lnTo>
                  <a:close/>
                  <a:moveTo>
                    <a:pt x="174" y="324"/>
                  </a:moveTo>
                  <a:lnTo>
                    <a:pt x="174" y="324"/>
                  </a:lnTo>
                  <a:lnTo>
                    <a:pt x="182" y="326"/>
                  </a:lnTo>
                  <a:lnTo>
                    <a:pt x="188" y="330"/>
                  </a:lnTo>
                  <a:lnTo>
                    <a:pt x="192" y="336"/>
                  </a:lnTo>
                  <a:lnTo>
                    <a:pt x="194" y="344"/>
                  </a:lnTo>
                  <a:lnTo>
                    <a:pt x="194" y="364"/>
                  </a:lnTo>
                  <a:lnTo>
                    <a:pt x="212" y="364"/>
                  </a:lnTo>
                  <a:lnTo>
                    <a:pt x="212" y="344"/>
                  </a:lnTo>
                  <a:lnTo>
                    <a:pt x="212" y="344"/>
                  </a:lnTo>
                  <a:lnTo>
                    <a:pt x="214" y="336"/>
                  </a:lnTo>
                  <a:lnTo>
                    <a:pt x="218" y="330"/>
                  </a:lnTo>
                  <a:lnTo>
                    <a:pt x="226" y="326"/>
                  </a:lnTo>
                  <a:lnTo>
                    <a:pt x="232" y="324"/>
                  </a:lnTo>
                  <a:lnTo>
                    <a:pt x="298" y="324"/>
                  </a:lnTo>
                  <a:lnTo>
                    <a:pt x="298" y="324"/>
                  </a:lnTo>
                  <a:lnTo>
                    <a:pt x="306" y="326"/>
                  </a:lnTo>
                  <a:lnTo>
                    <a:pt x="312" y="330"/>
                  </a:lnTo>
                  <a:lnTo>
                    <a:pt x="318" y="336"/>
                  </a:lnTo>
                  <a:lnTo>
                    <a:pt x="318" y="344"/>
                  </a:lnTo>
                  <a:lnTo>
                    <a:pt x="318" y="364"/>
                  </a:lnTo>
                  <a:lnTo>
                    <a:pt x="338" y="364"/>
                  </a:lnTo>
                  <a:lnTo>
                    <a:pt x="338" y="344"/>
                  </a:lnTo>
                  <a:lnTo>
                    <a:pt x="338" y="344"/>
                  </a:lnTo>
                  <a:lnTo>
                    <a:pt x="338" y="336"/>
                  </a:lnTo>
                  <a:lnTo>
                    <a:pt x="344" y="330"/>
                  </a:lnTo>
                  <a:lnTo>
                    <a:pt x="350" y="326"/>
                  </a:lnTo>
                  <a:lnTo>
                    <a:pt x="358" y="324"/>
                  </a:lnTo>
                  <a:lnTo>
                    <a:pt x="424" y="324"/>
                  </a:lnTo>
                  <a:lnTo>
                    <a:pt x="424" y="324"/>
                  </a:lnTo>
                  <a:lnTo>
                    <a:pt x="432" y="326"/>
                  </a:lnTo>
                  <a:lnTo>
                    <a:pt x="438" y="330"/>
                  </a:lnTo>
                  <a:lnTo>
                    <a:pt x="442" y="336"/>
                  </a:lnTo>
                  <a:lnTo>
                    <a:pt x="444" y="344"/>
                  </a:lnTo>
                  <a:lnTo>
                    <a:pt x="444" y="358"/>
                  </a:lnTo>
                  <a:lnTo>
                    <a:pt x="444" y="358"/>
                  </a:lnTo>
                  <a:lnTo>
                    <a:pt x="458" y="352"/>
                  </a:lnTo>
                  <a:lnTo>
                    <a:pt x="470" y="344"/>
                  </a:lnTo>
                  <a:lnTo>
                    <a:pt x="482" y="334"/>
                  </a:lnTo>
                  <a:lnTo>
                    <a:pt x="492" y="324"/>
                  </a:lnTo>
                  <a:lnTo>
                    <a:pt x="500" y="310"/>
                  </a:lnTo>
                  <a:lnTo>
                    <a:pt x="506" y="296"/>
                  </a:lnTo>
                  <a:lnTo>
                    <a:pt x="510" y="282"/>
                  </a:lnTo>
                  <a:lnTo>
                    <a:pt x="510" y="266"/>
                  </a:lnTo>
                  <a:lnTo>
                    <a:pt x="510" y="266"/>
                  </a:lnTo>
                  <a:lnTo>
                    <a:pt x="508" y="248"/>
                  </a:lnTo>
                  <a:lnTo>
                    <a:pt x="502" y="230"/>
                  </a:lnTo>
                  <a:lnTo>
                    <a:pt x="494" y="212"/>
                  </a:lnTo>
                  <a:lnTo>
                    <a:pt x="482" y="198"/>
                  </a:lnTo>
                  <a:lnTo>
                    <a:pt x="468" y="186"/>
                  </a:lnTo>
                  <a:lnTo>
                    <a:pt x="452" y="178"/>
                  </a:lnTo>
                  <a:lnTo>
                    <a:pt x="434" y="172"/>
                  </a:lnTo>
                  <a:lnTo>
                    <a:pt x="414" y="170"/>
                  </a:lnTo>
                  <a:lnTo>
                    <a:pt x="118" y="170"/>
                  </a:lnTo>
                  <a:lnTo>
                    <a:pt x="118" y="170"/>
                  </a:lnTo>
                  <a:lnTo>
                    <a:pt x="98" y="172"/>
                  </a:lnTo>
                  <a:lnTo>
                    <a:pt x="80" y="178"/>
                  </a:lnTo>
                  <a:lnTo>
                    <a:pt x="64" y="186"/>
                  </a:lnTo>
                  <a:lnTo>
                    <a:pt x="50" y="198"/>
                  </a:lnTo>
                  <a:lnTo>
                    <a:pt x="38" y="212"/>
                  </a:lnTo>
                  <a:lnTo>
                    <a:pt x="28" y="228"/>
                  </a:lnTo>
                  <a:lnTo>
                    <a:pt x="24" y="248"/>
                  </a:lnTo>
                  <a:lnTo>
                    <a:pt x="22" y="266"/>
                  </a:lnTo>
                  <a:lnTo>
                    <a:pt x="22" y="266"/>
                  </a:lnTo>
                  <a:lnTo>
                    <a:pt x="22" y="282"/>
                  </a:lnTo>
                  <a:lnTo>
                    <a:pt x="26" y="296"/>
                  </a:lnTo>
                  <a:lnTo>
                    <a:pt x="32" y="310"/>
                  </a:lnTo>
                  <a:lnTo>
                    <a:pt x="40" y="324"/>
                  </a:lnTo>
                  <a:lnTo>
                    <a:pt x="50" y="334"/>
                  </a:lnTo>
                  <a:lnTo>
                    <a:pt x="62" y="344"/>
                  </a:lnTo>
                  <a:lnTo>
                    <a:pt x="74" y="352"/>
                  </a:lnTo>
                  <a:lnTo>
                    <a:pt x="88" y="358"/>
                  </a:lnTo>
                  <a:lnTo>
                    <a:pt x="88" y="344"/>
                  </a:lnTo>
                  <a:lnTo>
                    <a:pt x="88" y="344"/>
                  </a:lnTo>
                  <a:lnTo>
                    <a:pt x="90" y="336"/>
                  </a:lnTo>
                  <a:lnTo>
                    <a:pt x="94" y="330"/>
                  </a:lnTo>
                  <a:lnTo>
                    <a:pt x="100" y="326"/>
                  </a:lnTo>
                  <a:lnTo>
                    <a:pt x="108" y="324"/>
                  </a:lnTo>
                  <a:lnTo>
                    <a:pt x="174" y="324"/>
                  </a:lnTo>
                  <a:close/>
                  <a:moveTo>
                    <a:pt x="168" y="28"/>
                  </a:moveTo>
                  <a:lnTo>
                    <a:pt x="168" y="28"/>
                  </a:lnTo>
                  <a:lnTo>
                    <a:pt x="166" y="38"/>
                  </a:lnTo>
                  <a:lnTo>
                    <a:pt x="160" y="48"/>
                  </a:lnTo>
                  <a:lnTo>
                    <a:pt x="152" y="54"/>
                  </a:lnTo>
                  <a:lnTo>
                    <a:pt x="142" y="56"/>
                  </a:lnTo>
                  <a:lnTo>
                    <a:pt x="142" y="56"/>
                  </a:lnTo>
                  <a:lnTo>
                    <a:pt x="130" y="54"/>
                  </a:lnTo>
                  <a:lnTo>
                    <a:pt x="122" y="48"/>
                  </a:lnTo>
                  <a:lnTo>
                    <a:pt x="116" y="38"/>
                  </a:lnTo>
                  <a:lnTo>
                    <a:pt x="114" y="28"/>
                  </a:lnTo>
                  <a:lnTo>
                    <a:pt x="114" y="28"/>
                  </a:lnTo>
                  <a:lnTo>
                    <a:pt x="116" y="18"/>
                  </a:lnTo>
                  <a:lnTo>
                    <a:pt x="122" y="8"/>
                  </a:lnTo>
                  <a:lnTo>
                    <a:pt x="130" y="4"/>
                  </a:lnTo>
                  <a:lnTo>
                    <a:pt x="142" y="0"/>
                  </a:lnTo>
                  <a:lnTo>
                    <a:pt x="142" y="0"/>
                  </a:lnTo>
                  <a:lnTo>
                    <a:pt x="152" y="4"/>
                  </a:lnTo>
                  <a:lnTo>
                    <a:pt x="160" y="8"/>
                  </a:lnTo>
                  <a:lnTo>
                    <a:pt x="166" y="18"/>
                  </a:lnTo>
                  <a:lnTo>
                    <a:pt x="168" y="28"/>
                  </a:lnTo>
                  <a:close/>
                  <a:moveTo>
                    <a:pt x="168" y="286"/>
                  </a:moveTo>
                  <a:lnTo>
                    <a:pt x="168" y="286"/>
                  </a:lnTo>
                  <a:lnTo>
                    <a:pt x="166" y="298"/>
                  </a:lnTo>
                  <a:lnTo>
                    <a:pt x="160" y="306"/>
                  </a:lnTo>
                  <a:lnTo>
                    <a:pt x="152" y="312"/>
                  </a:lnTo>
                  <a:lnTo>
                    <a:pt x="142" y="314"/>
                  </a:lnTo>
                  <a:lnTo>
                    <a:pt x="142" y="314"/>
                  </a:lnTo>
                  <a:lnTo>
                    <a:pt x="130" y="312"/>
                  </a:lnTo>
                  <a:lnTo>
                    <a:pt x="122" y="306"/>
                  </a:lnTo>
                  <a:lnTo>
                    <a:pt x="116" y="298"/>
                  </a:lnTo>
                  <a:lnTo>
                    <a:pt x="114" y="286"/>
                  </a:lnTo>
                  <a:lnTo>
                    <a:pt x="114" y="286"/>
                  </a:lnTo>
                  <a:lnTo>
                    <a:pt x="116" y="276"/>
                  </a:lnTo>
                  <a:lnTo>
                    <a:pt x="122" y="268"/>
                  </a:lnTo>
                  <a:lnTo>
                    <a:pt x="130" y="262"/>
                  </a:lnTo>
                  <a:lnTo>
                    <a:pt x="142" y="260"/>
                  </a:lnTo>
                  <a:lnTo>
                    <a:pt x="142" y="260"/>
                  </a:lnTo>
                  <a:lnTo>
                    <a:pt x="152" y="262"/>
                  </a:lnTo>
                  <a:lnTo>
                    <a:pt x="160" y="268"/>
                  </a:lnTo>
                  <a:lnTo>
                    <a:pt x="166" y="276"/>
                  </a:lnTo>
                  <a:lnTo>
                    <a:pt x="168" y="286"/>
                  </a:lnTo>
                  <a:close/>
                  <a:moveTo>
                    <a:pt x="292" y="28"/>
                  </a:moveTo>
                  <a:lnTo>
                    <a:pt x="292" y="28"/>
                  </a:lnTo>
                  <a:lnTo>
                    <a:pt x="290" y="38"/>
                  </a:lnTo>
                  <a:lnTo>
                    <a:pt x="284" y="48"/>
                  </a:lnTo>
                  <a:lnTo>
                    <a:pt x="276" y="54"/>
                  </a:lnTo>
                  <a:lnTo>
                    <a:pt x="266" y="56"/>
                  </a:lnTo>
                  <a:lnTo>
                    <a:pt x="266" y="56"/>
                  </a:lnTo>
                  <a:lnTo>
                    <a:pt x="256" y="54"/>
                  </a:lnTo>
                  <a:lnTo>
                    <a:pt x="246" y="48"/>
                  </a:lnTo>
                  <a:lnTo>
                    <a:pt x="240" y="38"/>
                  </a:lnTo>
                  <a:lnTo>
                    <a:pt x="238" y="28"/>
                  </a:lnTo>
                  <a:lnTo>
                    <a:pt x="238" y="28"/>
                  </a:lnTo>
                  <a:lnTo>
                    <a:pt x="240" y="18"/>
                  </a:lnTo>
                  <a:lnTo>
                    <a:pt x="246" y="8"/>
                  </a:lnTo>
                  <a:lnTo>
                    <a:pt x="256" y="4"/>
                  </a:lnTo>
                  <a:lnTo>
                    <a:pt x="266" y="0"/>
                  </a:lnTo>
                  <a:lnTo>
                    <a:pt x="266" y="0"/>
                  </a:lnTo>
                  <a:lnTo>
                    <a:pt x="276" y="4"/>
                  </a:lnTo>
                  <a:lnTo>
                    <a:pt x="284" y="8"/>
                  </a:lnTo>
                  <a:lnTo>
                    <a:pt x="290" y="18"/>
                  </a:lnTo>
                  <a:lnTo>
                    <a:pt x="292" y="28"/>
                  </a:lnTo>
                  <a:close/>
                  <a:moveTo>
                    <a:pt x="292" y="286"/>
                  </a:moveTo>
                  <a:lnTo>
                    <a:pt x="292" y="286"/>
                  </a:lnTo>
                  <a:lnTo>
                    <a:pt x="290" y="298"/>
                  </a:lnTo>
                  <a:lnTo>
                    <a:pt x="284" y="306"/>
                  </a:lnTo>
                  <a:lnTo>
                    <a:pt x="276" y="312"/>
                  </a:lnTo>
                  <a:lnTo>
                    <a:pt x="266" y="314"/>
                  </a:lnTo>
                  <a:lnTo>
                    <a:pt x="266" y="314"/>
                  </a:lnTo>
                  <a:lnTo>
                    <a:pt x="256" y="312"/>
                  </a:lnTo>
                  <a:lnTo>
                    <a:pt x="246" y="306"/>
                  </a:lnTo>
                  <a:lnTo>
                    <a:pt x="240" y="298"/>
                  </a:lnTo>
                  <a:lnTo>
                    <a:pt x="238" y="286"/>
                  </a:lnTo>
                  <a:lnTo>
                    <a:pt x="238" y="286"/>
                  </a:lnTo>
                  <a:lnTo>
                    <a:pt x="240" y="276"/>
                  </a:lnTo>
                  <a:lnTo>
                    <a:pt x="246" y="268"/>
                  </a:lnTo>
                  <a:lnTo>
                    <a:pt x="256" y="262"/>
                  </a:lnTo>
                  <a:lnTo>
                    <a:pt x="266" y="260"/>
                  </a:lnTo>
                  <a:lnTo>
                    <a:pt x="266" y="260"/>
                  </a:lnTo>
                  <a:lnTo>
                    <a:pt x="276" y="262"/>
                  </a:lnTo>
                  <a:lnTo>
                    <a:pt x="284" y="268"/>
                  </a:lnTo>
                  <a:lnTo>
                    <a:pt x="290" y="276"/>
                  </a:lnTo>
                  <a:lnTo>
                    <a:pt x="292" y="286"/>
                  </a:lnTo>
                  <a:close/>
                  <a:moveTo>
                    <a:pt x="418" y="28"/>
                  </a:moveTo>
                  <a:lnTo>
                    <a:pt x="418" y="28"/>
                  </a:lnTo>
                  <a:lnTo>
                    <a:pt x="416" y="38"/>
                  </a:lnTo>
                  <a:lnTo>
                    <a:pt x="410" y="48"/>
                  </a:lnTo>
                  <a:lnTo>
                    <a:pt x="400" y="54"/>
                  </a:lnTo>
                  <a:lnTo>
                    <a:pt x="390" y="56"/>
                  </a:lnTo>
                  <a:lnTo>
                    <a:pt x="390" y="56"/>
                  </a:lnTo>
                  <a:lnTo>
                    <a:pt x="380" y="54"/>
                  </a:lnTo>
                  <a:lnTo>
                    <a:pt x="372" y="48"/>
                  </a:lnTo>
                  <a:lnTo>
                    <a:pt x="366" y="38"/>
                  </a:lnTo>
                  <a:lnTo>
                    <a:pt x="364" y="28"/>
                  </a:lnTo>
                  <a:lnTo>
                    <a:pt x="364" y="28"/>
                  </a:lnTo>
                  <a:lnTo>
                    <a:pt x="366" y="18"/>
                  </a:lnTo>
                  <a:lnTo>
                    <a:pt x="372" y="8"/>
                  </a:lnTo>
                  <a:lnTo>
                    <a:pt x="380" y="4"/>
                  </a:lnTo>
                  <a:lnTo>
                    <a:pt x="390" y="0"/>
                  </a:lnTo>
                  <a:lnTo>
                    <a:pt x="390" y="0"/>
                  </a:lnTo>
                  <a:lnTo>
                    <a:pt x="400" y="4"/>
                  </a:lnTo>
                  <a:lnTo>
                    <a:pt x="410" y="8"/>
                  </a:lnTo>
                  <a:lnTo>
                    <a:pt x="416" y="18"/>
                  </a:lnTo>
                  <a:lnTo>
                    <a:pt x="418" y="28"/>
                  </a:lnTo>
                  <a:close/>
                  <a:moveTo>
                    <a:pt x="418" y="286"/>
                  </a:moveTo>
                  <a:lnTo>
                    <a:pt x="418" y="286"/>
                  </a:lnTo>
                  <a:lnTo>
                    <a:pt x="416" y="298"/>
                  </a:lnTo>
                  <a:lnTo>
                    <a:pt x="410" y="306"/>
                  </a:lnTo>
                  <a:lnTo>
                    <a:pt x="400" y="312"/>
                  </a:lnTo>
                  <a:lnTo>
                    <a:pt x="390" y="314"/>
                  </a:lnTo>
                  <a:lnTo>
                    <a:pt x="390" y="314"/>
                  </a:lnTo>
                  <a:lnTo>
                    <a:pt x="380" y="312"/>
                  </a:lnTo>
                  <a:lnTo>
                    <a:pt x="372" y="306"/>
                  </a:lnTo>
                  <a:lnTo>
                    <a:pt x="366" y="298"/>
                  </a:lnTo>
                  <a:lnTo>
                    <a:pt x="364" y="286"/>
                  </a:lnTo>
                  <a:lnTo>
                    <a:pt x="364" y="286"/>
                  </a:lnTo>
                  <a:lnTo>
                    <a:pt x="366" y="276"/>
                  </a:lnTo>
                  <a:lnTo>
                    <a:pt x="372" y="268"/>
                  </a:lnTo>
                  <a:lnTo>
                    <a:pt x="380" y="262"/>
                  </a:lnTo>
                  <a:lnTo>
                    <a:pt x="390" y="260"/>
                  </a:lnTo>
                  <a:lnTo>
                    <a:pt x="390" y="260"/>
                  </a:lnTo>
                  <a:lnTo>
                    <a:pt x="400" y="262"/>
                  </a:lnTo>
                  <a:lnTo>
                    <a:pt x="410" y="268"/>
                  </a:lnTo>
                  <a:lnTo>
                    <a:pt x="416" y="276"/>
                  </a:lnTo>
                  <a:lnTo>
                    <a:pt x="418" y="28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5" name="Freeform 8"/>
            <p:cNvSpPr/>
            <p:nvPr/>
          </p:nvSpPr>
          <p:spPr bwMode="auto">
            <a:xfrm>
              <a:off x="5982723" y="4386064"/>
              <a:ext cx="612157" cy="428050"/>
            </a:xfrm>
            <a:custGeom>
              <a:cxnLst>
                <a:cxn ang="0">
                  <a:pos x="174" y="0"/>
                </a:cxn>
                <a:cxn ang="0">
                  <a:pos x="188" y="6"/>
                </a:cxn>
                <a:cxn ang="0">
                  <a:pos x="194" y="20"/>
                </a:cxn>
                <a:cxn ang="0">
                  <a:pos x="212" y="82"/>
                </a:cxn>
                <a:cxn ang="0">
                  <a:pos x="212" y="20"/>
                </a:cxn>
                <a:cxn ang="0">
                  <a:pos x="218" y="6"/>
                </a:cxn>
                <a:cxn ang="0">
                  <a:pos x="232" y="0"/>
                </a:cxn>
                <a:cxn ang="0">
                  <a:pos x="298" y="0"/>
                </a:cxn>
                <a:cxn ang="0">
                  <a:pos x="312" y="6"/>
                </a:cxn>
                <a:cxn ang="0">
                  <a:pos x="318" y="20"/>
                </a:cxn>
                <a:cxn ang="0">
                  <a:pos x="338" y="82"/>
                </a:cxn>
                <a:cxn ang="0">
                  <a:pos x="338" y="20"/>
                </a:cxn>
                <a:cxn ang="0">
                  <a:pos x="344" y="6"/>
                </a:cxn>
                <a:cxn ang="0">
                  <a:pos x="358" y="0"/>
                </a:cxn>
                <a:cxn ang="0">
                  <a:pos x="424" y="0"/>
                </a:cxn>
                <a:cxn ang="0">
                  <a:pos x="438" y="6"/>
                </a:cxn>
                <a:cxn ang="0">
                  <a:pos x="444" y="20"/>
                </a:cxn>
                <a:cxn ang="0">
                  <a:pos x="444" y="86"/>
                </a:cxn>
                <a:cxn ang="0">
                  <a:pos x="480" y="102"/>
                </a:cxn>
                <a:cxn ang="0">
                  <a:pos x="508" y="128"/>
                </a:cxn>
                <a:cxn ang="0">
                  <a:pos x="526" y="162"/>
                </a:cxn>
                <a:cxn ang="0">
                  <a:pos x="532" y="200"/>
                </a:cxn>
                <a:cxn ang="0">
                  <a:pos x="530" y="220"/>
                </a:cxn>
                <a:cxn ang="0">
                  <a:pos x="518" y="256"/>
                </a:cxn>
                <a:cxn ang="0">
                  <a:pos x="494" y="288"/>
                </a:cxn>
                <a:cxn ang="0">
                  <a:pos x="462" y="308"/>
                </a:cxn>
                <a:cxn ang="0">
                  <a:pos x="444" y="372"/>
                </a:cxn>
                <a:cxn ang="0">
                  <a:pos x="338" y="318"/>
                </a:cxn>
                <a:cxn ang="0">
                  <a:pos x="318" y="372"/>
                </a:cxn>
                <a:cxn ang="0">
                  <a:pos x="212" y="318"/>
                </a:cxn>
                <a:cxn ang="0">
                  <a:pos x="194" y="372"/>
                </a:cxn>
                <a:cxn ang="0">
                  <a:pos x="88" y="314"/>
                </a:cxn>
                <a:cxn ang="0">
                  <a:pos x="70" y="308"/>
                </a:cxn>
                <a:cxn ang="0">
                  <a:pos x="38" y="288"/>
                </a:cxn>
                <a:cxn ang="0">
                  <a:pos x="14" y="256"/>
                </a:cxn>
                <a:cxn ang="0">
                  <a:pos x="2" y="220"/>
                </a:cxn>
                <a:cxn ang="0">
                  <a:pos x="0" y="200"/>
                </a:cxn>
                <a:cxn ang="0">
                  <a:pos x="6" y="162"/>
                </a:cxn>
                <a:cxn ang="0">
                  <a:pos x="24" y="128"/>
                </a:cxn>
                <a:cxn ang="0">
                  <a:pos x="52" y="102"/>
                </a:cxn>
                <a:cxn ang="0">
                  <a:pos x="88" y="86"/>
                </a:cxn>
                <a:cxn ang="0">
                  <a:pos x="88" y="20"/>
                </a:cxn>
                <a:cxn ang="0">
                  <a:pos x="94" y="6"/>
                </a:cxn>
                <a:cxn ang="0">
                  <a:pos x="108" y="0"/>
                </a:cxn>
              </a:cxnLst>
              <a:rect l="0" t="0" r="r" b="b"/>
              <a:pathLst>
                <a:path w="532" h="372">
                  <a:moveTo>
                    <a:pt x="174" y="0"/>
                  </a:moveTo>
                  <a:lnTo>
                    <a:pt x="174" y="0"/>
                  </a:lnTo>
                  <a:lnTo>
                    <a:pt x="182" y="2"/>
                  </a:lnTo>
                  <a:lnTo>
                    <a:pt x="188" y="6"/>
                  </a:lnTo>
                  <a:lnTo>
                    <a:pt x="192" y="12"/>
                  </a:lnTo>
                  <a:lnTo>
                    <a:pt x="194" y="20"/>
                  </a:lnTo>
                  <a:lnTo>
                    <a:pt x="194" y="82"/>
                  </a:lnTo>
                  <a:lnTo>
                    <a:pt x="212" y="82"/>
                  </a:lnTo>
                  <a:lnTo>
                    <a:pt x="212" y="20"/>
                  </a:lnTo>
                  <a:lnTo>
                    <a:pt x="212" y="20"/>
                  </a:lnTo>
                  <a:lnTo>
                    <a:pt x="214" y="12"/>
                  </a:lnTo>
                  <a:lnTo>
                    <a:pt x="218" y="6"/>
                  </a:lnTo>
                  <a:lnTo>
                    <a:pt x="226" y="2"/>
                  </a:lnTo>
                  <a:lnTo>
                    <a:pt x="232" y="0"/>
                  </a:lnTo>
                  <a:lnTo>
                    <a:pt x="298" y="0"/>
                  </a:lnTo>
                  <a:lnTo>
                    <a:pt x="298" y="0"/>
                  </a:lnTo>
                  <a:lnTo>
                    <a:pt x="306" y="2"/>
                  </a:lnTo>
                  <a:lnTo>
                    <a:pt x="312" y="6"/>
                  </a:lnTo>
                  <a:lnTo>
                    <a:pt x="318" y="12"/>
                  </a:lnTo>
                  <a:lnTo>
                    <a:pt x="318" y="20"/>
                  </a:lnTo>
                  <a:lnTo>
                    <a:pt x="318" y="82"/>
                  </a:lnTo>
                  <a:lnTo>
                    <a:pt x="338" y="82"/>
                  </a:lnTo>
                  <a:lnTo>
                    <a:pt x="338" y="20"/>
                  </a:lnTo>
                  <a:lnTo>
                    <a:pt x="338" y="20"/>
                  </a:lnTo>
                  <a:lnTo>
                    <a:pt x="338" y="12"/>
                  </a:lnTo>
                  <a:lnTo>
                    <a:pt x="344" y="6"/>
                  </a:lnTo>
                  <a:lnTo>
                    <a:pt x="350" y="2"/>
                  </a:lnTo>
                  <a:lnTo>
                    <a:pt x="358" y="0"/>
                  </a:lnTo>
                  <a:lnTo>
                    <a:pt x="424" y="0"/>
                  </a:lnTo>
                  <a:lnTo>
                    <a:pt x="424" y="0"/>
                  </a:lnTo>
                  <a:lnTo>
                    <a:pt x="432" y="2"/>
                  </a:lnTo>
                  <a:lnTo>
                    <a:pt x="438" y="6"/>
                  </a:lnTo>
                  <a:lnTo>
                    <a:pt x="442" y="12"/>
                  </a:lnTo>
                  <a:lnTo>
                    <a:pt x="444" y="20"/>
                  </a:lnTo>
                  <a:lnTo>
                    <a:pt x="444" y="86"/>
                  </a:lnTo>
                  <a:lnTo>
                    <a:pt x="444" y="86"/>
                  </a:lnTo>
                  <a:lnTo>
                    <a:pt x="462" y="92"/>
                  </a:lnTo>
                  <a:lnTo>
                    <a:pt x="480" y="102"/>
                  </a:lnTo>
                  <a:lnTo>
                    <a:pt x="494" y="114"/>
                  </a:lnTo>
                  <a:lnTo>
                    <a:pt x="508" y="128"/>
                  </a:lnTo>
                  <a:lnTo>
                    <a:pt x="518" y="144"/>
                  </a:lnTo>
                  <a:lnTo>
                    <a:pt x="526" y="162"/>
                  </a:lnTo>
                  <a:lnTo>
                    <a:pt x="530" y="180"/>
                  </a:lnTo>
                  <a:lnTo>
                    <a:pt x="532" y="200"/>
                  </a:lnTo>
                  <a:lnTo>
                    <a:pt x="532" y="200"/>
                  </a:lnTo>
                  <a:lnTo>
                    <a:pt x="530" y="220"/>
                  </a:lnTo>
                  <a:lnTo>
                    <a:pt x="526" y="240"/>
                  </a:lnTo>
                  <a:lnTo>
                    <a:pt x="518" y="256"/>
                  </a:lnTo>
                  <a:lnTo>
                    <a:pt x="508" y="272"/>
                  </a:lnTo>
                  <a:lnTo>
                    <a:pt x="494" y="288"/>
                  </a:lnTo>
                  <a:lnTo>
                    <a:pt x="480" y="298"/>
                  </a:lnTo>
                  <a:lnTo>
                    <a:pt x="462" y="308"/>
                  </a:lnTo>
                  <a:lnTo>
                    <a:pt x="444" y="314"/>
                  </a:lnTo>
                  <a:lnTo>
                    <a:pt x="444" y="372"/>
                  </a:lnTo>
                  <a:lnTo>
                    <a:pt x="338" y="372"/>
                  </a:lnTo>
                  <a:lnTo>
                    <a:pt x="338" y="318"/>
                  </a:lnTo>
                  <a:lnTo>
                    <a:pt x="318" y="318"/>
                  </a:lnTo>
                  <a:lnTo>
                    <a:pt x="318" y="372"/>
                  </a:lnTo>
                  <a:lnTo>
                    <a:pt x="212" y="372"/>
                  </a:lnTo>
                  <a:lnTo>
                    <a:pt x="212" y="318"/>
                  </a:lnTo>
                  <a:lnTo>
                    <a:pt x="194" y="318"/>
                  </a:lnTo>
                  <a:lnTo>
                    <a:pt x="194" y="372"/>
                  </a:lnTo>
                  <a:lnTo>
                    <a:pt x="88" y="372"/>
                  </a:lnTo>
                  <a:lnTo>
                    <a:pt x="88" y="314"/>
                  </a:lnTo>
                  <a:lnTo>
                    <a:pt x="88" y="314"/>
                  </a:lnTo>
                  <a:lnTo>
                    <a:pt x="70" y="308"/>
                  </a:lnTo>
                  <a:lnTo>
                    <a:pt x="52" y="298"/>
                  </a:lnTo>
                  <a:lnTo>
                    <a:pt x="38" y="288"/>
                  </a:lnTo>
                  <a:lnTo>
                    <a:pt x="24" y="272"/>
                  </a:lnTo>
                  <a:lnTo>
                    <a:pt x="14" y="256"/>
                  </a:lnTo>
                  <a:lnTo>
                    <a:pt x="6" y="240"/>
                  </a:lnTo>
                  <a:lnTo>
                    <a:pt x="2" y="220"/>
                  </a:lnTo>
                  <a:lnTo>
                    <a:pt x="0" y="200"/>
                  </a:lnTo>
                  <a:lnTo>
                    <a:pt x="0" y="200"/>
                  </a:lnTo>
                  <a:lnTo>
                    <a:pt x="2" y="180"/>
                  </a:lnTo>
                  <a:lnTo>
                    <a:pt x="6" y="162"/>
                  </a:lnTo>
                  <a:lnTo>
                    <a:pt x="14" y="144"/>
                  </a:lnTo>
                  <a:lnTo>
                    <a:pt x="24" y="128"/>
                  </a:lnTo>
                  <a:lnTo>
                    <a:pt x="38" y="114"/>
                  </a:lnTo>
                  <a:lnTo>
                    <a:pt x="52" y="102"/>
                  </a:lnTo>
                  <a:lnTo>
                    <a:pt x="70" y="92"/>
                  </a:lnTo>
                  <a:lnTo>
                    <a:pt x="88" y="86"/>
                  </a:lnTo>
                  <a:lnTo>
                    <a:pt x="88" y="20"/>
                  </a:lnTo>
                  <a:lnTo>
                    <a:pt x="88" y="20"/>
                  </a:lnTo>
                  <a:lnTo>
                    <a:pt x="90" y="12"/>
                  </a:lnTo>
                  <a:lnTo>
                    <a:pt x="94" y="6"/>
                  </a:lnTo>
                  <a:lnTo>
                    <a:pt x="100" y="2"/>
                  </a:lnTo>
                  <a:lnTo>
                    <a:pt x="108" y="0"/>
                  </a:lnTo>
                  <a:lnTo>
                    <a:pt x="174" y="0"/>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6" name="Freeform 9"/>
            <p:cNvSpPr/>
            <p:nvPr/>
          </p:nvSpPr>
          <p:spPr bwMode="auto">
            <a:xfrm>
              <a:off x="6008038" y="4505734"/>
              <a:ext cx="561528" cy="223230"/>
            </a:xfrm>
            <a:custGeom>
              <a:cxnLst>
                <a:cxn ang="0">
                  <a:pos x="152" y="154"/>
                </a:cxn>
                <a:cxn ang="0">
                  <a:pos x="166" y="160"/>
                </a:cxn>
                <a:cxn ang="0">
                  <a:pos x="172" y="174"/>
                </a:cxn>
                <a:cxn ang="0">
                  <a:pos x="190" y="194"/>
                </a:cxn>
                <a:cxn ang="0">
                  <a:pos x="190" y="174"/>
                </a:cxn>
                <a:cxn ang="0">
                  <a:pos x="196" y="160"/>
                </a:cxn>
                <a:cxn ang="0">
                  <a:pos x="210" y="154"/>
                </a:cxn>
                <a:cxn ang="0">
                  <a:pos x="276" y="154"/>
                </a:cxn>
                <a:cxn ang="0">
                  <a:pos x="290" y="160"/>
                </a:cxn>
                <a:cxn ang="0">
                  <a:pos x="296" y="174"/>
                </a:cxn>
                <a:cxn ang="0">
                  <a:pos x="316" y="194"/>
                </a:cxn>
                <a:cxn ang="0">
                  <a:pos x="316" y="174"/>
                </a:cxn>
                <a:cxn ang="0">
                  <a:pos x="322" y="160"/>
                </a:cxn>
                <a:cxn ang="0">
                  <a:pos x="336" y="154"/>
                </a:cxn>
                <a:cxn ang="0">
                  <a:pos x="402" y="154"/>
                </a:cxn>
                <a:cxn ang="0">
                  <a:pos x="416" y="160"/>
                </a:cxn>
                <a:cxn ang="0">
                  <a:pos x="422" y="174"/>
                </a:cxn>
                <a:cxn ang="0">
                  <a:pos x="422" y="188"/>
                </a:cxn>
                <a:cxn ang="0">
                  <a:pos x="448" y="174"/>
                </a:cxn>
                <a:cxn ang="0">
                  <a:pos x="470" y="154"/>
                </a:cxn>
                <a:cxn ang="0">
                  <a:pos x="484" y="126"/>
                </a:cxn>
                <a:cxn ang="0">
                  <a:pos x="488" y="96"/>
                </a:cxn>
                <a:cxn ang="0">
                  <a:pos x="486" y="78"/>
                </a:cxn>
                <a:cxn ang="0">
                  <a:pos x="472" y="42"/>
                </a:cxn>
                <a:cxn ang="0">
                  <a:pos x="446" y="16"/>
                </a:cxn>
                <a:cxn ang="0">
                  <a:pos x="412" y="2"/>
                </a:cxn>
                <a:cxn ang="0">
                  <a:pos x="96" y="0"/>
                </a:cxn>
                <a:cxn ang="0">
                  <a:pos x="76" y="2"/>
                </a:cxn>
                <a:cxn ang="0">
                  <a:pos x="42" y="16"/>
                </a:cxn>
                <a:cxn ang="0">
                  <a:pos x="16" y="42"/>
                </a:cxn>
                <a:cxn ang="0">
                  <a:pos x="2" y="78"/>
                </a:cxn>
                <a:cxn ang="0">
                  <a:pos x="0" y="96"/>
                </a:cxn>
                <a:cxn ang="0">
                  <a:pos x="4" y="126"/>
                </a:cxn>
                <a:cxn ang="0">
                  <a:pos x="18" y="154"/>
                </a:cxn>
                <a:cxn ang="0">
                  <a:pos x="40" y="174"/>
                </a:cxn>
                <a:cxn ang="0">
                  <a:pos x="66" y="188"/>
                </a:cxn>
                <a:cxn ang="0">
                  <a:pos x="66" y="174"/>
                </a:cxn>
                <a:cxn ang="0">
                  <a:pos x="72" y="160"/>
                </a:cxn>
                <a:cxn ang="0">
                  <a:pos x="86" y="154"/>
                </a:cxn>
              </a:cxnLst>
              <a:rect l="0" t="0" r="r" b="b"/>
              <a:pathLst>
                <a:path w="488" h="194">
                  <a:moveTo>
                    <a:pt x="152" y="154"/>
                  </a:moveTo>
                  <a:lnTo>
                    <a:pt x="152" y="154"/>
                  </a:lnTo>
                  <a:lnTo>
                    <a:pt x="160" y="156"/>
                  </a:lnTo>
                  <a:lnTo>
                    <a:pt x="166" y="160"/>
                  </a:lnTo>
                  <a:lnTo>
                    <a:pt x="170" y="166"/>
                  </a:lnTo>
                  <a:lnTo>
                    <a:pt x="172" y="174"/>
                  </a:lnTo>
                  <a:lnTo>
                    <a:pt x="172" y="194"/>
                  </a:lnTo>
                  <a:lnTo>
                    <a:pt x="190" y="194"/>
                  </a:lnTo>
                  <a:lnTo>
                    <a:pt x="190" y="174"/>
                  </a:lnTo>
                  <a:lnTo>
                    <a:pt x="190" y="174"/>
                  </a:lnTo>
                  <a:lnTo>
                    <a:pt x="192" y="166"/>
                  </a:lnTo>
                  <a:lnTo>
                    <a:pt x="196" y="160"/>
                  </a:lnTo>
                  <a:lnTo>
                    <a:pt x="204" y="156"/>
                  </a:lnTo>
                  <a:lnTo>
                    <a:pt x="210" y="154"/>
                  </a:lnTo>
                  <a:lnTo>
                    <a:pt x="276" y="154"/>
                  </a:lnTo>
                  <a:lnTo>
                    <a:pt x="276" y="154"/>
                  </a:lnTo>
                  <a:lnTo>
                    <a:pt x="284" y="156"/>
                  </a:lnTo>
                  <a:lnTo>
                    <a:pt x="290" y="160"/>
                  </a:lnTo>
                  <a:lnTo>
                    <a:pt x="296" y="166"/>
                  </a:lnTo>
                  <a:lnTo>
                    <a:pt x="296" y="174"/>
                  </a:lnTo>
                  <a:lnTo>
                    <a:pt x="296" y="194"/>
                  </a:lnTo>
                  <a:lnTo>
                    <a:pt x="316" y="194"/>
                  </a:lnTo>
                  <a:lnTo>
                    <a:pt x="316" y="174"/>
                  </a:lnTo>
                  <a:lnTo>
                    <a:pt x="316" y="174"/>
                  </a:lnTo>
                  <a:lnTo>
                    <a:pt x="316" y="166"/>
                  </a:lnTo>
                  <a:lnTo>
                    <a:pt x="322" y="160"/>
                  </a:lnTo>
                  <a:lnTo>
                    <a:pt x="328" y="156"/>
                  </a:lnTo>
                  <a:lnTo>
                    <a:pt x="336" y="154"/>
                  </a:lnTo>
                  <a:lnTo>
                    <a:pt x="402" y="154"/>
                  </a:lnTo>
                  <a:lnTo>
                    <a:pt x="402" y="154"/>
                  </a:lnTo>
                  <a:lnTo>
                    <a:pt x="410" y="156"/>
                  </a:lnTo>
                  <a:lnTo>
                    <a:pt x="416" y="160"/>
                  </a:lnTo>
                  <a:lnTo>
                    <a:pt x="420" y="166"/>
                  </a:lnTo>
                  <a:lnTo>
                    <a:pt x="422" y="174"/>
                  </a:lnTo>
                  <a:lnTo>
                    <a:pt x="422" y="188"/>
                  </a:lnTo>
                  <a:lnTo>
                    <a:pt x="422" y="188"/>
                  </a:lnTo>
                  <a:lnTo>
                    <a:pt x="436" y="182"/>
                  </a:lnTo>
                  <a:lnTo>
                    <a:pt x="448" y="174"/>
                  </a:lnTo>
                  <a:lnTo>
                    <a:pt x="460" y="164"/>
                  </a:lnTo>
                  <a:lnTo>
                    <a:pt x="470" y="154"/>
                  </a:lnTo>
                  <a:lnTo>
                    <a:pt x="478" y="140"/>
                  </a:lnTo>
                  <a:lnTo>
                    <a:pt x="484" y="126"/>
                  </a:lnTo>
                  <a:lnTo>
                    <a:pt x="488" y="112"/>
                  </a:lnTo>
                  <a:lnTo>
                    <a:pt x="488" y="96"/>
                  </a:lnTo>
                  <a:lnTo>
                    <a:pt x="488" y="96"/>
                  </a:lnTo>
                  <a:lnTo>
                    <a:pt x="486" y="78"/>
                  </a:lnTo>
                  <a:lnTo>
                    <a:pt x="480" y="60"/>
                  </a:lnTo>
                  <a:lnTo>
                    <a:pt x="472" y="42"/>
                  </a:lnTo>
                  <a:lnTo>
                    <a:pt x="460" y="28"/>
                  </a:lnTo>
                  <a:lnTo>
                    <a:pt x="446" y="16"/>
                  </a:lnTo>
                  <a:lnTo>
                    <a:pt x="430" y="8"/>
                  </a:lnTo>
                  <a:lnTo>
                    <a:pt x="412" y="2"/>
                  </a:lnTo>
                  <a:lnTo>
                    <a:pt x="392" y="0"/>
                  </a:lnTo>
                  <a:lnTo>
                    <a:pt x="96" y="0"/>
                  </a:lnTo>
                  <a:lnTo>
                    <a:pt x="96" y="0"/>
                  </a:lnTo>
                  <a:lnTo>
                    <a:pt x="76" y="2"/>
                  </a:lnTo>
                  <a:lnTo>
                    <a:pt x="58" y="8"/>
                  </a:lnTo>
                  <a:lnTo>
                    <a:pt x="42" y="16"/>
                  </a:lnTo>
                  <a:lnTo>
                    <a:pt x="28" y="28"/>
                  </a:lnTo>
                  <a:lnTo>
                    <a:pt x="16" y="42"/>
                  </a:lnTo>
                  <a:lnTo>
                    <a:pt x="6" y="58"/>
                  </a:lnTo>
                  <a:lnTo>
                    <a:pt x="2" y="78"/>
                  </a:lnTo>
                  <a:lnTo>
                    <a:pt x="0" y="96"/>
                  </a:lnTo>
                  <a:lnTo>
                    <a:pt x="0" y="96"/>
                  </a:lnTo>
                  <a:lnTo>
                    <a:pt x="0" y="112"/>
                  </a:lnTo>
                  <a:lnTo>
                    <a:pt x="4" y="126"/>
                  </a:lnTo>
                  <a:lnTo>
                    <a:pt x="10" y="140"/>
                  </a:lnTo>
                  <a:lnTo>
                    <a:pt x="18" y="154"/>
                  </a:lnTo>
                  <a:lnTo>
                    <a:pt x="28" y="164"/>
                  </a:lnTo>
                  <a:lnTo>
                    <a:pt x="40" y="174"/>
                  </a:lnTo>
                  <a:lnTo>
                    <a:pt x="52" y="182"/>
                  </a:lnTo>
                  <a:lnTo>
                    <a:pt x="66" y="188"/>
                  </a:lnTo>
                  <a:lnTo>
                    <a:pt x="66" y="174"/>
                  </a:lnTo>
                  <a:lnTo>
                    <a:pt x="66" y="174"/>
                  </a:lnTo>
                  <a:lnTo>
                    <a:pt x="68" y="166"/>
                  </a:lnTo>
                  <a:lnTo>
                    <a:pt x="72" y="160"/>
                  </a:lnTo>
                  <a:lnTo>
                    <a:pt x="78" y="156"/>
                  </a:lnTo>
                  <a:lnTo>
                    <a:pt x="86" y="154"/>
                  </a:lnTo>
                  <a:lnTo>
                    <a:pt x="152" y="154"/>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7" name="Freeform 10"/>
            <p:cNvSpPr/>
            <p:nvPr/>
          </p:nvSpPr>
          <p:spPr bwMode="auto">
            <a:xfrm>
              <a:off x="6113899" y="4310120"/>
              <a:ext cx="62136" cy="64438"/>
            </a:xfrm>
            <a:custGeom>
              <a:cxnLst>
                <a:cxn ang="0">
                  <a:pos x="54" y="28"/>
                </a:cxn>
                <a:cxn ang="0">
                  <a:pos x="54" y="28"/>
                </a:cxn>
                <a:cxn ang="0">
                  <a:pos x="52" y="38"/>
                </a:cxn>
                <a:cxn ang="0">
                  <a:pos x="46" y="48"/>
                </a:cxn>
                <a:cxn ang="0">
                  <a:pos x="38" y="54"/>
                </a:cxn>
                <a:cxn ang="0">
                  <a:pos x="28" y="56"/>
                </a:cxn>
                <a:cxn ang="0">
                  <a:pos x="28" y="56"/>
                </a:cxn>
                <a:cxn ang="0">
                  <a:pos x="16" y="54"/>
                </a:cxn>
                <a:cxn ang="0">
                  <a:pos x="8" y="48"/>
                </a:cxn>
                <a:cxn ang="0">
                  <a:pos x="2" y="38"/>
                </a:cxn>
                <a:cxn ang="0">
                  <a:pos x="0" y="28"/>
                </a:cxn>
                <a:cxn ang="0">
                  <a:pos x="0" y="28"/>
                </a:cxn>
                <a:cxn ang="0">
                  <a:pos x="2" y="18"/>
                </a:cxn>
                <a:cxn ang="0">
                  <a:pos x="8" y="8"/>
                </a:cxn>
                <a:cxn ang="0">
                  <a:pos x="16" y="4"/>
                </a:cxn>
                <a:cxn ang="0">
                  <a:pos x="28" y="0"/>
                </a:cxn>
                <a:cxn ang="0">
                  <a:pos x="28" y="0"/>
                </a:cxn>
                <a:cxn ang="0">
                  <a:pos x="38" y="4"/>
                </a:cxn>
                <a:cxn ang="0">
                  <a:pos x="46" y="8"/>
                </a:cxn>
                <a:cxn ang="0">
                  <a:pos x="52" y="18"/>
                </a:cxn>
                <a:cxn ang="0">
                  <a:pos x="54" y="28"/>
                </a:cxn>
              </a:cxnLst>
              <a:rect l="0" t="0" r="r" b="b"/>
              <a:pathLst>
                <a:path w="54" h="56">
                  <a:moveTo>
                    <a:pt x="54" y="28"/>
                  </a:moveTo>
                  <a:lnTo>
                    <a:pt x="54" y="28"/>
                  </a:lnTo>
                  <a:lnTo>
                    <a:pt x="52" y="38"/>
                  </a:lnTo>
                  <a:lnTo>
                    <a:pt x="46" y="48"/>
                  </a:lnTo>
                  <a:lnTo>
                    <a:pt x="38" y="54"/>
                  </a:lnTo>
                  <a:lnTo>
                    <a:pt x="28" y="56"/>
                  </a:lnTo>
                  <a:lnTo>
                    <a:pt x="28" y="56"/>
                  </a:lnTo>
                  <a:lnTo>
                    <a:pt x="16" y="54"/>
                  </a:lnTo>
                  <a:lnTo>
                    <a:pt x="8" y="48"/>
                  </a:lnTo>
                  <a:lnTo>
                    <a:pt x="2" y="38"/>
                  </a:lnTo>
                  <a:lnTo>
                    <a:pt x="0" y="28"/>
                  </a:lnTo>
                  <a:lnTo>
                    <a:pt x="0" y="28"/>
                  </a:lnTo>
                  <a:lnTo>
                    <a:pt x="2" y="18"/>
                  </a:lnTo>
                  <a:lnTo>
                    <a:pt x="8" y="8"/>
                  </a:lnTo>
                  <a:lnTo>
                    <a:pt x="16" y="4"/>
                  </a:lnTo>
                  <a:lnTo>
                    <a:pt x="28" y="0"/>
                  </a:lnTo>
                  <a:lnTo>
                    <a:pt x="28" y="0"/>
                  </a:lnTo>
                  <a:lnTo>
                    <a:pt x="38" y="4"/>
                  </a:lnTo>
                  <a:lnTo>
                    <a:pt x="46" y="8"/>
                  </a:lnTo>
                  <a:lnTo>
                    <a:pt x="52" y="18"/>
                  </a:lnTo>
                  <a:lnTo>
                    <a:pt x="54" y="28"/>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8" name="Freeform 11"/>
            <p:cNvSpPr/>
            <p:nvPr/>
          </p:nvSpPr>
          <p:spPr bwMode="auto">
            <a:xfrm>
              <a:off x="6113899" y="4609295"/>
              <a:ext cx="62136" cy="62136"/>
            </a:xfrm>
            <a:custGeom>
              <a:cxnLst>
                <a:cxn ang="0">
                  <a:pos x="54" y="26"/>
                </a:cxn>
                <a:cxn ang="0">
                  <a:pos x="54" y="26"/>
                </a:cxn>
                <a:cxn ang="0">
                  <a:pos x="52" y="38"/>
                </a:cxn>
                <a:cxn ang="0">
                  <a:pos x="46" y="46"/>
                </a:cxn>
                <a:cxn ang="0">
                  <a:pos x="38" y="52"/>
                </a:cxn>
                <a:cxn ang="0">
                  <a:pos x="28" y="54"/>
                </a:cxn>
                <a:cxn ang="0">
                  <a:pos x="28" y="54"/>
                </a:cxn>
                <a:cxn ang="0">
                  <a:pos x="16" y="52"/>
                </a:cxn>
                <a:cxn ang="0">
                  <a:pos x="8" y="46"/>
                </a:cxn>
                <a:cxn ang="0">
                  <a:pos x="2" y="38"/>
                </a:cxn>
                <a:cxn ang="0">
                  <a:pos x="0" y="26"/>
                </a:cxn>
                <a:cxn ang="0">
                  <a:pos x="0" y="26"/>
                </a:cxn>
                <a:cxn ang="0">
                  <a:pos x="2" y="16"/>
                </a:cxn>
                <a:cxn ang="0">
                  <a:pos x="8" y="8"/>
                </a:cxn>
                <a:cxn ang="0">
                  <a:pos x="16" y="2"/>
                </a:cxn>
                <a:cxn ang="0">
                  <a:pos x="28" y="0"/>
                </a:cxn>
                <a:cxn ang="0">
                  <a:pos x="28" y="0"/>
                </a:cxn>
                <a:cxn ang="0">
                  <a:pos x="38" y="2"/>
                </a:cxn>
                <a:cxn ang="0">
                  <a:pos x="46" y="8"/>
                </a:cxn>
                <a:cxn ang="0">
                  <a:pos x="52" y="16"/>
                </a:cxn>
                <a:cxn ang="0">
                  <a:pos x="54" y="26"/>
                </a:cxn>
              </a:cxnLst>
              <a:rect l="0" t="0" r="r" b="b"/>
              <a:pathLst>
                <a:path w="54" h="54">
                  <a:moveTo>
                    <a:pt x="54" y="26"/>
                  </a:moveTo>
                  <a:lnTo>
                    <a:pt x="54" y="26"/>
                  </a:lnTo>
                  <a:lnTo>
                    <a:pt x="52" y="38"/>
                  </a:lnTo>
                  <a:lnTo>
                    <a:pt x="46" y="46"/>
                  </a:lnTo>
                  <a:lnTo>
                    <a:pt x="38" y="52"/>
                  </a:lnTo>
                  <a:lnTo>
                    <a:pt x="28" y="54"/>
                  </a:lnTo>
                  <a:lnTo>
                    <a:pt x="28" y="54"/>
                  </a:lnTo>
                  <a:lnTo>
                    <a:pt x="16" y="52"/>
                  </a:lnTo>
                  <a:lnTo>
                    <a:pt x="8" y="46"/>
                  </a:lnTo>
                  <a:lnTo>
                    <a:pt x="2" y="38"/>
                  </a:lnTo>
                  <a:lnTo>
                    <a:pt x="0" y="26"/>
                  </a:lnTo>
                  <a:lnTo>
                    <a:pt x="0" y="26"/>
                  </a:lnTo>
                  <a:lnTo>
                    <a:pt x="2" y="16"/>
                  </a:lnTo>
                  <a:lnTo>
                    <a:pt x="8" y="8"/>
                  </a:lnTo>
                  <a:lnTo>
                    <a:pt x="16" y="2"/>
                  </a:lnTo>
                  <a:lnTo>
                    <a:pt x="28" y="0"/>
                  </a:lnTo>
                  <a:lnTo>
                    <a:pt x="28" y="0"/>
                  </a:lnTo>
                  <a:lnTo>
                    <a:pt x="38" y="2"/>
                  </a:lnTo>
                  <a:lnTo>
                    <a:pt x="46" y="8"/>
                  </a:lnTo>
                  <a:lnTo>
                    <a:pt x="52" y="16"/>
                  </a:lnTo>
                  <a:lnTo>
                    <a:pt x="54" y="26"/>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09" name="Freeform 12"/>
            <p:cNvSpPr/>
            <p:nvPr/>
          </p:nvSpPr>
          <p:spPr bwMode="auto">
            <a:xfrm>
              <a:off x="6256583" y="4310120"/>
              <a:ext cx="62136" cy="64438"/>
            </a:xfrm>
            <a:custGeom>
              <a:cxnLst>
                <a:cxn ang="0">
                  <a:pos x="54" y="28"/>
                </a:cxn>
                <a:cxn ang="0">
                  <a:pos x="54" y="28"/>
                </a:cxn>
                <a:cxn ang="0">
                  <a:pos x="52" y="38"/>
                </a:cxn>
                <a:cxn ang="0">
                  <a:pos x="46" y="48"/>
                </a:cxn>
                <a:cxn ang="0">
                  <a:pos x="38" y="54"/>
                </a:cxn>
                <a:cxn ang="0">
                  <a:pos x="28" y="56"/>
                </a:cxn>
                <a:cxn ang="0">
                  <a:pos x="28" y="56"/>
                </a:cxn>
                <a:cxn ang="0">
                  <a:pos x="18" y="54"/>
                </a:cxn>
                <a:cxn ang="0">
                  <a:pos x="8" y="48"/>
                </a:cxn>
                <a:cxn ang="0">
                  <a:pos x="2" y="38"/>
                </a:cxn>
                <a:cxn ang="0">
                  <a:pos x="0" y="28"/>
                </a:cxn>
                <a:cxn ang="0">
                  <a:pos x="0" y="28"/>
                </a:cxn>
                <a:cxn ang="0">
                  <a:pos x="2" y="18"/>
                </a:cxn>
                <a:cxn ang="0">
                  <a:pos x="8" y="8"/>
                </a:cxn>
                <a:cxn ang="0">
                  <a:pos x="18" y="4"/>
                </a:cxn>
                <a:cxn ang="0">
                  <a:pos x="28" y="0"/>
                </a:cxn>
                <a:cxn ang="0">
                  <a:pos x="28" y="0"/>
                </a:cxn>
                <a:cxn ang="0">
                  <a:pos x="38" y="4"/>
                </a:cxn>
                <a:cxn ang="0">
                  <a:pos x="46" y="8"/>
                </a:cxn>
                <a:cxn ang="0">
                  <a:pos x="52" y="18"/>
                </a:cxn>
                <a:cxn ang="0">
                  <a:pos x="54" y="28"/>
                </a:cxn>
              </a:cxnLst>
              <a:rect l="0" t="0" r="r" b="b"/>
              <a:pathLst>
                <a:path w="54" h="56">
                  <a:moveTo>
                    <a:pt x="54" y="28"/>
                  </a:moveTo>
                  <a:lnTo>
                    <a:pt x="54" y="28"/>
                  </a:lnTo>
                  <a:lnTo>
                    <a:pt x="52" y="38"/>
                  </a:lnTo>
                  <a:lnTo>
                    <a:pt x="46" y="48"/>
                  </a:lnTo>
                  <a:lnTo>
                    <a:pt x="38" y="54"/>
                  </a:lnTo>
                  <a:lnTo>
                    <a:pt x="28" y="56"/>
                  </a:lnTo>
                  <a:lnTo>
                    <a:pt x="28" y="56"/>
                  </a:lnTo>
                  <a:lnTo>
                    <a:pt x="18" y="54"/>
                  </a:lnTo>
                  <a:lnTo>
                    <a:pt x="8" y="48"/>
                  </a:lnTo>
                  <a:lnTo>
                    <a:pt x="2" y="38"/>
                  </a:lnTo>
                  <a:lnTo>
                    <a:pt x="0" y="28"/>
                  </a:lnTo>
                  <a:lnTo>
                    <a:pt x="0" y="28"/>
                  </a:lnTo>
                  <a:lnTo>
                    <a:pt x="2" y="18"/>
                  </a:lnTo>
                  <a:lnTo>
                    <a:pt x="8" y="8"/>
                  </a:lnTo>
                  <a:lnTo>
                    <a:pt x="18" y="4"/>
                  </a:lnTo>
                  <a:lnTo>
                    <a:pt x="28" y="0"/>
                  </a:lnTo>
                  <a:lnTo>
                    <a:pt x="28" y="0"/>
                  </a:lnTo>
                  <a:lnTo>
                    <a:pt x="38" y="4"/>
                  </a:lnTo>
                  <a:lnTo>
                    <a:pt x="46" y="8"/>
                  </a:lnTo>
                  <a:lnTo>
                    <a:pt x="52" y="18"/>
                  </a:lnTo>
                  <a:lnTo>
                    <a:pt x="54" y="28"/>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10" name="Freeform 13"/>
            <p:cNvSpPr/>
            <p:nvPr/>
          </p:nvSpPr>
          <p:spPr bwMode="auto">
            <a:xfrm>
              <a:off x="6256583" y="4609295"/>
              <a:ext cx="62136" cy="62136"/>
            </a:xfrm>
            <a:custGeom>
              <a:cxnLst>
                <a:cxn ang="0">
                  <a:pos x="54" y="26"/>
                </a:cxn>
                <a:cxn ang="0">
                  <a:pos x="54" y="26"/>
                </a:cxn>
                <a:cxn ang="0">
                  <a:pos x="52" y="38"/>
                </a:cxn>
                <a:cxn ang="0">
                  <a:pos x="46" y="46"/>
                </a:cxn>
                <a:cxn ang="0">
                  <a:pos x="38" y="52"/>
                </a:cxn>
                <a:cxn ang="0">
                  <a:pos x="28" y="54"/>
                </a:cxn>
                <a:cxn ang="0">
                  <a:pos x="28" y="54"/>
                </a:cxn>
                <a:cxn ang="0">
                  <a:pos x="18" y="52"/>
                </a:cxn>
                <a:cxn ang="0">
                  <a:pos x="8" y="46"/>
                </a:cxn>
                <a:cxn ang="0">
                  <a:pos x="2" y="38"/>
                </a:cxn>
                <a:cxn ang="0">
                  <a:pos x="0" y="26"/>
                </a:cxn>
                <a:cxn ang="0">
                  <a:pos x="0" y="26"/>
                </a:cxn>
                <a:cxn ang="0">
                  <a:pos x="2" y="16"/>
                </a:cxn>
                <a:cxn ang="0">
                  <a:pos x="8" y="8"/>
                </a:cxn>
                <a:cxn ang="0">
                  <a:pos x="18" y="2"/>
                </a:cxn>
                <a:cxn ang="0">
                  <a:pos x="28" y="0"/>
                </a:cxn>
                <a:cxn ang="0">
                  <a:pos x="28" y="0"/>
                </a:cxn>
                <a:cxn ang="0">
                  <a:pos x="38" y="2"/>
                </a:cxn>
                <a:cxn ang="0">
                  <a:pos x="46" y="8"/>
                </a:cxn>
                <a:cxn ang="0">
                  <a:pos x="52" y="16"/>
                </a:cxn>
                <a:cxn ang="0">
                  <a:pos x="54" y="26"/>
                </a:cxn>
              </a:cxnLst>
              <a:rect l="0" t="0" r="r" b="b"/>
              <a:pathLst>
                <a:path w="54" h="54">
                  <a:moveTo>
                    <a:pt x="54" y="26"/>
                  </a:moveTo>
                  <a:lnTo>
                    <a:pt x="54" y="26"/>
                  </a:lnTo>
                  <a:lnTo>
                    <a:pt x="52" y="38"/>
                  </a:lnTo>
                  <a:lnTo>
                    <a:pt x="46" y="46"/>
                  </a:lnTo>
                  <a:lnTo>
                    <a:pt x="38" y="52"/>
                  </a:lnTo>
                  <a:lnTo>
                    <a:pt x="28" y="54"/>
                  </a:lnTo>
                  <a:lnTo>
                    <a:pt x="28" y="54"/>
                  </a:lnTo>
                  <a:lnTo>
                    <a:pt x="18" y="52"/>
                  </a:lnTo>
                  <a:lnTo>
                    <a:pt x="8" y="46"/>
                  </a:lnTo>
                  <a:lnTo>
                    <a:pt x="2" y="38"/>
                  </a:lnTo>
                  <a:lnTo>
                    <a:pt x="0" y="26"/>
                  </a:lnTo>
                  <a:lnTo>
                    <a:pt x="0" y="26"/>
                  </a:lnTo>
                  <a:lnTo>
                    <a:pt x="2" y="16"/>
                  </a:lnTo>
                  <a:lnTo>
                    <a:pt x="8" y="8"/>
                  </a:lnTo>
                  <a:lnTo>
                    <a:pt x="18" y="2"/>
                  </a:lnTo>
                  <a:lnTo>
                    <a:pt x="28" y="0"/>
                  </a:lnTo>
                  <a:lnTo>
                    <a:pt x="28" y="0"/>
                  </a:lnTo>
                  <a:lnTo>
                    <a:pt x="38" y="2"/>
                  </a:lnTo>
                  <a:lnTo>
                    <a:pt x="46" y="8"/>
                  </a:lnTo>
                  <a:lnTo>
                    <a:pt x="52" y="16"/>
                  </a:lnTo>
                  <a:lnTo>
                    <a:pt x="54" y="26"/>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11" name="Freeform 14"/>
            <p:cNvSpPr/>
            <p:nvPr/>
          </p:nvSpPr>
          <p:spPr bwMode="auto">
            <a:xfrm>
              <a:off x="6401567" y="4310120"/>
              <a:ext cx="62136" cy="64438"/>
            </a:xfrm>
            <a:custGeom>
              <a:cxnLst>
                <a:cxn ang="0">
                  <a:pos x="54" y="28"/>
                </a:cxn>
                <a:cxn ang="0">
                  <a:pos x="54" y="28"/>
                </a:cxn>
                <a:cxn ang="0">
                  <a:pos x="52" y="38"/>
                </a:cxn>
                <a:cxn ang="0">
                  <a:pos x="46" y="48"/>
                </a:cxn>
                <a:cxn ang="0">
                  <a:pos x="36" y="54"/>
                </a:cxn>
                <a:cxn ang="0">
                  <a:pos x="26" y="56"/>
                </a:cxn>
                <a:cxn ang="0">
                  <a:pos x="26" y="56"/>
                </a:cxn>
                <a:cxn ang="0">
                  <a:pos x="16" y="54"/>
                </a:cxn>
                <a:cxn ang="0">
                  <a:pos x="8" y="48"/>
                </a:cxn>
                <a:cxn ang="0">
                  <a:pos x="2" y="38"/>
                </a:cxn>
                <a:cxn ang="0">
                  <a:pos x="0" y="28"/>
                </a:cxn>
                <a:cxn ang="0">
                  <a:pos x="0" y="28"/>
                </a:cxn>
                <a:cxn ang="0">
                  <a:pos x="2" y="18"/>
                </a:cxn>
                <a:cxn ang="0">
                  <a:pos x="8" y="8"/>
                </a:cxn>
                <a:cxn ang="0">
                  <a:pos x="16" y="4"/>
                </a:cxn>
                <a:cxn ang="0">
                  <a:pos x="26" y="0"/>
                </a:cxn>
                <a:cxn ang="0">
                  <a:pos x="26" y="0"/>
                </a:cxn>
                <a:cxn ang="0">
                  <a:pos x="36" y="4"/>
                </a:cxn>
                <a:cxn ang="0">
                  <a:pos x="46" y="8"/>
                </a:cxn>
                <a:cxn ang="0">
                  <a:pos x="52" y="18"/>
                </a:cxn>
                <a:cxn ang="0">
                  <a:pos x="54" y="28"/>
                </a:cxn>
              </a:cxnLst>
              <a:rect l="0" t="0" r="r" b="b"/>
              <a:pathLst>
                <a:path w="54" h="56">
                  <a:moveTo>
                    <a:pt x="54" y="28"/>
                  </a:moveTo>
                  <a:lnTo>
                    <a:pt x="54" y="28"/>
                  </a:lnTo>
                  <a:lnTo>
                    <a:pt x="52" y="38"/>
                  </a:lnTo>
                  <a:lnTo>
                    <a:pt x="46" y="48"/>
                  </a:lnTo>
                  <a:lnTo>
                    <a:pt x="36" y="54"/>
                  </a:lnTo>
                  <a:lnTo>
                    <a:pt x="26" y="56"/>
                  </a:lnTo>
                  <a:lnTo>
                    <a:pt x="26" y="56"/>
                  </a:lnTo>
                  <a:lnTo>
                    <a:pt x="16" y="54"/>
                  </a:lnTo>
                  <a:lnTo>
                    <a:pt x="8" y="48"/>
                  </a:lnTo>
                  <a:lnTo>
                    <a:pt x="2" y="38"/>
                  </a:lnTo>
                  <a:lnTo>
                    <a:pt x="0" y="28"/>
                  </a:lnTo>
                  <a:lnTo>
                    <a:pt x="0" y="28"/>
                  </a:lnTo>
                  <a:lnTo>
                    <a:pt x="2" y="18"/>
                  </a:lnTo>
                  <a:lnTo>
                    <a:pt x="8" y="8"/>
                  </a:lnTo>
                  <a:lnTo>
                    <a:pt x="16" y="4"/>
                  </a:lnTo>
                  <a:lnTo>
                    <a:pt x="26" y="0"/>
                  </a:lnTo>
                  <a:lnTo>
                    <a:pt x="26" y="0"/>
                  </a:lnTo>
                  <a:lnTo>
                    <a:pt x="36" y="4"/>
                  </a:lnTo>
                  <a:lnTo>
                    <a:pt x="46" y="8"/>
                  </a:lnTo>
                  <a:lnTo>
                    <a:pt x="52" y="18"/>
                  </a:lnTo>
                  <a:lnTo>
                    <a:pt x="54" y="28"/>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112" name="Freeform 15"/>
            <p:cNvSpPr/>
            <p:nvPr/>
          </p:nvSpPr>
          <p:spPr bwMode="auto">
            <a:xfrm>
              <a:off x="6401567" y="4609295"/>
              <a:ext cx="62136" cy="62136"/>
            </a:xfrm>
            <a:custGeom>
              <a:cxnLst>
                <a:cxn ang="0">
                  <a:pos x="54" y="26"/>
                </a:cxn>
                <a:cxn ang="0">
                  <a:pos x="54" y="26"/>
                </a:cxn>
                <a:cxn ang="0">
                  <a:pos x="52" y="38"/>
                </a:cxn>
                <a:cxn ang="0">
                  <a:pos x="46" y="46"/>
                </a:cxn>
                <a:cxn ang="0">
                  <a:pos x="36" y="52"/>
                </a:cxn>
                <a:cxn ang="0">
                  <a:pos x="26" y="54"/>
                </a:cxn>
                <a:cxn ang="0">
                  <a:pos x="26" y="54"/>
                </a:cxn>
                <a:cxn ang="0">
                  <a:pos x="16" y="52"/>
                </a:cxn>
                <a:cxn ang="0">
                  <a:pos x="8" y="46"/>
                </a:cxn>
                <a:cxn ang="0">
                  <a:pos x="2" y="38"/>
                </a:cxn>
                <a:cxn ang="0">
                  <a:pos x="0" y="26"/>
                </a:cxn>
                <a:cxn ang="0">
                  <a:pos x="0" y="26"/>
                </a:cxn>
                <a:cxn ang="0">
                  <a:pos x="2" y="16"/>
                </a:cxn>
                <a:cxn ang="0">
                  <a:pos x="8" y="8"/>
                </a:cxn>
                <a:cxn ang="0">
                  <a:pos x="16" y="2"/>
                </a:cxn>
                <a:cxn ang="0">
                  <a:pos x="26" y="0"/>
                </a:cxn>
                <a:cxn ang="0">
                  <a:pos x="26" y="0"/>
                </a:cxn>
                <a:cxn ang="0">
                  <a:pos x="36" y="2"/>
                </a:cxn>
                <a:cxn ang="0">
                  <a:pos x="46" y="8"/>
                </a:cxn>
                <a:cxn ang="0">
                  <a:pos x="52" y="16"/>
                </a:cxn>
                <a:cxn ang="0">
                  <a:pos x="54" y="26"/>
                </a:cxn>
              </a:cxnLst>
              <a:rect l="0" t="0" r="r" b="b"/>
              <a:pathLst>
                <a:path w="54" h="54">
                  <a:moveTo>
                    <a:pt x="54" y="26"/>
                  </a:moveTo>
                  <a:lnTo>
                    <a:pt x="54" y="26"/>
                  </a:lnTo>
                  <a:lnTo>
                    <a:pt x="52" y="38"/>
                  </a:lnTo>
                  <a:lnTo>
                    <a:pt x="46" y="46"/>
                  </a:lnTo>
                  <a:lnTo>
                    <a:pt x="36" y="52"/>
                  </a:lnTo>
                  <a:lnTo>
                    <a:pt x="26" y="54"/>
                  </a:lnTo>
                  <a:lnTo>
                    <a:pt x="26" y="54"/>
                  </a:lnTo>
                  <a:lnTo>
                    <a:pt x="16" y="52"/>
                  </a:lnTo>
                  <a:lnTo>
                    <a:pt x="8" y="46"/>
                  </a:lnTo>
                  <a:lnTo>
                    <a:pt x="2" y="38"/>
                  </a:lnTo>
                  <a:lnTo>
                    <a:pt x="0" y="26"/>
                  </a:lnTo>
                  <a:lnTo>
                    <a:pt x="0" y="26"/>
                  </a:lnTo>
                  <a:lnTo>
                    <a:pt x="2" y="16"/>
                  </a:lnTo>
                  <a:lnTo>
                    <a:pt x="8" y="8"/>
                  </a:lnTo>
                  <a:lnTo>
                    <a:pt x="16" y="2"/>
                  </a:lnTo>
                  <a:lnTo>
                    <a:pt x="26" y="0"/>
                  </a:lnTo>
                  <a:lnTo>
                    <a:pt x="26" y="0"/>
                  </a:lnTo>
                  <a:lnTo>
                    <a:pt x="36" y="2"/>
                  </a:lnTo>
                  <a:lnTo>
                    <a:pt x="46" y="8"/>
                  </a:lnTo>
                  <a:lnTo>
                    <a:pt x="52" y="16"/>
                  </a:lnTo>
                  <a:lnTo>
                    <a:pt x="54" y="26"/>
                  </a:lnTo>
                </a:path>
              </a:pathLst>
            </a:custGeom>
            <a:no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grpSp>
        <p:nvGrpSpPr>
          <p:cNvPr id="114" name="Group 3"/>
          <p:cNvGrpSpPr>
            <a:grpSpLocks noChangeAspect="1"/>
          </p:cNvGrpSpPr>
          <p:nvPr>
            <p:custDataLst>
              <p:tags r:id="rId34"/>
            </p:custDataLst>
          </p:nvPr>
        </p:nvGrpSpPr>
        <p:grpSpPr>
          <a:xfrm>
            <a:off x="7363969" y="4369436"/>
            <a:ext cx="1257299" cy="1257298"/>
            <a:chOff x="1862" y="1377"/>
            <a:chExt cx="2551" cy="2551"/>
          </a:xfrm>
          <a:solidFill>
            <a:schemeClr val="accent3"/>
          </a:solidFill>
        </p:grpSpPr>
        <p:sp>
          <p:nvSpPr>
            <p:cNvPr id="115" name="Freeform 4"/>
            <p:cNvSpPr>
              <a:spLocks noChangeAspect="1"/>
            </p:cNvSpPr>
            <p:nvPr/>
          </p:nvSpPr>
          <p:spPr bwMode="auto">
            <a:xfrm>
              <a:off x="3029" y="1377"/>
              <a:ext cx="1384" cy="2543"/>
            </a:xfrm>
            <a:custGeom>
              <a:cxnLst>
                <a:cxn ang="0">
                  <a:pos x="165" y="636"/>
                </a:cxn>
                <a:cxn ang="0">
                  <a:pos x="230" y="645"/>
                </a:cxn>
                <a:cxn ang="0">
                  <a:pos x="291" y="659"/>
                </a:cxn>
                <a:cxn ang="0">
                  <a:pos x="351" y="679"/>
                </a:cxn>
                <a:cxn ang="0">
                  <a:pos x="421" y="711"/>
                </a:cxn>
                <a:cxn ang="0">
                  <a:pos x="486" y="753"/>
                </a:cxn>
                <a:cxn ang="0">
                  <a:pos x="547" y="801"/>
                </a:cxn>
                <a:cxn ang="0">
                  <a:pos x="590" y="844"/>
                </a:cxn>
                <a:cxn ang="0">
                  <a:pos x="646" y="917"/>
                </a:cxn>
                <a:cxn ang="0">
                  <a:pos x="679" y="969"/>
                </a:cxn>
                <a:cxn ang="0">
                  <a:pos x="706" y="1024"/>
                </a:cxn>
                <a:cxn ang="0">
                  <a:pos x="727" y="1084"/>
                </a:cxn>
                <a:cxn ang="0">
                  <a:pos x="743" y="1145"/>
                </a:cxn>
                <a:cxn ang="0">
                  <a:pos x="752" y="1209"/>
                </a:cxn>
                <a:cxn ang="0">
                  <a:pos x="756" y="1274"/>
                </a:cxn>
                <a:cxn ang="0">
                  <a:pos x="753" y="1331"/>
                </a:cxn>
                <a:cxn ang="0">
                  <a:pos x="740" y="1415"/>
                </a:cxn>
                <a:cxn ang="0">
                  <a:pos x="716" y="1494"/>
                </a:cxn>
                <a:cxn ang="0">
                  <a:pos x="683" y="1570"/>
                </a:cxn>
                <a:cxn ang="0">
                  <a:pos x="624" y="1661"/>
                </a:cxn>
                <a:cxn ang="0">
                  <a:pos x="590" y="1703"/>
                </a:cxn>
                <a:cxn ang="0">
                  <a:pos x="532" y="1759"/>
                </a:cxn>
                <a:cxn ang="0">
                  <a:pos x="456" y="1815"/>
                </a:cxn>
                <a:cxn ang="0">
                  <a:pos x="372" y="1860"/>
                </a:cxn>
                <a:cxn ang="0">
                  <a:pos x="280" y="1892"/>
                </a:cxn>
                <a:cxn ang="0">
                  <a:pos x="0" y="2230"/>
                </a:cxn>
                <a:cxn ang="0">
                  <a:pos x="333" y="2531"/>
                </a:cxn>
                <a:cxn ang="0">
                  <a:pos x="449" y="2505"/>
                </a:cxn>
                <a:cxn ang="0">
                  <a:pos x="560" y="2468"/>
                </a:cxn>
                <a:cxn ang="0">
                  <a:pos x="666" y="2422"/>
                </a:cxn>
                <a:cxn ang="0">
                  <a:pos x="768" y="2367"/>
                </a:cxn>
                <a:cxn ang="0">
                  <a:pos x="864" y="2302"/>
                </a:cxn>
                <a:cxn ang="0">
                  <a:pos x="952" y="2231"/>
                </a:cxn>
                <a:cxn ang="0">
                  <a:pos x="1035" y="2151"/>
                </a:cxn>
                <a:cxn ang="0">
                  <a:pos x="1110" y="2065"/>
                </a:cxn>
                <a:cxn ang="0">
                  <a:pos x="1177" y="1971"/>
                </a:cxn>
                <a:cxn ang="0">
                  <a:pos x="1235" y="1872"/>
                </a:cxn>
                <a:cxn ang="0">
                  <a:pos x="1285" y="1767"/>
                </a:cxn>
                <a:cxn ang="0">
                  <a:pos x="1326" y="1657"/>
                </a:cxn>
                <a:cxn ang="0">
                  <a:pos x="1356" y="1544"/>
                </a:cxn>
                <a:cxn ang="0">
                  <a:pos x="1375" y="1426"/>
                </a:cxn>
                <a:cxn ang="0">
                  <a:pos x="1384" y="1304"/>
                </a:cxn>
                <a:cxn ang="0">
                  <a:pos x="1380" y="1175"/>
                </a:cxn>
                <a:cxn ang="0">
                  <a:pos x="1364" y="1048"/>
                </a:cxn>
                <a:cxn ang="0">
                  <a:pos x="1336" y="925"/>
                </a:cxn>
                <a:cxn ang="0">
                  <a:pos x="1295" y="806"/>
                </a:cxn>
                <a:cxn ang="0">
                  <a:pos x="1244" y="693"/>
                </a:cxn>
                <a:cxn ang="0">
                  <a:pos x="1182" y="587"/>
                </a:cxn>
                <a:cxn ang="0">
                  <a:pos x="1110" y="487"/>
                </a:cxn>
                <a:cxn ang="0">
                  <a:pos x="1030" y="394"/>
                </a:cxn>
                <a:cxn ang="0">
                  <a:pos x="941" y="310"/>
                </a:cxn>
                <a:cxn ang="0">
                  <a:pos x="845" y="234"/>
                </a:cxn>
                <a:cxn ang="0">
                  <a:pos x="741" y="168"/>
                </a:cxn>
                <a:cxn ang="0">
                  <a:pos x="630" y="112"/>
                </a:cxn>
                <a:cxn ang="0">
                  <a:pos x="515" y="66"/>
                </a:cxn>
                <a:cxn ang="0">
                  <a:pos x="394" y="32"/>
                </a:cxn>
                <a:cxn ang="0">
                  <a:pos x="268" y="10"/>
                </a:cxn>
                <a:cxn ang="0">
                  <a:pos x="138" y="0"/>
                </a:cxn>
              </a:cxnLst>
              <a:rect l="0" t="0" r="r" b="b"/>
              <a:pathLst>
                <a:path w="1384" h="2543">
                  <a:moveTo>
                    <a:pt x="114" y="635"/>
                  </a:moveTo>
                  <a:lnTo>
                    <a:pt x="117" y="635"/>
                  </a:lnTo>
                  <a:lnTo>
                    <a:pt x="149" y="635"/>
                  </a:lnTo>
                  <a:lnTo>
                    <a:pt x="165" y="636"/>
                  </a:lnTo>
                  <a:lnTo>
                    <a:pt x="181" y="638"/>
                  </a:lnTo>
                  <a:lnTo>
                    <a:pt x="198" y="640"/>
                  </a:lnTo>
                  <a:lnTo>
                    <a:pt x="214" y="642"/>
                  </a:lnTo>
                  <a:lnTo>
                    <a:pt x="230" y="645"/>
                  </a:lnTo>
                  <a:lnTo>
                    <a:pt x="246" y="648"/>
                  </a:lnTo>
                  <a:lnTo>
                    <a:pt x="261" y="651"/>
                  </a:lnTo>
                  <a:lnTo>
                    <a:pt x="276" y="655"/>
                  </a:lnTo>
                  <a:lnTo>
                    <a:pt x="291" y="659"/>
                  </a:lnTo>
                  <a:lnTo>
                    <a:pt x="306" y="663"/>
                  </a:lnTo>
                  <a:lnTo>
                    <a:pt x="321" y="668"/>
                  </a:lnTo>
                  <a:lnTo>
                    <a:pt x="336" y="673"/>
                  </a:lnTo>
                  <a:lnTo>
                    <a:pt x="351" y="679"/>
                  </a:lnTo>
                  <a:lnTo>
                    <a:pt x="366" y="685"/>
                  </a:lnTo>
                  <a:lnTo>
                    <a:pt x="380" y="691"/>
                  </a:lnTo>
                  <a:lnTo>
                    <a:pt x="394" y="697"/>
                  </a:lnTo>
                  <a:lnTo>
                    <a:pt x="421" y="711"/>
                  </a:lnTo>
                  <a:lnTo>
                    <a:pt x="448" y="728"/>
                  </a:lnTo>
                  <a:lnTo>
                    <a:pt x="461" y="736"/>
                  </a:lnTo>
                  <a:lnTo>
                    <a:pt x="474" y="744"/>
                  </a:lnTo>
                  <a:lnTo>
                    <a:pt x="486" y="753"/>
                  </a:lnTo>
                  <a:lnTo>
                    <a:pt x="498" y="762"/>
                  </a:lnTo>
                  <a:lnTo>
                    <a:pt x="512" y="771"/>
                  </a:lnTo>
                  <a:lnTo>
                    <a:pt x="523" y="781"/>
                  </a:lnTo>
                  <a:lnTo>
                    <a:pt x="547" y="801"/>
                  </a:lnTo>
                  <a:lnTo>
                    <a:pt x="558" y="811"/>
                  </a:lnTo>
                  <a:lnTo>
                    <a:pt x="569" y="822"/>
                  </a:lnTo>
                  <a:lnTo>
                    <a:pt x="579" y="833"/>
                  </a:lnTo>
                  <a:lnTo>
                    <a:pt x="590" y="844"/>
                  </a:lnTo>
                  <a:lnTo>
                    <a:pt x="610" y="867"/>
                  </a:lnTo>
                  <a:lnTo>
                    <a:pt x="619" y="880"/>
                  </a:lnTo>
                  <a:lnTo>
                    <a:pt x="628" y="892"/>
                  </a:lnTo>
                  <a:lnTo>
                    <a:pt x="646" y="917"/>
                  </a:lnTo>
                  <a:lnTo>
                    <a:pt x="655" y="929"/>
                  </a:lnTo>
                  <a:lnTo>
                    <a:pt x="663" y="942"/>
                  </a:lnTo>
                  <a:lnTo>
                    <a:pt x="671" y="956"/>
                  </a:lnTo>
                  <a:lnTo>
                    <a:pt x="679" y="969"/>
                  </a:lnTo>
                  <a:lnTo>
                    <a:pt x="686" y="983"/>
                  </a:lnTo>
                  <a:lnTo>
                    <a:pt x="693" y="996"/>
                  </a:lnTo>
                  <a:lnTo>
                    <a:pt x="699" y="1010"/>
                  </a:lnTo>
                  <a:lnTo>
                    <a:pt x="706" y="1024"/>
                  </a:lnTo>
                  <a:lnTo>
                    <a:pt x="712" y="1040"/>
                  </a:lnTo>
                  <a:lnTo>
                    <a:pt x="717" y="1054"/>
                  </a:lnTo>
                  <a:lnTo>
                    <a:pt x="722" y="1069"/>
                  </a:lnTo>
                  <a:lnTo>
                    <a:pt x="727" y="1084"/>
                  </a:lnTo>
                  <a:lnTo>
                    <a:pt x="731" y="1099"/>
                  </a:lnTo>
                  <a:lnTo>
                    <a:pt x="736" y="1114"/>
                  </a:lnTo>
                  <a:lnTo>
                    <a:pt x="739" y="1129"/>
                  </a:lnTo>
                  <a:lnTo>
                    <a:pt x="743" y="1145"/>
                  </a:lnTo>
                  <a:lnTo>
                    <a:pt x="746" y="1160"/>
                  </a:lnTo>
                  <a:lnTo>
                    <a:pt x="748" y="1176"/>
                  </a:lnTo>
                  <a:lnTo>
                    <a:pt x="750" y="1192"/>
                  </a:lnTo>
                  <a:lnTo>
                    <a:pt x="752" y="1209"/>
                  </a:lnTo>
                  <a:lnTo>
                    <a:pt x="754" y="1225"/>
                  </a:lnTo>
                  <a:lnTo>
                    <a:pt x="755" y="1241"/>
                  </a:lnTo>
                  <a:lnTo>
                    <a:pt x="755" y="1257"/>
                  </a:lnTo>
                  <a:lnTo>
                    <a:pt x="756" y="1274"/>
                  </a:lnTo>
                  <a:lnTo>
                    <a:pt x="755" y="1288"/>
                  </a:lnTo>
                  <a:lnTo>
                    <a:pt x="755" y="1302"/>
                  </a:lnTo>
                  <a:lnTo>
                    <a:pt x="754" y="1317"/>
                  </a:lnTo>
                  <a:lnTo>
                    <a:pt x="753" y="1331"/>
                  </a:lnTo>
                  <a:lnTo>
                    <a:pt x="752" y="1345"/>
                  </a:lnTo>
                  <a:lnTo>
                    <a:pt x="750" y="1360"/>
                  </a:lnTo>
                  <a:lnTo>
                    <a:pt x="746" y="1388"/>
                  </a:lnTo>
                  <a:lnTo>
                    <a:pt x="740" y="1415"/>
                  </a:lnTo>
                  <a:lnTo>
                    <a:pt x="733" y="1442"/>
                  </a:lnTo>
                  <a:lnTo>
                    <a:pt x="725" y="1469"/>
                  </a:lnTo>
                  <a:lnTo>
                    <a:pt x="721" y="1482"/>
                  </a:lnTo>
                  <a:lnTo>
                    <a:pt x="716" y="1494"/>
                  </a:lnTo>
                  <a:lnTo>
                    <a:pt x="706" y="1521"/>
                  </a:lnTo>
                  <a:lnTo>
                    <a:pt x="695" y="1546"/>
                  </a:lnTo>
                  <a:lnTo>
                    <a:pt x="690" y="1558"/>
                  </a:lnTo>
                  <a:lnTo>
                    <a:pt x="683" y="1570"/>
                  </a:lnTo>
                  <a:lnTo>
                    <a:pt x="670" y="1594"/>
                  </a:lnTo>
                  <a:lnTo>
                    <a:pt x="655" y="1617"/>
                  </a:lnTo>
                  <a:lnTo>
                    <a:pt x="640" y="1639"/>
                  </a:lnTo>
                  <a:lnTo>
                    <a:pt x="624" y="1661"/>
                  </a:lnTo>
                  <a:lnTo>
                    <a:pt x="616" y="1672"/>
                  </a:lnTo>
                  <a:lnTo>
                    <a:pt x="608" y="1683"/>
                  </a:lnTo>
                  <a:lnTo>
                    <a:pt x="599" y="1693"/>
                  </a:lnTo>
                  <a:lnTo>
                    <a:pt x="590" y="1703"/>
                  </a:lnTo>
                  <a:lnTo>
                    <a:pt x="581" y="1713"/>
                  </a:lnTo>
                  <a:lnTo>
                    <a:pt x="572" y="1723"/>
                  </a:lnTo>
                  <a:lnTo>
                    <a:pt x="552" y="1741"/>
                  </a:lnTo>
                  <a:lnTo>
                    <a:pt x="532" y="1759"/>
                  </a:lnTo>
                  <a:lnTo>
                    <a:pt x="512" y="1776"/>
                  </a:lnTo>
                  <a:lnTo>
                    <a:pt x="489" y="1793"/>
                  </a:lnTo>
                  <a:lnTo>
                    <a:pt x="467" y="1808"/>
                  </a:lnTo>
                  <a:lnTo>
                    <a:pt x="456" y="1815"/>
                  </a:lnTo>
                  <a:lnTo>
                    <a:pt x="444" y="1822"/>
                  </a:lnTo>
                  <a:lnTo>
                    <a:pt x="421" y="1837"/>
                  </a:lnTo>
                  <a:lnTo>
                    <a:pt x="396" y="1849"/>
                  </a:lnTo>
                  <a:lnTo>
                    <a:pt x="372" y="1860"/>
                  </a:lnTo>
                  <a:lnTo>
                    <a:pt x="346" y="1871"/>
                  </a:lnTo>
                  <a:lnTo>
                    <a:pt x="320" y="1880"/>
                  </a:lnTo>
                  <a:lnTo>
                    <a:pt x="294" y="1888"/>
                  </a:lnTo>
                  <a:lnTo>
                    <a:pt x="280" y="1892"/>
                  </a:lnTo>
                  <a:lnTo>
                    <a:pt x="267" y="1895"/>
                  </a:lnTo>
                  <a:lnTo>
                    <a:pt x="253" y="1898"/>
                  </a:lnTo>
                  <a:lnTo>
                    <a:pt x="240" y="1901"/>
                  </a:lnTo>
                  <a:lnTo>
                    <a:pt x="0" y="2230"/>
                  </a:lnTo>
                  <a:lnTo>
                    <a:pt x="244" y="2543"/>
                  </a:lnTo>
                  <a:lnTo>
                    <a:pt x="274" y="2540"/>
                  </a:lnTo>
                  <a:lnTo>
                    <a:pt x="304" y="2535"/>
                  </a:lnTo>
                  <a:lnTo>
                    <a:pt x="333" y="2531"/>
                  </a:lnTo>
                  <a:lnTo>
                    <a:pt x="363" y="2525"/>
                  </a:lnTo>
                  <a:lnTo>
                    <a:pt x="392" y="2519"/>
                  </a:lnTo>
                  <a:lnTo>
                    <a:pt x="420" y="2512"/>
                  </a:lnTo>
                  <a:lnTo>
                    <a:pt x="449" y="2505"/>
                  </a:lnTo>
                  <a:lnTo>
                    <a:pt x="477" y="2497"/>
                  </a:lnTo>
                  <a:lnTo>
                    <a:pt x="505" y="2488"/>
                  </a:lnTo>
                  <a:lnTo>
                    <a:pt x="533" y="2479"/>
                  </a:lnTo>
                  <a:lnTo>
                    <a:pt x="560" y="2468"/>
                  </a:lnTo>
                  <a:lnTo>
                    <a:pt x="587" y="2457"/>
                  </a:lnTo>
                  <a:lnTo>
                    <a:pt x="614" y="2446"/>
                  </a:lnTo>
                  <a:lnTo>
                    <a:pt x="640" y="2434"/>
                  </a:lnTo>
                  <a:lnTo>
                    <a:pt x="666" y="2422"/>
                  </a:lnTo>
                  <a:lnTo>
                    <a:pt x="693" y="2409"/>
                  </a:lnTo>
                  <a:lnTo>
                    <a:pt x="718" y="2395"/>
                  </a:lnTo>
                  <a:lnTo>
                    <a:pt x="743" y="2381"/>
                  </a:lnTo>
                  <a:lnTo>
                    <a:pt x="768" y="2367"/>
                  </a:lnTo>
                  <a:lnTo>
                    <a:pt x="792" y="2352"/>
                  </a:lnTo>
                  <a:lnTo>
                    <a:pt x="816" y="2336"/>
                  </a:lnTo>
                  <a:lnTo>
                    <a:pt x="841" y="2320"/>
                  </a:lnTo>
                  <a:lnTo>
                    <a:pt x="864" y="2302"/>
                  </a:lnTo>
                  <a:lnTo>
                    <a:pt x="887" y="2285"/>
                  </a:lnTo>
                  <a:lnTo>
                    <a:pt x="909" y="2268"/>
                  </a:lnTo>
                  <a:lnTo>
                    <a:pt x="931" y="2250"/>
                  </a:lnTo>
                  <a:lnTo>
                    <a:pt x="952" y="2231"/>
                  </a:lnTo>
                  <a:lnTo>
                    <a:pt x="973" y="2212"/>
                  </a:lnTo>
                  <a:lnTo>
                    <a:pt x="995" y="2192"/>
                  </a:lnTo>
                  <a:lnTo>
                    <a:pt x="1015" y="2172"/>
                  </a:lnTo>
                  <a:lnTo>
                    <a:pt x="1035" y="2151"/>
                  </a:lnTo>
                  <a:lnTo>
                    <a:pt x="1054" y="2130"/>
                  </a:lnTo>
                  <a:lnTo>
                    <a:pt x="1073" y="2109"/>
                  </a:lnTo>
                  <a:lnTo>
                    <a:pt x="1092" y="2087"/>
                  </a:lnTo>
                  <a:lnTo>
                    <a:pt x="1110" y="2065"/>
                  </a:lnTo>
                  <a:lnTo>
                    <a:pt x="1127" y="2042"/>
                  </a:lnTo>
                  <a:lnTo>
                    <a:pt x="1144" y="2019"/>
                  </a:lnTo>
                  <a:lnTo>
                    <a:pt x="1161" y="1996"/>
                  </a:lnTo>
                  <a:lnTo>
                    <a:pt x="1177" y="1971"/>
                  </a:lnTo>
                  <a:lnTo>
                    <a:pt x="1192" y="1947"/>
                  </a:lnTo>
                  <a:lnTo>
                    <a:pt x="1207" y="1922"/>
                  </a:lnTo>
                  <a:lnTo>
                    <a:pt x="1222" y="1898"/>
                  </a:lnTo>
                  <a:lnTo>
                    <a:pt x="1235" y="1872"/>
                  </a:lnTo>
                  <a:lnTo>
                    <a:pt x="1249" y="1847"/>
                  </a:lnTo>
                  <a:lnTo>
                    <a:pt x="1261" y="1820"/>
                  </a:lnTo>
                  <a:lnTo>
                    <a:pt x="1273" y="1794"/>
                  </a:lnTo>
                  <a:lnTo>
                    <a:pt x="1285" y="1767"/>
                  </a:lnTo>
                  <a:lnTo>
                    <a:pt x="1296" y="1741"/>
                  </a:lnTo>
                  <a:lnTo>
                    <a:pt x="1307" y="1714"/>
                  </a:lnTo>
                  <a:lnTo>
                    <a:pt x="1316" y="1686"/>
                  </a:lnTo>
                  <a:lnTo>
                    <a:pt x="1326" y="1657"/>
                  </a:lnTo>
                  <a:lnTo>
                    <a:pt x="1334" y="1630"/>
                  </a:lnTo>
                  <a:lnTo>
                    <a:pt x="1342" y="1601"/>
                  </a:lnTo>
                  <a:lnTo>
                    <a:pt x="1349" y="1573"/>
                  </a:lnTo>
                  <a:lnTo>
                    <a:pt x="1356" y="1544"/>
                  </a:lnTo>
                  <a:lnTo>
                    <a:pt x="1361" y="1515"/>
                  </a:lnTo>
                  <a:lnTo>
                    <a:pt x="1367" y="1485"/>
                  </a:lnTo>
                  <a:lnTo>
                    <a:pt x="1371" y="1456"/>
                  </a:lnTo>
                  <a:lnTo>
                    <a:pt x="1375" y="1426"/>
                  </a:lnTo>
                  <a:lnTo>
                    <a:pt x="1378" y="1396"/>
                  </a:lnTo>
                  <a:lnTo>
                    <a:pt x="1381" y="1366"/>
                  </a:lnTo>
                  <a:lnTo>
                    <a:pt x="1383" y="1335"/>
                  </a:lnTo>
                  <a:lnTo>
                    <a:pt x="1384" y="1304"/>
                  </a:lnTo>
                  <a:lnTo>
                    <a:pt x="1384" y="1274"/>
                  </a:lnTo>
                  <a:lnTo>
                    <a:pt x="1384" y="1241"/>
                  </a:lnTo>
                  <a:lnTo>
                    <a:pt x="1382" y="1208"/>
                  </a:lnTo>
                  <a:lnTo>
                    <a:pt x="1380" y="1175"/>
                  </a:lnTo>
                  <a:lnTo>
                    <a:pt x="1377" y="1143"/>
                  </a:lnTo>
                  <a:lnTo>
                    <a:pt x="1374" y="1111"/>
                  </a:lnTo>
                  <a:lnTo>
                    <a:pt x="1369" y="1080"/>
                  </a:lnTo>
                  <a:lnTo>
                    <a:pt x="1364" y="1048"/>
                  </a:lnTo>
                  <a:lnTo>
                    <a:pt x="1358" y="1016"/>
                  </a:lnTo>
                  <a:lnTo>
                    <a:pt x="1351" y="986"/>
                  </a:lnTo>
                  <a:lnTo>
                    <a:pt x="1344" y="955"/>
                  </a:lnTo>
                  <a:lnTo>
                    <a:pt x="1336" y="925"/>
                  </a:lnTo>
                  <a:lnTo>
                    <a:pt x="1327" y="895"/>
                  </a:lnTo>
                  <a:lnTo>
                    <a:pt x="1317" y="864"/>
                  </a:lnTo>
                  <a:lnTo>
                    <a:pt x="1307" y="835"/>
                  </a:lnTo>
                  <a:lnTo>
                    <a:pt x="1295" y="806"/>
                  </a:lnTo>
                  <a:lnTo>
                    <a:pt x="1283" y="778"/>
                  </a:lnTo>
                  <a:lnTo>
                    <a:pt x="1270" y="749"/>
                  </a:lnTo>
                  <a:lnTo>
                    <a:pt x="1257" y="721"/>
                  </a:lnTo>
                  <a:lnTo>
                    <a:pt x="1244" y="693"/>
                  </a:lnTo>
                  <a:lnTo>
                    <a:pt x="1229" y="666"/>
                  </a:lnTo>
                  <a:lnTo>
                    <a:pt x="1214" y="639"/>
                  </a:lnTo>
                  <a:lnTo>
                    <a:pt x="1199" y="613"/>
                  </a:lnTo>
                  <a:lnTo>
                    <a:pt x="1182" y="587"/>
                  </a:lnTo>
                  <a:lnTo>
                    <a:pt x="1165" y="561"/>
                  </a:lnTo>
                  <a:lnTo>
                    <a:pt x="1148" y="535"/>
                  </a:lnTo>
                  <a:lnTo>
                    <a:pt x="1129" y="511"/>
                  </a:lnTo>
                  <a:lnTo>
                    <a:pt x="1110" y="487"/>
                  </a:lnTo>
                  <a:lnTo>
                    <a:pt x="1091" y="463"/>
                  </a:lnTo>
                  <a:lnTo>
                    <a:pt x="1071" y="440"/>
                  </a:lnTo>
                  <a:lnTo>
                    <a:pt x="1051" y="417"/>
                  </a:lnTo>
                  <a:lnTo>
                    <a:pt x="1030" y="394"/>
                  </a:lnTo>
                  <a:lnTo>
                    <a:pt x="1009" y="372"/>
                  </a:lnTo>
                  <a:lnTo>
                    <a:pt x="987" y="351"/>
                  </a:lnTo>
                  <a:lnTo>
                    <a:pt x="964" y="330"/>
                  </a:lnTo>
                  <a:lnTo>
                    <a:pt x="941" y="310"/>
                  </a:lnTo>
                  <a:lnTo>
                    <a:pt x="918" y="290"/>
                  </a:lnTo>
                  <a:lnTo>
                    <a:pt x="894" y="271"/>
                  </a:lnTo>
                  <a:lnTo>
                    <a:pt x="870" y="253"/>
                  </a:lnTo>
                  <a:lnTo>
                    <a:pt x="845" y="234"/>
                  </a:lnTo>
                  <a:lnTo>
                    <a:pt x="819" y="217"/>
                  </a:lnTo>
                  <a:lnTo>
                    <a:pt x="793" y="200"/>
                  </a:lnTo>
                  <a:lnTo>
                    <a:pt x="767" y="184"/>
                  </a:lnTo>
                  <a:lnTo>
                    <a:pt x="741" y="168"/>
                  </a:lnTo>
                  <a:lnTo>
                    <a:pt x="714" y="153"/>
                  </a:lnTo>
                  <a:lnTo>
                    <a:pt x="687" y="139"/>
                  </a:lnTo>
                  <a:lnTo>
                    <a:pt x="658" y="125"/>
                  </a:lnTo>
                  <a:lnTo>
                    <a:pt x="630" y="112"/>
                  </a:lnTo>
                  <a:lnTo>
                    <a:pt x="602" y="100"/>
                  </a:lnTo>
                  <a:lnTo>
                    <a:pt x="573" y="88"/>
                  </a:lnTo>
                  <a:lnTo>
                    <a:pt x="544" y="76"/>
                  </a:lnTo>
                  <a:lnTo>
                    <a:pt x="515" y="66"/>
                  </a:lnTo>
                  <a:lnTo>
                    <a:pt x="484" y="56"/>
                  </a:lnTo>
                  <a:lnTo>
                    <a:pt x="454" y="48"/>
                  </a:lnTo>
                  <a:lnTo>
                    <a:pt x="424" y="39"/>
                  </a:lnTo>
                  <a:lnTo>
                    <a:pt x="394" y="32"/>
                  </a:lnTo>
                  <a:lnTo>
                    <a:pt x="363" y="25"/>
                  </a:lnTo>
                  <a:lnTo>
                    <a:pt x="331" y="19"/>
                  </a:lnTo>
                  <a:lnTo>
                    <a:pt x="299" y="14"/>
                  </a:lnTo>
                  <a:lnTo>
                    <a:pt x="268" y="10"/>
                  </a:lnTo>
                  <a:lnTo>
                    <a:pt x="236" y="6"/>
                  </a:lnTo>
                  <a:lnTo>
                    <a:pt x="204" y="3"/>
                  </a:lnTo>
                  <a:lnTo>
                    <a:pt x="170" y="1"/>
                  </a:lnTo>
                  <a:lnTo>
                    <a:pt x="138" y="0"/>
                  </a:lnTo>
                  <a:lnTo>
                    <a:pt x="105" y="0"/>
                  </a:lnTo>
                  <a:lnTo>
                    <a:pt x="340" y="337"/>
                  </a:lnTo>
                  <a:lnTo>
                    <a:pt x="114" y="635"/>
                  </a:lnTo>
                  <a:close/>
                </a:path>
              </a:pathLst>
            </a:custGeom>
            <a:grpFill/>
            <a:ln w="9525" cmpd="sng">
              <a:solidFill>
                <a:schemeClr val="accent1"/>
              </a:solidFill>
              <a:round/>
            </a:ln>
            <a:effectLst/>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sp>
          <p:nvSpPr>
            <p:cNvPr id="116" name="Freeform 5"/>
            <p:cNvSpPr>
              <a:spLocks noChangeAspect="1"/>
            </p:cNvSpPr>
            <p:nvPr/>
          </p:nvSpPr>
          <p:spPr bwMode="auto">
            <a:xfrm>
              <a:off x="1862" y="1385"/>
              <a:ext cx="1379" cy="2543"/>
            </a:xfrm>
            <a:custGeom>
              <a:cxnLst>
                <a:cxn ang="0">
                  <a:pos x="1218" y="1901"/>
                </a:cxn>
                <a:cxn ang="0">
                  <a:pos x="1155" y="1892"/>
                </a:cxn>
                <a:cxn ang="0">
                  <a:pos x="1095" y="1877"/>
                </a:cxn>
                <a:cxn ang="0">
                  <a:pos x="1038" y="1856"/>
                </a:cxn>
                <a:cxn ang="0">
                  <a:pos x="969" y="1821"/>
                </a:cxn>
                <a:cxn ang="0">
                  <a:pos x="918" y="1789"/>
                </a:cxn>
                <a:cxn ang="0">
                  <a:pos x="858" y="1743"/>
                </a:cxn>
                <a:cxn ang="0">
                  <a:pos x="805" y="1690"/>
                </a:cxn>
                <a:cxn ang="0">
                  <a:pos x="759" y="1630"/>
                </a:cxn>
                <a:cxn ang="0">
                  <a:pos x="720" y="1566"/>
                </a:cxn>
                <a:cxn ang="0">
                  <a:pos x="687" y="1496"/>
                </a:cxn>
                <a:cxn ang="0">
                  <a:pos x="668" y="1438"/>
                </a:cxn>
                <a:cxn ang="0">
                  <a:pos x="652" y="1362"/>
                </a:cxn>
                <a:cxn ang="0">
                  <a:pos x="645" y="1282"/>
                </a:cxn>
                <a:cxn ang="0">
                  <a:pos x="648" y="1197"/>
                </a:cxn>
                <a:cxn ang="0">
                  <a:pos x="659" y="1129"/>
                </a:cxn>
                <a:cxn ang="0">
                  <a:pos x="686" y="1039"/>
                </a:cxn>
                <a:cxn ang="0">
                  <a:pos x="725" y="955"/>
                </a:cxn>
                <a:cxn ang="0">
                  <a:pos x="768" y="889"/>
                </a:cxn>
                <a:cxn ang="0">
                  <a:pos x="836" y="810"/>
                </a:cxn>
                <a:cxn ang="0">
                  <a:pos x="906" y="751"/>
                </a:cxn>
                <a:cxn ang="0">
                  <a:pos x="971" y="707"/>
                </a:cxn>
                <a:cxn ang="0">
                  <a:pos x="1056" y="668"/>
                </a:cxn>
                <a:cxn ang="0">
                  <a:pos x="1132" y="645"/>
                </a:cxn>
                <a:cxn ang="0">
                  <a:pos x="1076" y="7"/>
                </a:cxn>
                <a:cxn ang="0">
                  <a:pos x="959" y="31"/>
                </a:cxn>
                <a:cxn ang="0">
                  <a:pos x="847" y="65"/>
                </a:cxn>
                <a:cxn ang="0">
                  <a:pos x="740" y="109"/>
                </a:cxn>
                <a:cxn ang="0">
                  <a:pos x="638" y="162"/>
                </a:cxn>
                <a:cxn ang="0">
                  <a:pos x="541" y="223"/>
                </a:cxn>
                <a:cxn ang="0">
                  <a:pos x="451" y="294"/>
                </a:cxn>
                <a:cxn ang="0">
                  <a:pos x="367" y="371"/>
                </a:cxn>
                <a:cxn ang="0">
                  <a:pos x="291" y="456"/>
                </a:cxn>
                <a:cxn ang="0">
                  <a:pos x="222" y="546"/>
                </a:cxn>
                <a:cxn ang="0">
                  <a:pos x="162" y="644"/>
                </a:cxn>
                <a:cxn ang="0">
                  <a:pos x="110" y="747"/>
                </a:cxn>
                <a:cxn ang="0">
                  <a:pos x="67" y="855"/>
                </a:cxn>
                <a:cxn ang="0">
                  <a:pos x="35" y="968"/>
                </a:cxn>
                <a:cxn ang="0">
                  <a:pos x="13" y="1084"/>
                </a:cxn>
                <a:cxn ang="0">
                  <a:pos x="2" y="1205"/>
                </a:cxn>
                <a:cxn ang="0">
                  <a:pos x="2" y="1331"/>
                </a:cxn>
                <a:cxn ang="0">
                  <a:pos x="15" y="1459"/>
                </a:cxn>
                <a:cxn ang="0">
                  <a:pos x="40" y="1584"/>
                </a:cxn>
                <a:cxn ang="0">
                  <a:pos x="77" y="1704"/>
                </a:cxn>
                <a:cxn ang="0">
                  <a:pos x="126" y="1817"/>
                </a:cxn>
                <a:cxn ang="0">
                  <a:pos x="185" y="1926"/>
                </a:cxn>
                <a:cxn ang="0">
                  <a:pos x="254" y="2028"/>
                </a:cxn>
                <a:cxn ang="0">
                  <a:pos x="332" y="2122"/>
                </a:cxn>
                <a:cxn ang="0">
                  <a:pos x="419" y="2209"/>
                </a:cxn>
                <a:cxn ang="0">
                  <a:pos x="512" y="2287"/>
                </a:cxn>
                <a:cxn ang="0">
                  <a:pos x="614" y="2356"/>
                </a:cxn>
                <a:cxn ang="0">
                  <a:pos x="723" y="2415"/>
                </a:cxn>
                <a:cxn ang="0">
                  <a:pos x="836" y="2465"/>
                </a:cxn>
                <a:cxn ang="0">
                  <a:pos x="956" y="2502"/>
                </a:cxn>
                <a:cxn ang="0">
                  <a:pos x="1081" y="2528"/>
                </a:cxn>
                <a:cxn ang="0">
                  <a:pos x="1209" y="2541"/>
                </a:cxn>
                <a:cxn ang="0">
                  <a:pos x="1266" y="1904"/>
                </a:cxn>
              </a:cxnLst>
              <a:rect l="0" t="0" r="r" b="b"/>
              <a:pathLst>
                <a:path w="1379" h="2543">
                  <a:moveTo>
                    <a:pt x="1266" y="1904"/>
                  </a:moveTo>
                  <a:lnTo>
                    <a:pt x="1250" y="1904"/>
                  </a:lnTo>
                  <a:lnTo>
                    <a:pt x="1234" y="1903"/>
                  </a:lnTo>
                  <a:lnTo>
                    <a:pt x="1218" y="1901"/>
                  </a:lnTo>
                  <a:lnTo>
                    <a:pt x="1202" y="1900"/>
                  </a:lnTo>
                  <a:lnTo>
                    <a:pt x="1186" y="1897"/>
                  </a:lnTo>
                  <a:lnTo>
                    <a:pt x="1170" y="1895"/>
                  </a:lnTo>
                  <a:lnTo>
                    <a:pt x="1155" y="1892"/>
                  </a:lnTo>
                  <a:lnTo>
                    <a:pt x="1140" y="1889"/>
                  </a:lnTo>
                  <a:lnTo>
                    <a:pt x="1125" y="1885"/>
                  </a:lnTo>
                  <a:lnTo>
                    <a:pt x="1110" y="1881"/>
                  </a:lnTo>
                  <a:lnTo>
                    <a:pt x="1095" y="1877"/>
                  </a:lnTo>
                  <a:lnTo>
                    <a:pt x="1081" y="1872"/>
                  </a:lnTo>
                  <a:lnTo>
                    <a:pt x="1066" y="1867"/>
                  </a:lnTo>
                  <a:lnTo>
                    <a:pt x="1052" y="1861"/>
                  </a:lnTo>
                  <a:lnTo>
                    <a:pt x="1038" y="1856"/>
                  </a:lnTo>
                  <a:lnTo>
                    <a:pt x="1023" y="1850"/>
                  </a:lnTo>
                  <a:lnTo>
                    <a:pt x="995" y="1837"/>
                  </a:lnTo>
                  <a:lnTo>
                    <a:pt x="982" y="1830"/>
                  </a:lnTo>
                  <a:lnTo>
                    <a:pt x="969" y="1821"/>
                  </a:lnTo>
                  <a:lnTo>
                    <a:pt x="956" y="1814"/>
                  </a:lnTo>
                  <a:lnTo>
                    <a:pt x="943" y="1806"/>
                  </a:lnTo>
                  <a:lnTo>
                    <a:pt x="930" y="1798"/>
                  </a:lnTo>
                  <a:lnTo>
                    <a:pt x="918" y="1789"/>
                  </a:lnTo>
                  <a:lnTo>
                    <a:pt x="894" y="1772"/>
                  </a:lnTo>
                  <a:lnTo>
                    <a:pt x="882" y="1762"/>
                  </a:lnTo>
                  <a:lnTo>
                    <a:pt x="869" y="1753"/>
                  </a:lnTo>
                  <a:lnTo>
                    <a:pt x="858" y="1743"/>
                  </a:lnTo>
                  <a:lnTo>
                    <a:pt x="847" y="1733"/>
                  </a:lnTo>
                  <a:lnTo>
                    <a:pt x="836" y="1722"/>
                  </a:lnTo>
                  <a:lnTo>
                    <a:pt x="826" y="1712"/>
                  </a:lnTo>
                  <a:lnTo>
                    <a:pt x="805" y="1690"/>
                  </a:lnTo>
                  <a:lnTo>
                    <a:pt x="795" y="1679"/>
                  </a:lnTo>
                  <a:lnTo>
                    <a:pt x="786" y="1667"/>
                  </a:lnTo>
                  <a:lnTo>
                    <a:pt x="768" y="1642"/>
                  </a:lnTo>
                  <a:lnTo>
                    <a:pt x="759" y="1630"/>
                  </a:lnTo>
                  <a:lnTo>
                    <a:pt x="750" y="1618"/>
                  </a:lnTo>
                  <a:lnTo>
                    <a:pt x="734" y="1592"/>
                  </a:lnTo>
                  <a:lnTo>
                    <a:pt x="727" y="1579"/>
                  </a:lnTo>
                  <a:lnTo>
                    <a:pt x="720" y="1566"/>
                  </a:lnTo>
                  <a:lnTo>
                    <a:pt x="705" y="1539"/>
                  </a:lnTo>
                  <a:lnTo>
                    <a:pt x="699" y="1525"/>
                  </a:lnTo>
                  <a:lnTo>
                    <a:pt x="693" y="1511"/>
                  </a:lnTo>
                  <a:lnTo>
                    <a:pt x="687" y="1496"/>
                  </a:lnTo>
                  <a:lnTo>
                    <a:pt x="682" y="1482"/>
                  </a:lnTo>
                  <a:lnTo>
                    <a:pt x="677" y="1467"/>
                  </a:lnTo>
                  <a:lnTo>
                    <a:pt x="672" y="1452"/>
                  </a:lnTo>
                  <a:lnTo>
                    <a:pt x="668" y="1438"/>
                  </a:lnTo>
                  <a:lnTo>
                    <a:pt x="664" y="1423"/>
                  </a:lnTo>
                  <a:lnTo>
                    <a:pt x="660" y="1408"/>
                  </a:lnTo>
                  <a:lnTo>
                    <a:pt x="657" y="1393"/>
                  </a:lnTo>
                  <a:lnTo>
                    <a:pt x="652" y="1362"/>
                  </a:lnTo>
                  <a:lnTo>
                    <a:pt x="648" y="1329"/>
                  </a:lnTo>
                  <a:lnTo>
                    <a:pt x="646" y="1314"/>
                  </a:lnTo>
                  <a:lnTo>
                    <a:pt x="645" y="1298"/>
                  </a:lnTo>
                  <a:lnTo>
                    <a:pt x="645" y="1282"/>
                  </a:lnTo>
                  <a:lnTo>
                    <a:pt x="645" y="1266"/>
                  </a:lnTo>
                  <a:lnTo>
                    <a:pt x="645" y="1238"/>
                  </a:lnTo>
                  <a:lnTo>
                    <a:pt x="647" y="1210"/>
                  </a:lnTo>
                  <a:lnTo>
                    <a:pt x="648" y="1197"/>
                  </a:lnTo>
                  <a:lnTo>
                    <a:pt x="650" y="1182"/>
                  </a:lnTo>
                  <a:lnTo>
                    <a:pt x="654" y="1155"/>
                  </a:lnTo>
                  <a:lnTo>
                    <a:pt x="656" y="1142"/>
                  </a:lnTo>
                  <a:lnTo>
                    <a:pt x="659" y="1129"/>
                  </a:lnTo>
                  <a:lnTo>
                    <a:pt x="665" y="1103"/>
                  </a:lnTo>
                  <a:lnTo>
                    <a:pt x="673" y="1077"/>
                  </a:lnTo>
                  <a:lnTo>
                    <a:pt x="681" y="1052"/>
                  </a:lnTo>
                  <a:lnTo>
                    <a:pt x="686" y="1039"/>
                  </a:lnTo>
                  <a:lnTo>
                    <a:pt x="690" y="1026"/>
                  </a:lnTo>
                  <a:lnTo>
                    <a:pt x="701" y="1002"/>
                  </a:lnTo>
                  <a:lnTo>
                    <a:pt x="712" y="978"/>
                  </a:lnTo>
                  <a:lnTo>
                    <a:pt x="725" y="955"/>
                  </a:lnTo>
                  <a:lnTo>
                    <a:pt x="739" y="932"/>
                  </a:lnTo>
                  <a:lnTo>
                    <a:pt x="753" y="910"/>
                  </a:lnTo>
                  <a:lnTo>
                    <a:pt x="760" y="900"/>
                  </a:lnTo>
                  <a:lnTo>
                    <a:pt x="768" y="889"/>
                  </a:lnTo>
                  <a:lnTo>
                    <a:pt x="783" y="867"/>
                  </a:lnTo>
                  <a:lnTo>
                    <a:pt x="800" y="847"/>
                  </a:lnTo>
                  <a:lnTo>
                    <a:pt x="817" y="828"/>
                  </a:lnTo>
                  <a:lnTo>
                    <a:pt x="836" y="810"/>
                  </a:lnTo>
                  <a:lnTo>
                    <a:pt x="854" y="792"/>
                  </a:lnTo>
                  <a:lnTo>
                    <a:pt x="874" y="775"/>
                  </a:lnTo>
                  <a:lnTo>
                    <a:pt x="895" y="759"/>
                  </a:lnTo>
                  <a:lnTo>
                    <a:pt x="906" y="751"/>
                  </a:lnTo>
                  <a:lnTo>
                    <a:pt x="916" y="743"/>
                  </a:lnTo>
                  <a:lnTo>
                    <a:pt x="938" y="729"/>
                  </a:lnTo>
                  <a:lnTo>
                    <a:pt x="960" y="715"/>
                  </a:lnTo>
                  <a:lnTo>
                    <a:pt x="971" y="707"/>
                  </a:lnTo>
                  <a:lnTo>
                    <a:pt x="983" y="701"/>
                  </a:lnTo>
                  <a:lnTo>
                    <a:pt x="1006" y="689"/>
                  </a:lnTo>
                  <a:lnTo>
                    <a:pt x="1030" y="678"/>
                  </a:lnTo>
                  <a:lnTo>
                    <a:pt x="1056" y="668"/>
                  </a:lnTo>
                  <a:lnTo>
                    <a:pt x="1068" y="664"/>
                  </a:lnTo>
                  <a:lnTo>
                    <a:pt x="1081" y="659"/>
                  </a:lnTo>
                  <a:lnTo>
                    <a:pt x="1106" y="651"/>
                  </a:lnTo>
                  <a:lnTo>
                    <a:pt x="1132" y="645"/>
                  </a:lnTo>
                  <a:lnTo>
                    <a:pt x="1379" y="313"/>
                  </a:lnTo>
                  <a:lnTo>
                    <a:pt x="1135" y="0"/>
                  </a:lnTo>
                  <a:lnTo>
                    <a:pt x="1105" y="3"/>
                  </a:lnTo>
                  <a:lnTo>
                    <a:pt x="1076" y="7"/>
                  </a:lnTo>
                  <a:lnTo>
                    <a:pt x="1046" y="12"/>
                  </a:lnTo>
                  <a:lnTo>
                    <a:pt x="1016" y="18"/>
                  </a:lnTo>
                  <a:lnTo>
                    <a:pt x="988" y="24"/>
                  </a:lnTo>
                  <a:lnTo>
                    <a:pt x="959" y="31"/>
                  </a:lnTo>
                  <a:lnTo>
                    <a:pt x="931" y="39"/>
                  </a:lnTo>
                  <a:lnTo>
                    <a:pt x="903" y="47"/>
                  </a:lnTo>
                  <a:lnTo>
                    <a:pt x="874" y="56"/>
                  </a:lnTo>
                  <a:lnTo>
                    <a:pt x="847" y="65"/>
                  </a:lnTo>
                  <a:lnTo>
                    <a:pt x="820" y="76"/>
                  </a:lnTo>
                  <a:lnTo>
                    <a:pt x="793" y="87"/>
                  </a:lnTo>
                  <a:lnTo>
                    <a:pt x="766" y="98"/>
                  </a:lnTo>
                  <a:lnTo>
                    <a:pt x="740" y="109"/>
                  </a:lnTo>
                  <a:lnTo>
                    <a:pt x="713" y="122"/>
                  </a:lnTo>
                  <a:lnTo>
                    <a:pt x="688" y="135"/>
                  </a:lnTo>
                  <a:lnTo>
                    <a:pt x="663" y="148"/>
                  </a:lnTo>
                  <a:lnTo>
                    <a:pt x="638" y="162"/>
                  </a:lnTo>
                  <a:lnTo>
                    <a:pt x="613" y="177"/>
                  </a:lnTo>
                  <a:lnTo>
                    <a:pt x="589" y="192"/>
                  </a:lnTo>
                  <a:lnTo>
                    <a:pt x="565" y="207"/>
                  </a:lnTo>
                  <a:lnTo>
                    <a:pt x="541" y="223"/>
                  </a:lnTo>
                  <a:lnTo>
                    <a:pt x="518" y="241"/>
                  </a:lnTo>
                  <a:lnTo>
                    <a:pt x="495" y="258"/>
                  </a:lnTo>
                  <a:lnTo>
                    <a:pt x="473" y="276"/>
                  </a:lnTo>
                  <a:lnTo>
                    <a:pt x="451" y="294"/>
                  </a:lnTo>
                  <a:lnTo>
                    <a:pt x="430" y="312"/>
                  </a:lnTo>
                  <a:lnTo>
                    <a:pt x="409" y="331"/>
                  </a:lnTo>
                  <a:lnTo>
                    <a:pt x="387" y="351"/>
                  </a:lnTo>
                  <a:lnTo>
                    <a:pt x="367" y="371"/>
                  </a:lnTo>
                  <a:lnTo>
                    <a:pt x="347" y="392"/>
                  </a:lnTo>
                  <a:lnTo>
                    <a:pt x="328" y="413"/>
                  </a:lnTo>
                  <a:lnTo>
                    <a:pt x="309" y="434"/>
                  </a:lnTo>
                  <a:lnTo>
                    <a:pt x="291" y="456"/>
                  </a:lnTo>
                  <a:lnTo>
                    <a:pt x="273" y="478"/>
                  </a:lnTo>
                  <a:lnTo>
                    <a:pt x="256" y="500"/>
                  </a:lnTo>
                  <a:lnTo>
                    <a:pt x="238" y="523"/>
                  </a:lnTo>
                  <a:lnTo>
                    <a:pt x="222" y="546"/>
                  </a:lnTo>
                  <a:lnTo>
                    <a:pt x="206" y="571"/>
                  </a:lnTo>
                  <a:lnTo>
                    <a:pt x="191" y="595"/>
                  </a:lnTo>
                  <a:lnTo>
                    <a:pt x="176" y="619"/>
                  </a:lnTo>
                  <a:lnTo>
                    <a:pt x="162" y="644"/>
                  </a:lnTo>
                  <a:lnTo>
                    <a:pt x="148" y="669"/>
                  </a:lnTo>
                  <a:lnTo>
                    <a:pt x="135" y="695"/>
                  </a:lnTo>
                  <a:lnTo>
                    <a:pt x="122" y="721"/>
                  </a:lnTo>
                  <a:lnTo>
                    <a:pt x="110" y="747"/>
                  </a:lnTo>
                  <a:lnTo>
                    <a:pt x="99" y="774"/>
                  </a:lnTo>
                  <a:lnTo>
                    <a:pt x="88" y="800"/>
                  </a:lnTo>
                  <a:lnTo>
                    <a:pt x="77" y="827"/>
                  </a:lnTo>
                  <a:lnTo>
                    <a:pt x="67" y="855"/>
                  </a:lnTo>
                  <a:lnTo>
                    <a:pt x="58" y="883"/>
                  </a:lnTo>
                  <a:lnTo>
                    <a:pt x="50" y="911"/>
                  </a:lnTo>
                  <a:lnTo>
                    <a:pt x="42" y="939"/>
                  </a:lnTo>
                  <a:lnTo>
                    <a:pt x="35" y="968"/>
                  </a:lnTo>
                  <a:lnTo>
                    <a:pt x="28" y="996"/>
                  </a:lnTo>
                  <a:lnTo>
                    <a:pt x="23" y="1025"/>
                  </a:lnTo>
                  <a:lnTo>
                    <a:pt x="17" y="1055"/>
                  </a:lnTo>
                  <a:lnTo>
                    <a:pt x="13" y="1084"/>
                  </a:lnTo>
                  <a:lnTo>
                    <a:pt x="9" y="1114"/>
                  </a:lnTo>
                  <a:lnTo>
                    <a:pt x="6" y="1144"/>
                  </a:lnTo>
                  <a:lnTo>
                    <a:pt x="3" y="1174"/>
                  </a:lnTo>
                  <a:lnTo>
                    <a:pt x="2" y="1205"/>
                  </a:lnTo>
                  <a:lnTo>
                    <a:pt x="0" y="1235"/>
                  </a:lnTo>
                  <a:lnTo>
                    <a:pt x="0" y="1266"/>
                  </a:lnTo>
                  <a:lnTo>
                    <a:pt x="1" y="1298"/>
                  </a:lnTo>
                  <a:lnTo>
                    <a:pt x="2" y="1331"/>
                  </a:lnTo>
                  <a:lnTo>
                    <a:pt x="4" y="1364"/>
                  </a:lnTo>
                  <a:lnTo>
                    <a:pt x="7" y="1396"/>
                  </a:lnTo>
                  <a:lnTo>
                    <a:pt x="10" y="1428"/>
                  </a:lnTo>
                  <a:lnTo>
                    <a:pt x="15" y="1459"/>
                  </a:lnTo>
                  <a:lnTo>
                    <a:pt x="20" y="1491"/>
                  </a:lnTo>
                  <a:lnTo>
                    <a:pt x="26" y="1523"/>
                  </a:lnTo>
                  <a:lnTo>
                    <a:pt x="33" y="1553"/>
                  </a:lnTo>
                  <a:lnTo>
                    <a:pt x="40" y="1584"/>
                  </a:lnTo>
                  <a:lnTo>
                    <a:pt x="48" y="1614"/>
                  </a:lnTo>
                  <a:lnTo>
                    <a:pt x="57" y="1644"/>
                  </a:lnTo>
                  <a:lnTo>
                    <a:pt x="67" y="1674"/>
                  </a:lnTo>
                  <a:lnTo>
                    <a:pt x="77" y="1704"/>
                  </a:lnTo>
                  <a:lnTo>
                    <a:pt x="89" y="1733"/>
                  </a:lnTo>
                  <a:lnTo>
                    <a:pt x="101" y="1761"/>
                  </a:lnTo>
                  <a:lnTo>
                    <a:pt x="113" y="1789"/>
                  </a:lnTo>
                  <a:lnTo>
                    <a:pt x="126" y="1817"/>
                  </a:lnTo>
                  <a:lnTo>
                    <a:pt x="140" y="1846"/>
                  </a:lnTo>
                  <a:lnTo>
                    <a:pt x="154" y="1873"/>
                  </a:lnTo>
                  <a:lnTo>
                    <a:pt x="169" y="1900"/>
                  </a:lnTo>
                  <a:lnTo>
                    <a:pt x="185" y="1926"/>
                  </a:lnTo>
                  <a:lnTo>
                    <a:pt x="201" y="1952"/>
                  </a:lnTo>
                  <a:lnTo>
                    <a:pt x="218" y="1977"/>
                  </a:lnTo>
                  <a:lnTo>
                    <a:pt x="235" y="2003"/>
                  </a:lnTo>
                  <a:lnTo>
                    <a:pt x="254" y="2028"/>
                  </a:lnTo>
                  <a:lnTo>
                    <a:pt x="273" y="2052"/>
                  </a:lnTo>
                  <a:lnTo>
                    <a:pt x="292" y="2076"/>
                  </a:lnTo>
                  <a:lnTo>
                    <a:pt x="311" y="2099"/>
                  </a:lnTo>
                  <a:lnTo>
                    <a:pt x="332" y="2122"/>
                  </a:lnTo>
                  <a:lnTo>
                    <a:pt x="352" y="2145"/>
                  </a:lnTo>
                  <a:lnTo>
                    <a:pt x="374" y="2167"/>
                  </a:lnTo>
                  <a:lnTo>
                    <a:pt x="395" y="2188"/>
                  </a:lnTo>
                  <a:lnTo>
                    <a:pt x="419" y="2209"/>
                  </a:lnTo>
                  <a:lnTo>
                    <a:pt x="441" y="2229"/>
                  </a:lnTo>
                  <a:lnTo>
                    <a:pt x="464" y="2249"/>
                  </a:lnTo>
                  <a:lnTo>
                    <a:pt x="488" y="2268"/>
                  </a:lnTo>
                  <a:lnTo>
                    <a:pt x="512" y="2287"/>
                  </a:lnTo>
                  <a:lnTo>
                    <a:pt x="537" y="2306"/>
                  </a:lnTo>
                  <a:lnTo>
                    <a:pt x="563" y="2323"/>
                  </a:lnTo>
                  <a:lnTo>
                    <a:pt x="588" y="2340"/>
                  </a:lnTo>
                  <a:lnTo>
                    <a:pt x="614" y="2356"/>
                  </a:lnTo>
                  <a:lnTo>
                    <a:pt x="641" y="2372"/>
                  </a:lnTo>
                  <a:lnTo>
                    <a:pt x="667" y="2387"/>
                  </a:lnTo>
                  <a:lnTo>
                    <a:pt x="694" y="2401"/>
                  </a:lnTo>
                  <a:lnTo>
                    <a:pt x="723" y="2415"/>
                  </a:lnTo>
                  <a:lnTo>
                    <a:pt x="751" y="2428"/>
                  </a:lnTo>
                  <a:lnTo>
                    <a:pt x="779" y="2441"/>
                  </a:lnTo>
                  <a:lnTo>
                    <a:pt x="808" y="2452"/>
                  </a:lnTo>
                  <a:lnTo>
                    <a:pt x="836" y="2465"/>
                  </a:lnTo>
                  <a:lnTo>
                    <a:pt x="866" y="2475"/>
                  </a:lnTo>
                  <a:lnTo>
                    <a:pt x="896" y="2485"/>
                  </a:lnTo>
                  <a:lnTo>
                    <a:pt x="926" y="2494"/>
                  </a:lnTo>
                  <a:lnTo>
                    <a:pt x="956" y="2502"/>
                  </a:lnTo>
                  <a:lnTo>
                    <a:pt x="987" y="2510"/>
                  </a:lnTo>
                  <a:lnTo>
                    <a:pt x="1017" y="2516"/>
                  </a:lnTo>
                  <a:lnTo>
                    <a:pt x="1049" y="2522"/>
                  </a:lnTo>
                  <a:lnTo>
                    <a:pt x="1081" y="2528"/>
                  </a:lnTo>
                  <a:lnTo>
                    <a:pt x="1112" y="2532"/>
                  </a:lnTo>
                  <a:lnTo>
                    <a:pt x="1144" y="2536"/>
                  </a:lnTo>
                  <a:lnTo>
                    <a:pt x="1176" y="2539"/>
                  </a:lnTo>
                  <a:lnTo>
                    <a:pt x="1209" y="2541"/>
                  </a:lnTo>
                  <a:lnTo>
                    <a:pt x="1241" y="2543"/>
                  </a:lnTo>
                  <a:lnTo>
                    <a:pt x="1274" y="2543"/>
                  </a:lnTo>
                  <a:lnTo>
                    <a:pt x="1039" y="2206"/>
                  </a:lnTo>
                  <a:lnTo>
                    <a:pt x="1266" y="1904"/>
                  </a:lnTo>
                  <a:close/>
                </a:path>
              </a:pathLst>
            </a:custGeom>
            <a:grpFill/>
            <a:ln w="9525" cmpd="sng">
              <a:solidFill>
                <a:schemeClr val="accent1"/>
              </a:solidFill>
              <a:round/>
            </a:ln>
            <a:effectLst/>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cs typeface="Arial" pitchFamily="34" charset="0"/>
              </a:endParaRPr>
            </a:p>
          </p:txBody>
        </p:sp>
      </p:grpSp>
      <p:sp>
        <p:nvSpPr>
          <p:cNvPr id="117" name="Rectangle 1079"/>
          <p:cNvSpPr>
            <a:spLocks noChangeArrowheads="1"/>
          </p:cNvSpPr>
          <p:nvPr/>
        </p:nvSpPr>
        <p:spPr bwMode="auto">
          <a:xfrm>
            <a:off x="7652549" y="4761391"/>
            <a:ext cx="948526" cy="400110"/>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r>
              <a:rPr lang="zh-CN" altLang="en-GB">
                <a:latin typeface="+mn-ea"/>
              </a:rPr>
              <a:t>循环反复，重头再来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4" name="Object 43" hidden="1"/>
          <p:cNvGraphicFramePr>
            <a:graphicFrameLocks noChangeAspect="1"/>
          </p:cNvGraphicFramePr>
          <p:nvPr>
            <p:custDataLst>
              <p:tags r:id="rId3"/>
            </p:custDataLst>
            <p:extLst>
              <p:ext uri="{D42A27DB-BD31-4B8C-83A1-F6EECF244321}">
                <p14:modId xmlns:p14="http://schemas.microsoft.com/office/powerpoint/2010/main" val="2126852523"/>
              </p:ext>
            </p:extLst>
          </p:nvPr>
        </p:nvGraphicFramePr>
        <p:xfrm>
          <a:off x="0" y="0"/>
          <a:ext cx="158750" cy="158750"/>
        </p:xfrm>
        <a:graphic>
          <a:graphicData uri="http://schemas.openxmlformats.org/presentationml/2006/ole">
            <mc:AlternateContent>
              <mc:Choice xmlns:v="urn:schemas-microsoft-com:vml" Requires="v">
                <p:oleObj spid="_x0000_s1040"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9221" name="Rectangle 3"/>
          <p:cNvSpPr>
            <a:spLocks noGrp="1" noChangeArrowheads="1"/>
          </p:cNvSpPr>
          <p:nvPr>
            <p:ph type="title"/>
            <p:custDataLst>
              <p:tags r:id="rId6"/>
            </p:custDataLst>
          </p:nvPr>
        </p:nvSpPr>
        <p:spPr/>
        <p:txBody>
          <a:bodyPr vert="horz" lIns="0" tIns="0" rIns="0" bIns="0" rtlCol="0" anchor="t" anchorCtr="0">
            <a:noAutofit/>
          </a:bodyPr>
          <a:lstStyle/>
          <a:p>
            <a:r>
              <a:rPr lang="zh-CN" altLang="en-US"/>
              <a:t>解决问题的七步曲</a:t>
            </a:r>
          </a:p>
        </p:txBody>
      </p:sp>
      <p:sp>
        <p:nvSpPr>
          <p:cNvPr id="9219" name="Slide Number Placeholder 4"/>
          <p:cNvSpPr>
            <a:spLocks noGrp="1"/>
          </p:cNvSpPr>
          <p:nvPr>
            <p:ph type="sldNum" sz="quarter" idx="11"/>
            <p:custDataLst>
              <p:tags r:id="rId7"/>
            </p:custDataLst>
          </p:nvPr>
        </p:nvSpPr>
        <p:spPr>
          <a:noFill/>
        </p:spPr>
        <p:txBody>
          <a:bodyPr/>
          <a:lstStyle/>
          <a:p>
            <a:pPr defTabSz="957040"/>
            <a:fld id="{9012DA8D-0F55-461A-8264-49686C264988}" type="slidenum">
              <a:rPr lang="en-US" altLang="zh-CN">
                <a:latin typeface="Arial" pitchFamily="34" charset="0"/>
                <a:ea typeface="宋体" pitchFamily="2" charset="-122"/>
              </a:rPr>
              <a:pPr defTabSz="957040"/>
              <a:t>3</a:t>
            </a:fld>
            <a:endParaRPr lang="en-US" altLang="zh-CN">
              <a:latin typeface="Arial" pitchFamily="34" charset="0"/>
              <a:ea typeface="宋体" pitchFamily="2" charset="-122"/>
            </a:endParaRPr>
          </a:p>
        </p:txBody>
      </p:sp>
      <p:sp>
        <p:nvSpPr>
          <p:cNvPr id="9218" name="Footer Placeholder 3"/>
          <p:cNvSpPr>
            <a:spLocks noGrp="1"/>
          </p:cNvSpPr>
          <p:nvPr>
            <p:ph type="ftr" sz="quarter" idx="10"/>
            <p:custDataLst>
              <p:tags r:id="rId8"/>
            </p:custDataLst>
          </p:nvPr>
        </p:nvSpPr>
        <p:spPr>
          <a:noFill/>
        </p:spPr>
        <p:txBody>
          <a:bodyPr/>
          <a:lstStyle/>
          <a:p>
            <a:pPr defTabSz="957040"/>
            <a:r>
              <a:rPr lang="en-US" altLang="zh-CN">
                <a:latin typeface="Arial" pitchFamily="34" charset="0"/>
                <a:ea typeface="宋体" pitchFamily="2" charset="-122"/>
              </a:rPr>
              <a:t>COM/010321/SH-7 steps (2000GB)</a:t>
            </a:r>
          </a:p>
        </p:txBody>
      </p:sp>
      <p:sp>
        <p:nvSpPr>
          <p:cNvPr id="46" name="Rectangle 45"/>
          <p:cNvSpPr/>
          <p:nvPr/>
        </p:nvSpPr>
        <p:spPr>
          <a:xfrm>
            <a:off x="3629632" y="2190750"/>
            <a:ext cx="2752725" cy="390525"/>
          </a:xfrm>
          <a:prstGeom prst="rect">
            <a:avLst/>
          </a:prstGeom>
          <a:solidFill>
            <a:schemeClr val="accent2"/>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步骤一：界定问题</a:t>
            </a:r>
          </a:p>
        </p:txBody>
      </p:sp>
      <p:sp>
        <p:nvSpPr>
          <p:cNvPr id="47" name="Rectangle 46"/>
          <p:cNvSpPr/>
          <p:nvPr/>
        </p:nvSpPr>
        <p:spPr>
          <a:xfrm>
            <a:off x="3629632" y="27940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步骤二：分解问题</a:t>
            </a:r>
          </a:p>
        </p:txBody>
      </p:sp>
      <p:sp>
        <p:nvSpPr>
          <p:cNvPr id="48" name="Rectangle 47"/>
          <p:cNvSpPr/>
          <p:nvPr/>
        </p:nvSpPr>
        <p:spPr>
          <a:xfrm>
            <a:off x="3629632" y="33972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步骤三：优先排序</a:t>
            </a:r>
          </a:p>
        </p:txBody>
      </p:sp>
      <p:sp>
        <p:nvSpPr>
          <p:cNvPr id="49" name="Rectangle 48"/>
          <p:cNvSpPr/>
          <p:nvPr/>
        </p:nvSpPr>
        <p:spPr>
          <a:xfrm>
            <a:off x="3629632" y="40005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步骤四：分析议题</a:t>
            </a:r>
          </a:p>
        </p:txBody>
      </p:sp>
      <p:sp>
        <p:nvSpPr>
          <p:cNvPr id="50" name="Rectangle 49"/>
          <p:cNvSpPr/>
          <p:nvPr/>
        </p:nvSpPr>
        <p:spPr>
          <a:xfrm>
            <a:off x="3629632" y="46037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步骤五：关键分析</a:t>
            </a:r>
          </a:p>
        </p:txBody>
      </p:sp>
      <p:sp>
        <p:nvSpPr>
          <p:cNvPr id="51" name="Rectangle 50"/>
          <p:cNvSpPr/>
          <p:nvPr/>
        </p:nvSpPr>
        <p:spPr>
          <a:xfrm>
            <a:off x="3629632" y="52070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步骤六：归纳建议</a:t>
            </a:r>
          </a:p>
        </p:txBody>
      </p:sp>
      <p:sp>
        <p:nvSpPr>
          <p:cNvPr id="52" name="Rectangle 51"/>
          <p:cNvSpPr/>
          <p:nvPr/>
        </p:nvSpPr>
        <p:spPr>
          <a:xfrm>
            <a:off x="3629632" y="58102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步骤七：交流沟通</a:t>
            </a:r>
          </a:p>
        </p:txBody>
      </p:sp>
      <p:cxnSp>
        <p:nvCxnSpPr>
          <p:cNvPr id="54" name="Straight Arrow Connector 53"/>
          <p:cNvCxnSpPr/>
          <p:nvPr/>
        </p:nvCxnSpPr>
        <p:spPr>
          <a:xfrm rot="5400000">
            <a:off x="4899632" y="2687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a:xfrm rot="5400000">
            <a:off x="4899632" y="3290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rot="5400000">
            <a:off x="4899632" y="38941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p:nvPr/>
        </p:nvCxnSpPr>
        <p:spPr>
          <a:xfrm rot="5400000">
            <a:off x="4899632" y="44973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p:nvPr/>
        </p:nvCxnSpPr>
        <p:spPr>
          <a:xfrm rot="5400000">
            <a:off x="4899632" y="5100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p:nvPr/>
        </p:nvCxnSpPr>
        <p:spPr>
          <a:xfrm rot="5400000">
            <a:off x="4899632" y="5703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4" name="Rectangle 2"/>
          <p:cNvSpPr>
            <a:spLocks noGrp="1" noChangeArrowheads="1"/>
          </p:cNvSpPr>
          <p:nvPr>
            <p:ph type="title"/>
            <p:custDataLst>
              <p:tags r:id="rId3"/>
            </p:custDataLst>
          </p:nvPr>
        </p:nvSpPr>
        <p:spPr/>
        <p:txBody>
          <a:bodyPr/>
          <a:lstStyle/>
          <a:p>
            <a:pPr eaLnBrk="1" hangingPunct="1"/>
            <a:r>
              <a:rPr lang="zh-CN" altLang="en-US">
                <a:latin typeface="Arial" pitchFamily="34" charset="0"/>
                <a:ea typeface="宋体" pitchFamily="2" charset="-122"/>
              </a:rPr>
              <a:t>解决问题的基本步骤</a:t>
            </a:r>
          </a:p>
        </p:txBody>
      </p:sp>
      <p:sp>
        <p:nvSpPr>
          <p:cNvPr id="10243" name="Slide Number Placeholder 4"/>
          <p:cNvSpPr>
            <a:spLocks noGrp="1"/>
          </p:cNvSpPr>
          <p:nvPr>
            <p:ph type="sldNum" sz="quarter" idx="11"/>
          </p:nvPr>
        </p:nvSpPr>
        <p:spPr>
          <a:noFill/>
        </p:spPr>
        <p:txBody>
          <a:bodyPr/>
          <a:lstStyle/>
          <a:p>
            <a:pPr defTabSz="957040"/>
            <a:fld id="{D4637689-C986-42DF-8C4C-556509B60A85}" type="slidenum">
              <a:rPr lang="en-US" altLang="zh-CN">
                <a:latin typeface="Arial" pitchFamily="34" charset="0"/>
                <a:ea typeface="宋体" pitchFamily="2" charset="-122"/>
              </a:rPr>
              <a:pPr defTabSz="957040"/>
              <a:t>4</a:t>
            </a:fld>
            <a:endParaRPr lang="en-US" altLang="zh-CN">
              <a:latin typeface="Arial" pitchFamily="34" charset="0"/>
              <a:ea typeface="宋体" pitchFamily="2" charset="-122"/>
            </a:endParaRPr>
          </a:p>
        </p:txBody>
      </p:sp>
      <p:sp>
        <p:nvSpPr>
          <p:cNvPr id="10242"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sp>
        <p:nvSpPr>
          <p:cNvPr id="10247" name="Text Box 5"/>
          <p:cNvSpPr txBox="1">
            <a:spLocks noChangeArrowheads="1"/>
          </p:cNvSpPr>
          <p:nvPr/>
        </p:nvSpPr>
        <p:spPr bwMode="blackWhite">
          <a:xfrm>
            <a:off x="737999" y="3976267"/>
            <a:ext cx="101917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sz="1500">
                <a:solidFill>
                  <a:schemeClr val="accent3"/>
                </a:solidFill>
                <a:latin typeface="Arial" pitchFamily="34" charset="0"/>
                <a:ea typeface="宋体" pitchFamily="2" charset="-122"/>
              </a:rPr>
              <a:t>客户的问题</a:t>
            </a:r>
          </a:p>
        </p:txBody>
      </p:sp>
      <p:sp>
        <p:nvSpPr>
          <p:cNvPr id="10248" name="Freeform 23"/>
          <p:cNvSpPr/>
          <p:nvPr>
            <p:custDataLst>
              <p:tags r:id="rId4"/>
            </p:custDataLst>
          </p:nvPr>
        </p:nvSpPr>
        <p:spPr bwMode="invGray">
          <a:xfrm>
            <a:off x="2282756" y="2694477"/>
            <a:ext cx="1484584" cy="891137"/>
          </a:xfrm>
          <a:custGeom>
            <a:gdLst>
              <a:gd name="T0" fmla="*/ 0 w 938"/>
              <a:gd name="T1" fmla="*/ 0 h 672"/>
              <a:gd name="T2" fmla="*/ 996530 w 938"/>
              <a:gd name="T3" fmla="*/ 0 h 672"/>
              <a:gd name="T4" fmla="*/ 1343025 w 938"/>
              <a:gd name="T5" fmla="*/ 1066800 h 672"/>
              <a:gd name="T6" fmla="*/ 0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0" y="672"/>
                </a:lnTo>
                <a:lnTo>
                  <a:pt x="0" y="0"/>
                </a:lnTo>
                <a:close/>
              </a:path>
            </a:pathLst>
          </a:custGeom>
          <a:solidFill>
            <a:schemeClr val="accent3"/>
          </a:solidFill>
          <a:ln w="12700" cap="flat" cmpd="sng">
            <a:solidFill>
              <a:schemeClr val="accent1"/>
            </a:solidFill>
            <a:prstDash val="solid"/>
            <a:round/>
            <a:headEnd type="none" w="med" len="med"/>
            <a:tailEnd type="none" w="med" len="me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0" name="Freeform 23"/>
          <p:cNvSpPr/>
          <p:nvPr>
            <p:custDataLst>
              <p:tags r:id="rId5"/>
            </p:custDataLst>
          </p:nvPr>
        </p:nvSpPr>
        <p:spPr bwMode="invGray">
          <a:xfrm>
            <a:off x="2282756" y="3585614"/>
            <a:ext cx="6991231" cy="891137"/>
          </a:xfrm>
          <a:custGeom>
            <a:gdLst>
              <a:gd name="T0" fmla="*/ 6324600 w 4416"/>
              <a:gd name="T1" fmla="*/ 0 h 672"/>
              <a:gd name="T2" fmla="*/ 5978007 w 4416"/>
              <a:gd name="T3" fmla="*/ 1066800 h 672"/>
              <a:gd name="T4" fmla="*/ 0 w 4416"/>
              <a:gd name="T5" fmla="*/ 1066800 h 672"/>
              <a:gd name="T6" fmla="*/ 0 w 4416"/>
              <a:gd name="T7" fmla="*/ 0 h 672"/>
              <a:gd name="T8" fmla="*/ 6324600 w 4416"/>
              <a:gd name="T9" fmla="*/ 0 h 672"/>
              <a:gd name="T10" fmla="*/ 0 60000 65536"/>
              <a:gd name="T11" fmla="*/ 0 60000 65536"/>
              <a:gd name="T12" fmla="*/ 0 60000 65536"/>
              <a:gd name="T13" fmla="*/ 0 60000 65536"/>
              <a:gd name="T14" fmla="*/ 0 60000 65536"/>
              <a:gd name="T15" fmla="*/ 0 w 4416"/>
              <a:gd name="T16" fmla="*/ 0 h 672"/>
              <a:gd name="T17" fmla="*/ 4416 w 4416"/>
              <a:gd name="T18" fmla="*/ 672 h 672"/>
            </a:gdLst>
            <a:cxnLst>
              <a:cxn ang="T10">
                <a:pos x="T0" y="T1"/>
              </a:cxn>
              <a:cxn ang="T11">
                <a:pos x="T2" y="T3"/>
              </a:cxn>
              <a:cxn ang="T12">
                <a:pos x="T4" y="T5"/>
              </a:cxn>
              <a:cxn ang="T13">
                <a:pos x="T6" y="T7"/>
              </a:cxn>
              <a:cxn ang="T14">
                <a:pos x="T8" y="T9"/>
              </a:cxn>
            </a:cxnLst>
            <a:rect l="T15" t="T16" r="T17" b="T18"/>
            <a:pathLst>
              <a:path w="4416" h="672">
                <a:moveTo>
                  <a:pt x="4416" y="0"/>
                </a:moveTo>
                <a:lnTo>
                  <a:pt x="4174" y="672"/>
                </a:lnTo>
                <a:lnTo>
                  <a:pt x="0" y="672"/>
                </a:lnTo>
                <a:lnTo>
                  <a:pt x="0" y="0"/>
                </a:lnTo>
                <a:lnTo>
                  <a:pt x="4416"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1" name="Rectangle 25"/>
          <p:cNvSpPr>
            <a:spLocks noChangeArrowheads="1"/>
          </p:cNvSpPr>
          <p:nvPr>
            <p:custDataLst>
              <p:tags r:id="rId6"/>
            </p:custDataLst>
          </p:nvPr>
        </p:nvSpPr>
        <p:spPr bwMode="blackWhite">
          <a:xfrm>
            <a:off x="2552700" y="3915766"/>
            <a:ext cx="633873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buSzPct val="120000"/>
            </a:pPr>
            <a:r>
              <a:rPr kumimoji="1" lang="zh-CN" altLang="en-US" sz="1500">
                <a:solidFill>
                  <a:schemeClr val="tx2"/>
                </a:solidFill>
                <a:latin typeface="Arial" pitchFamily="34" charset="0"/>
                <a:ea typeface="宋体" pitchFamily="2" charset="-122"/>
              </a:rPr>
              <a:t>交流沟通</a:t>
            </a:r>
          </a:p>
        </p:txBody>
      </p:sp>
      <p:sp>
        <p:nvSpPr>
          <p:cNvPr id="10252" name="Freeform 23"/>
          <p:cNvSpPr/>
          <p:nvPr>
            <p:custDataLst>
              <p:tags r:id="rId7"/>
            </p:custDataLst>
          </p:nvPr>
        </p:nvSpPr>
        <p:spPr bwMode="invGray">
          <a:xfrm>
            <a:off x="3384787" y="2694477"/>
            <a:ext cx="1482830" cy="891137"/>
          </a:xfrm>
          <a:custGeom>
            <a:gdLst>
              <a:gd name="T0" fmla="*/ 0 w 937"/>
              <a:gd name="T1" fmla="*/ 0 h 672"/>
              <a:gd name="T2" fmla="*/ 994983 w 937"/>
              <a:gd name="T3" fmla="*/ 0 h 672"/>
              <a:gd name="T4" fmla="*/ 1341438 w 937"/>
              <a:gd name="T5" fmla="*/ 1066800 h 672"/>
              <a:gd name="T6" fmla="*/ 346455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2"/>
          </a:solidFill>
          <a:ln w="12700" cap="flat" cmpd="sng">
            <a:solidFill>
              <a:schemeClr val="accent1"/>
            </a:solidFill>
            <a:prstDash val="solid"/>
            <a:round/>
            <a:headEnd type="none" w="med" len="med"/>
            <a:tailEnd type="none" w="med" len="me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3" name="Freeform 23"/>
          <p:cNvSpPr/>
          <p:nvPr>
            <p:custDataLst>
              <p:tags r:id="rId8"/>
            </p:custDataLst>
          </p:nvPr>
        </p:nvSpPr>
        <p:spPr bwMode="invGray">
          <a:xfrm>
            <a:off x="4485064" y="2694477"/>
            <a:ext cx="1486338" cy="891137"/>
          </a:xfrm>
          <a:custGeom>
            <a:gdLst>
              <a:gd name="T0" fmla="*/ 0 w 938"/>
              <a:gd name="T1" fmla="*/ 0 h 672"/>
              <a:gd name="T2" fmla="*/ 997708 w 938"/>
              <a:gd name="T3" fmla="*/ 0 h 672"/>
              <a:gd name="T4" fmla="*/ 1344612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4" name="Freeform 23"/>
          <p:cNvSpPr/>
          <p:nvPr>
            <p:custDataLst>
              <p:tags r:id="rId9"/>
            </p:custDataLst>
          </p:nvPr>
        </p:nvSpPr>
        <p:spPr bwMode="invGray">
          <a:xfrm>
            <a:off x="5585341" y="2694477"/>
            <a:ext cx="1486339" cy="891137"/>
          </a:xfrm>
          <a:custGeom>
            <a:gdLst>
              <a:gd name="T0" fmla="*/ 0 w 938"/>
              <a:gd name="T1" fmla="*/ 0 h 672"/>
              <a:gd name="T2" fmla="*/ 997709 w 938"/>
              <a:gd name="T3" fmla="*/ 0 h 672"/>
              <a:gd name="T4" fmla="*/ 1344613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5" name="Freeform 23"/>
          <p:cNvSpPr/>
          <p:nvPr>
            <p:custDataLst>
              <p:tags r:id="rId10"/>
            </p:custDataLst>
          </p:nvPr>
        </p:nvSpPr>
        <p:spPr bwMode="invGray">
          <a:xfrm>
            <a:off x="6689128" y="2694477"/>
            <a:ext cx="1482828" cy="891137"/>
          </a:xfrm>
          <a:custGeom>
            <a:gdLst>
              <a:gd name="T0" fmla="*/ 0 w 937"/>
              <a:gd name="T1" fmla="*/ 0 h 672"/>
              <a:gd name="T2" fmla="*/ 994983 w 937"/>
              <a:gd name="T3" fmla="*/ 0 h 672"/>
              <a:gd name="T4" fmla="*/ 1341437 w 937"/>
              <a:gd name="T5" fmla="*/ 1066800 h 672"/>
              <a:gd name="T6" fmla="*/ 346454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10256" name="Freeform 23"/>
          <p:cNvSpPr/>
          <p:nvPr>
            <p:custDataLst>
              <p:tags r:id="rId11"/>
            </p:custDataLst>
          </p:nvPr>
        </p:nvSpPr>
        <p:spPr bwMode="invGray">
          <a:xfrm>
            <a:off x="7789404" y="2694477"/>
            <a:ext cx="1484584" cy="891137"/>
          </a:xfrm>
          <a:custGeom>
            <a:gdLst>
              <a:gd name="T0" fmla="*/ 0 w 938"/>
              <a:gd name="T1" fmla="*/ 0 h 672"/>
              <a:gd name="T2" fmla="*/ 996530 w 938"/>
              <a:gd name="T3" fmla="*/ 0 h 672"/>
              <a:gd name="T4" fmla="*/ 1343025 w 938"/>
              <a:gd name="T5" fmla="*/ 1066800 h 672"/>
              <a:gd name="T6" fmla="*/ 346495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nvGrpSpPr>
          <p:cNvPr id="18" name="Group 23"/>
          <p:cNvGrpSpPr>
            <a:grpSpLocks noChangeAspect="1"/>
          </p:cNvGrpSpPr>
          <p:nvPr/>
        </p:nvGrpSpPr>
        <p:grpSpPr>
          <a:xfrm>
            <a:off x="737999" y="2694476"/>
            <a:ext cx="1101583" cy="1096473"/>
            <a:chOff x="1557" y="2656"/>
            <a:chExt cx="431" cy="429"/>
          </a:xfrm>
        </p:grpSpPr>
        <p:sp>
          <p:nvSpPr>
            <p:cNvPr id="19" name="AutoShape 22"/>
            <p:cNvSpPr>
              <a:spLocks noChangeAspect="1" noChangeArrowheads="1" noTextEdit="1"/>
            </p:cNvSpPr>
            <p:nvPr/>
          </p:nvSpPr>
          <p:spPr bwMode="auto">
            <a:xfrm>
              <a:off x="1557" y="2656"/>
              <a:ext cx="431" cy="429"/>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0" name="Rectangle 24"/>
            <p:cNvSpPr>
              <a:spLocks noChangeArrowheads="1"/>
            </p:cNvSpPr>
            <p:nvPr/>
          </p:nvSpPr>
          <p:spPr bwMode="auto">
            <a:xfrm>
              <a:off x="1557" y="2656"/>
              <a:ext cx="431" cy="429"/>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1" name="Freeform 25"/>
            <p:cNvSpPr/>
            <p:nvPr/>
          </p:nvSpPr>
          <p:spPr bwMode="auto">
            <a:xfrm>
              <a:off x="1616" y="2679"/>
              <a:ext cx="324" cy="383"/>
            </a:xfrm>
            <a:custGeom>
              <a:cxnLst>
                <a:cxn ang="0">
                  <a:pos x="324" y="203"/>
                </a:cxn>
                <a:cxn ang="0">
                  <a:pos x="322" y="194"/>
                </a:cxn>
                <a:cxn ang="0">
                  <a:pos x="316" y="189"/>
                </a:cxn>
                <a:cxn ang="0">
                  <a:pos x="293" y="163"/>
                </a:cxn>
                <a:cxn ang="0">
                  <a:pos x="286" y="154"/>
                </a:cxn>
                <a:cxn ang="0">
                  <a:pos x="284" y="143"/>
                </a:cxn>
                <a:cxn ang="0">
                  <a:pos x="284" y="134"/>
                </a:cxn>
                <a:cxn ang="0">
                  <a:pos x="286" y="125"/>
                </a:cxn>
                <a:cxn ang="0">
                  <a:pos x="284" y="99"/>
                </a:cxn>
                <a:cxn ang="0">
                  <a:pos x="277" y="69"/>
                </a:cxn>
                <a:cxn ang="0">
                  <a:pos x="262" y="46"/>
                </a:cxn>
                <a:cxn ang="0">
                  <a:pos x="248" y="32"/>
                </a:cxn>
                <a:cxn ang="0">
                  <a:pos x="239" y="26"/>
                </a:cxn>
                <a:cxn ang="0">
                  <a:pos x="202" y="9"/>
                </a:cxn>
                <a:cxn ang="0">
                  <a:pos x="166" y="1"/>
                </a:cxn>
                <a:cxn ang="0">
                  <a:pos x="140" y="0"/>
                </a:cxn>
                <a:cxn ang="0">
                  <a:pos x="91" y="6"/>
                </a:cxn>
                <a:cxn ang="0">
                  <a:pos x="68" y="14"/>
                </a:cxn>
                <a:cxn ang="0">
                  <a:pos x="52" y="23"/>
                </a:cxn>
                <a:cxn ang="0">
                  <a:pos x="26" y="48"/>
                </a:cxn>
                <a:cxn ang="0">
                  <a:pos x="16" y="63"/>
                </a:cxn>
                <a:cxn ang="0">
                  <a:pos x="6" y="89"/>
                </a:cxn>
                <a:cxn ang="0">
                  <a:pos x="0" y="120"/>
                </a:cxn>
                <a:cxn ang="0">
                  <a:pos x="0" y="131"/>
                </a:cxn>
                <a:cxn ang="0">
                  <a:pos x="6" y="166"/>
                </a:cxn>
                <a:cxn ang="0">
                  <a:pos x="16" y="193"/>
                </a:cxn>
                <a:cxn ang="0">
                  <a:pos x="38" y="242"/>
                </a:cxn>
                <a:cxn ang="0">
                  <a:pos x="46" y="262"/>
                </a:cxn>
                <a:cxn ang="0">
                  <a:pos x="55" y="292"/>
                </a:cxn>
                <a:cxn ang="0">
                  <a:pos x="56" y="302"/>
                </a:cxn>
                <a:cxn ang="0">
                  <a:pos x="59" y="341"/>
                </a:cxn>
                <a:cxn ang="0">
                  <a:pos x="56" y="382"/>
                </a:cxn>
                <a:cxn ang="0">
                  <a:pos x="216" y="383"/>
                </a:cxn>
                <a:cxn ang="0">
                  <a:pos x="218" y="357"/>
                </a:cxn>
                <a:cxn ang="0">
                  <a:pos x="221" y="351"/>
                </a:cxn>
                <a:cxn ang="0">
                  <a:pos x="234" y="344"/>
                </a:cxn>
                <a:cxn ang="0">
                  <a:pos x="264" y="340"/>
                </a:cxn>
                <a:cxn ang="0">
                  <a:pos x="290" y="334"/>
                </a:cxn>
                <a:cxn ang="0">
                  <a:pos x="296" y="331"/>
                </a:cxn>
                <a:cxn ang="0">
                  <a:pos x="304" y="320"/>
                </a:cxn>
                <a:cxn ang="0">
                  <a:pos x="306" y="311"/>
                </a:cxn>
                <a:cxn ang="0">
                  <a:pos x="304" y="289"/>
                </a:cxn>
                <a:cxn ang="0">
                  <a:pos x="304" y="281"/>
                </a:cxn>
                <a:cxn ang="0">
                  <a:pos x="310" y="274"/>
                </a:cxn>
                <a:cxn ang="0">
                  <a:pos x="310" y="271"/>
                </a:cxn>
                <a:cxn ang="0">
                  <a:pos x="309" y="265"/>
                </a:cxn>
                <a:cxn ang="0">
                  <a:pos x="306" y="263"/>
                </a:cxn>
                <a:cxn ang="0">
                  <a:pos x="310" y="259"/>
                </a:cxn>
                <a:cxn ang="0">
                  <a:pos x="310" y="256"/>
                </a:cxn>
                <a:cxn ang="0">
                  <a:pos x="306" y="239"/>
                </a:cxn>
                <a:cxn ang="0">
                  <a:pos x="304" y="225"/>
                </a:cxn>
                <a:cxn ang="0">
                  <a:pos x="307" y="217"/>
                </a:cxn>
                <a:cxn ang="0">
                  <a:pos x="319" y="213"/>
                </a:cxn>
                <a:cxn ang="0">
                  <a:pos x="324" y="207"/>
                </a:cxn>
                <a:cxn ang="0">
                  <a:pos x="324" y="203"/>
                </a:cxn>
              </a:cxnLst>
              <a:rect l="0" t="0" r="r" b="b"/>
              <a:pathLst>
                <a:path w="324" h="383">
                  <a:moveTo>
                    <a:pt x="324" y="203"/>
                  </a:moveTo>
                  <a:lnTo>
                    <a:pt x="324" y="203"/>
                  </a:lnTo>
                  <a:lnTo>
                    <a:pt x="324" y="199"/>
                  </a:lnTo>
                  <a:lnTo>
                    <a:pt x="322" y="194"/>
                  </a:lnTo>
                  <a:lnTo>
                    <a:pt x="316" y="189"/>
                  </a:lnTo>
                  <a:lnTo>
                    <a:pt x="316" y="189"/>
                  </a:lnTo>
                  <a:lnTo>
                    <a:pt x="301" y="173"/>
                  </a:lnTo>
                  <a:lnTo>
                    <a:pt x="293" y="163"/>
                  </a:lnTo>
                  <a:lnTo>
                    <a:pt x="293" y="163"/>
                  </a:lnTo>
                  <a:lnTo>
                    <a:pt x="286" y="154"/>
                  </a:lnTo>
                  <a:lnTo>
                    <a:pt x="284" y="148"/>
                  </a:lnTo>
                  <a:lnTo>
                    <a:pt x="284" y="143"/>
                  </a:lnTo>
                  <a:lnTo>
                    <a:pt x="284" y="143"/>
                  </a:lnTo>
                  <a:lnTo>
                    <a:pt x="284" y="134"/>
                  </a:lnTo>
                  <a:lnTo>
                    <a:pt x="286" y="125"/>
                  </a:lnTo>
                  <a:lnTo>
                    <a:pt x="286" y="125"/>
                  </a:lnTo>
                  <a:lnTo>
                    <a:pt x="286" y="111"/>
                  </a:lnTo>
                  <a:lnTo>
                    <a:pt x="284" y="99"/>
                  </a:lnTo>
                  <a:lnTo>
                    <a:pt x="281" y="85"/>
                  </a:lnTo>
                  <a:lnTo>
                    <a:pt x="277" y="69"/>
                  </a:lnTo>
                  <a:lnTo>
                    <a:pt x="268" y="53"/>
                  </a:lnTo>
                  <a:lnTo>
                    <a:pt x="262" y="46"/>
                  </a:lnTo>
                  <a:lnTo>
                    <a:pt x="257" y="39"/>
                  </a:lnTo>
                  <a:lnTo>
                    <a:pt x="248" y="32"/>
                  </a:lnTo>
                  <a:lnTo>
                    <a:pt x="239" y="26"/>
                  </a:lnTo>
                  <a:lnTo>
                    <a:pt x="239" y="26"/>
                  </a:lnTo>
                  <a:lnTo>
                    <a:pt x="221" y="16"/>
                  </a:lnTo>
                  <a:lnTo>
                    <a:pt x="202" y="9"/>
                  </a:lnTo>
                  <a:lnTo>
                    <a:pt x="183" y="3"/>
                  </a:lnTo>
                  <a:lnTo>
                    <a:pt x="166" y="1"/>
                  </a:lnTo>
                  <a:lnTo>
                    <a:pt x="166" y="1"/>
                  </a:lnTo>
                  <a:lnTo>
                    <a:pt x="140" y="0"/>
                  </a:lnTo>
                  <a:lnTo>
                    <a:pt x="115" y="1"/>
                  </a:lnTo>
                  <a:lnTo>
                    <a:pt x="91" y="6"/>
                  </a:lnTo>
                  <a:lnTo>
                    <a:pt x="68" y="14"/>
                  </a:lnTo>
                  <a:lnTo>
                    <a:pt x="68" y="14"/>
                  </a:lnTo>
                  <a:lnTo>
                    <a:pt x="59" y="19"/>
                  </a:lnTo>
                  <a:lnTo>
                    <a:pt x="52" y="23"/>
                  </a:lnTo>
                  <a:lnTo>
                    <a:pt x="38" y="35"/>
                  </a:lnTo>
                  <a:lnTo>
                    <a:pt x="26" y="48"/>
                  </a:lnTo>
                  <a:lnTo>
                    <a:pt x="16" y="63"/>
                  </a:lnTo>
                  <a:lnTo>
                    <a:pt x="16" y="63"/>
                  </a:lnTo>
                  <a:lnTo>
                    <a:pt x="10" y="75"/>
                  </a:lnTo>
                  <a:lnTo>
                    <a:pt x="6" y="89"/>
                  </a:lnTo>
                  <a:lnTo>
                    <a:pt x="2" y="108"/>
                  </a:lnTo>
                  <a:lnTo>
                    <a:pt x="0" y="120"/>
                  </a:lnTo>
                  <a:lnTo>
                    <a:pt x="0" y="131"/>
                  </a:lnTo>
                  <a:lnTo>
                    <a:pt x="0" y="131"/>
                  </a:lnTo>
                  <a:lnTo>
                    <a:pt x="3" y="148"/>
                  </a:lnTo>
                  <a:lnTo>
                    <a:pt x="6" y="166"/>
                  </a:lnTo>
                  <a:lnTo>
                    <a:pt x="12" y="180"/>
                  </a:lnTo>
                  <a:lnTo>
                    <a:pt x="16" y="193"/>
                  </a:lnTo>
                  <a:lnTo>
                    <a:pt x="16" y="193"/>
                  </a:lnTo>
                  <a:lnTo>
                    <a:pt x="38" y="242"/>
                  </a:lnTo>
                  <a:lnTo>
                    <a:pt x="38" y="242"/>
                  </a:lnTo>
                  <a:lnTo>
                    <a:pt x="46" y="262"/>
                  </a:lnTo>
                  <a:lnTo>
                    <a:pt x="51" y="278"/>
                  </a:lnTo>
                  <a:lnTo>
                    <a:pt x="55" y="292"/>
                  </a:lnTo>
                  <a:lnTo>
                    <a:pt x="56" y="302"/>
                  </a:lnTo>
                  <a:lnTo>
                    <a:pt x="56" y="302"/>
                  </a:lnTo>
                  <a:lnTo>
                    <a:pt x="59" y="321"/>
                  </a:lnTo>
                  <a:lnTo>
                    <a:pt x="59" y="341"/>
                  </a:lnTo>
                  <a:lnTo>
                    <a:pt x="59" y="361"/>
                  </a:lnTo>
                  <a:lnTo>
                    <a:pt x="56" y="382"/>
                  </a:lnTo>
                  <a:lnTo>
                    <a:pt x="216" y="383"/>
                  </a:lnTo>
                  <a:lnTo>
                    <a:pt x="216" y="383"/>
                  </a:lnTo>
                  <a:lnTo>
                    <a:pt x="216" y="371"/>
                  </a:lnTo>
                  <a:lnTo>
                    <a:pt x="218" y="357"/>
                  </a:lnTo>
                  <a:lnTo>
                    <a:pt x="218" y="357"/>
                  </a:lnTo>
                  <a:lnTo>
                    <a:pt x="221" y="351"/>
                  </a:lnTo>
                  <a:lnTo>
                    <a:pt x="226" y="347"/>
                  </a:lnTo>
                  <a:lnTo>
                    <a:pt x="234" y="344"/>
                  </a:lnTo>
                  <a:lnTo>
                    <a:pt x="242" y="343"/>
                  </a:lnTo>
                  <a:lnTo>
                    <a:pt x="264" y="340"/>
                  </a:lnTo>
                  <a:lnTo>
                    <a:pt x="277" y="338"/>
                  </a:lnTo>
                  <a:lnTo>
                    <a:pt x="290" y="334"/>
                  </a:lnTo>
                  <a:lnTo>
                    <a:pt x="290" y="334"/>
                  </a:lnTo>
                  <a:lnTo>
                    <a:pt x="296" y="331"/>
                  </a:lnTo>
                  <a:lnTo>
                    <a:pt x="301" y="325"/>
                  </a:lnTo>
                  <a:lnTo>
                    <a:pt x="304" y="320"/>
                  </a:lnTo>
                  <a:lnTo>
                    <a:pt x="306" y="311"/>
                  </a:lnTo>
                  <a:lnTo>
                    <a:pt x="306" y="311"/>
                  </a:lnTo>
                  <a:lnTo>
                    <a:pt x="304" y="297"/>
                  </a:lnTo>
                  <a:lnTo>
                    <a:pt x="304" y="289"/>
                  </a:lnTo>
                  <a:lnTo>
                    <a:pt x="304" y="281"/>
                  </a:lnTo>
                  <a:lnTo>
                    <a:pt x="304" y="281"/>
                  </a:lnTo>
                  <a:lnTo>
                    <a:pt x="309" y="276"/>
                  </a:lnTo>
                  <a:lnTo>
                    <a:pt x="310" y="274"/>
                  </a:lnTo>
                  <a:lnTo>
                    <a:pt x="310" y="271"/>
                  </a:lnTo>
                  <a:lnTo>
                    <a:pt x="310" y="271"/>
                  </a:lnTo>
                  <a:lnTo>
                    <a:pt x="310" y="266"/>
                  </a:lnTo>
                  <a:lnTo>
                    <a:pt x="309" y="265"/>
                  </a:lnTo>
                  <a:lnTo>
                    <a:pt x="306" y="263"/>
                  </a:lnTo>
                  <a:lnTo>
                    <a:pt x="306" y="263"/>
                  </a:lnTo>
                  <a:lnTo>
                    <a:pt x="309" y="262"/>
                  </a:lnTo>
                  <a:lnTo>
                    <a:pt x="310" y="259"/>
                  </a:lnTo>
                  <a:lnTo>
                    <a:pt x="310" y="256"/>
                  </a:lnTo>
                  <a:lnTo>
                    <a:pt x="310" y="256"/>
                  </a:lnTo>
                  <a:lnTo>
                    <a:pt x="306" y="239"/>
                  </a:lnTo>
                  <a:lnTo>
                    <a:pt x="306" y="239"/>
                  </a:lnTo>
                  <a:lnTo>
                    <a:pt x="304" y="225"/>
                  </a:lnTo>
                  <a:lnTo>
                    <a:pt x="304" y="225"/>
                  </a:lnTo>
                  <a:lnTo>
                    <a:pt x="306" y="220"/>
                  </a:lnTo>
                  <a:lnTo>
                    <a:pt x="307" y="217"/>
                  </a:lnTo>
                  <a:lnTo>
                    <a:pt x="316" y="215"/>
                  </a:lnTo>
                  <a:lnTo>
                    <a:pt x="319" y="213"/>
                  </a:lnTo>
                  <a:lnTo>
                    <a:pt x="323" y="210"/>
                  </a:lnTo>
                  <a:lnTo>
                    <a:pt x="324" y="207"/>
                  </a:lnTo>
                  <a:lnTo>
                    <a:pt x="324" y="203"/>
                  </a:lnTo>
                  <a:lnTo>
                    <a:pt x="324" y="203"/>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2" name="Freeform 26"/>
            <p:cNvSpPr/>
            <p:nvPr/>
          </p:nvSpPr>
          <p:spPr bwMode="auto">
            <a:xfrm>
              <a:off x="1694" y="2701"/>
              <a:ext cx="133" cy="138"/>
            </a:xfrm>
            <a:custGeom>
              <a:cxnLst>
                <a:cxn ang="0">
                  <a:pos x="86" y="135"/>
                </a:cxn>
                <a:cxn ang="0">
                  <a:pos x="89" y="116"/>
                </a:cxn>
                <a:cxn ang="0">
                  <a:pos x="101" y="106"/>
                </a:cxn>
                <a:cxn ang="0">
                  <a:pos x="114" y="96"/>
                </a:cxn>
                <a:cxn ang="0">
                  <a:pos x="124" y="85"/>
                </a:cxn>
                <a:cxn ang="0">
                  <a:pos x="131" y="72"/>
                </a:cxn>
                <a:cxn ang="0">
                  <a:pos x="133" y="57"/>
                </a:cxn>
                <a:cxn ang="0">
                  <a:pos x="133" y="47"/>
                </a:cxn>
                <a:cxn ang="0">
                  <a:pos x="128" y="31"/>
                </a:cxn>
                <a:cxn ang="0">
                  <a:pos x="120" y="18"/>
                </a:cxn>
                <a:cxn ang="0">
                  <a:pos x="102" y="7"/>
                </a:cxn>
                <a:cxn ang="0">
                  <a:pos x="79" y="0"/>
                </a:cxn>
                <a:cxn ang="0">
                  <a:pos x="63" y="0"/>
                </a:cxn>
                <a:cxn ang="0">
                  <a:pos x="42" y="3"/>
                </a:cxn>
                <a:cxn ang="0">
                  <a:pos x="20" y="13"/>
                </a:cxn>
                <a:cxn ang="0">
                  <a:pos x="6" y="33"/>
                </a:cxn>
                <a:cxn ang="0">
                  <a:pos x="0" y="62"/>
                </a:cxn>
                <a:cxn ang="0">
                  <a:pos x="42" y="66"/>
                </a:cxn>
                <a:cxn ang="0">
                  <a:pos x="42" y="63"/>
                </a:cxn>
                <a:cxn ang="0">
                  <a:pos x="46" y="49"/>
                </a:cxn>
                <a:cxn ang="0">
                  <a:pos x="50" y="41"/>
                </a:cxn>
                <a:cxn ang="0">
                  <a:pos x="60" y="37"/>
                </a:cxn>
                <a:cxn ang="0">
                  <a:pos x="66" y="36"/>
                </a:cxn>
                <a:cxn ang="0">
                  <a:pos x="76" y="38"/>
                </a:cxn>
                <a:cxn ang="0">
                  <a:pos x="81" y="40"/>
                </a:cxn>
                <a:cxn ang="0">
                  <a:pos x="86" y="47"/>
                </a:cxn>
                <a:cxn ang="0">
                  <a:pos x="88" y="57"/>
                </a:cxn>
                <a:cxn ang="0">
                  <a:pos x="86" y="64"/>
                </a:cxn>
                <a:cxn ang="0">
                  <a:pos x="79" y="74"/>
                </a:cxn>
                <a:cxn ang="0">
                  <a:pos x="73" y="80"/>
                </a:cxn>
                <a:cxn ang="0">
                  <a:pos x="59" y="93"/>
                </a:cxn>
                <a:cxn ang="0">
                  <a:pos x="50" y="105"/>
                </a:cxn>
                <a:cxn ang="0">
                  <a:pos x="46" y="118"/>
                </a:cxn>
                <a:cxn ang="0">
                  <a:pos x="46" y="138"/>
                </a:cxn>
                <a:cxn ang="0">
                  <a:pos x="86" y="135"/>
                </a:cxn>
              </a:cxnLst>
              <a:rect l="0" t="0" r="r" b="b"/>
              <a:pathLst>
                <a:path w="133" h="138">
                  <a:moveTo>
                    <a:pt x="86" y="135"/>
                  </a:moveTo>
                  <a:lnTo>
                    <a:pt x="86" y="135"/>
                  </a:lnTo>
                  <a:lnTo>
                    <a:pt x="88" y="123"/>
                  </a:lnTo>
                  <a:lnTo>
                    <a:pt x="89" y="116"/>
                  </a:lnTo>
                  <a:lnTo>
                    <a:pt x="94" y="112"/>
                  </a:lnTo>
                  <a:lnTo>
                    <a:pt x="101" y="106"/>
                  </a:lnTo>
                  <a:lnTo>
                    <a:pt x="101" y="106"/>
                  </a:lnTo>
                  <a:lnTo>
                    <a:pt x="114" y="96"/>
                  </a:lnTo>
                  <a:lnTo>
                    <a:pt x="120" y="90"/>
                  </a:lnTo>
                  <a:lnTo>
                    <a:pt x="124" y="85"/>
                  </a:lnTo>
                  <a:lnTo>
                    <a:pt x="128" y="79"/>
                  </a:lnTo>
                  <a:lnTo>
                    <a:pt x="131" y="72"/>
                  </a:lnTo>
                  <a:lnTo>
                    <a:pt x="133" y="64"/>
                  </a:lnTo>
                  <a:lnTo>
                    <a:pt x="133" y="57"/>
                  </a:lnTo>
                  <a:lnTo>
                    <a:pt x="133" y="57"/>
                  </a:lnTo>
                  <a:lnTo>
                    <a:pt x="133" y="47"/>
                  </a:lnTo>
                  <a:lnTo>
                    <a:pt x="131" y="38"/>
                  </a:lnTo>
                  <a:lnTo>
                    <a:pt x="128" y="31"/>
                  </a:lnTo>
                  <a:lnTo>
                    <a:pt x="124" y="24"/>
                  </a:lnTo>
                  <a:lnTo>
                    <a:pt x="120" y="18"/>
                  </a:lnTo>
                  <a:lnTo>
                    <a:pt x="114" y="14"/>
                  </a:lnTo>
                  <a:lnTo>
                    <a:pt x="102" y="7"/>
                  </a:lnTo>
                  <a:lnTo>
                    <a:pt x="91" y="3"/>
                  </a:lnTo>
                  <a:lnTo>
                    <a:pt x="79" y="0"/>
                  </a:lnTo>
                  <a:lnTo>
                    <a:pt x="63" y="0"/>
                  </a:lnTo>
                  <a:lnTo>
                    <a:pt x="63" y="0"/>
                  </a:lnTo>
                  <a:lnTo>
                    <a:pt x="53" y="0"/>
                  </a:lnTo>
                  <a:lnTo>
                    <a:pt x="42" y="3"/>
                  </a:lnTo>
                  <a:lnTo>
                    <a:pt x="30" y="7"/>
                  </a:lnTo>
                  <a:lnTo>
                    <a:pt x="20" y="13"/>
                  </a:lnTo>
                  <a:lnTo>
                    <a:pt x="11" y="21"/>
                  </a:lnTo>
                  <a:lnTo>
                    <a:pt x="6" y="33"/>
                  </a:lnTo>
                  <a:lnTo>
                    <a:pt x="1" y="46"/>
                  </a:lnTo>
                  <a:lnTo>
                    <a:pt x="0" y="62"/>
                  </a:lnTo>
                  <a:lnTo>
                    <a:pt x="0" y="66"/>
                  </a:lnTo>
                  <a:lnTo>
                    <a:pt x="42" y="66"/>
                  </a:lnTo>
                  <a:lnTo>
                    <a:pt x="42" y="63"/>
                  </a:lnTo>
                  <a:lnTo>
                    <a:pt x="42" y="63"/>
                  </a:lnTo>
                  <a:lnTo>
                    <a:pt x="45" y="53"/>
                  </a:lnTo>
                  <a:lnTo>
                    <a:pt x="46" y="49"/>
                  </a:lnTo>
                  <a:lnTo>
                    <a:pt x="48" y="44"/>
                  </a:lnTo>
                  <a:lnTo>
                    <a:pt x="50" y="41"/>
                  </a:lnTo>
                  <a:lnTo>
                    <a:pt x="55" y="38"/>
                  </a:lnTo>
                  <a:lnTo>
                    <a:pt x="60" y="37"/>
                  </a:lnTo>
                  <a:lnTo>
                    <a:pt x="66" y="36"/>
                  </a:lnTo>
                  <a:lnTo>
                    <a:pt x="66" y="36"/>
                  </a:lnTo>
                  <a:lnTo>
                    <a:pt x="73" y="37"/>
                  </a:lnTo>
                  <a:lnTo>
                    <a:pt x="76" y="38"/>
                  </a:lnTo>
                  <a:lnTo>
                    <a:pt x="81" y="40"/>
                  </a:lnTo>
                  <a:lnTo>
                    <a:pt x="81" y="40"/>
                  </a:lnTo>
                  <a:lnTo>
                    <a:pt x="84" y="44"/>
                  </a:lnTo>
                  <a:lnTo>
                    <a:pt x="86" y="47"/>
                  </a:lnTo>
                  <a:lnTo>
                    <a:pt x="88" y="53"/>
                  </a:lnTo>
                  <a:lnTo>
                    <a:pt x="88" y="57"/>
                  </a:lnTo>
                  <a:lnTo>
                    <a:pt x="88" y="57"/>
                  </a:lnTo>
                  <a:lnTo>
                    <a:pt x="86" y="64"/>
                  </a:lnTo>
                  <a:lnTo>
                    <a:pt x="84" y="70"/>
                  </a:lnTo>
                  <a:lnTo>
                    <a:pt x="79" y="74"/>
                  </a:lnTo>
                  <a:lnTo>
                    <a:pt x="73" y="80"/>
                  </a:lnTo>
                  <a:lnTo>
                    <a:pt x="73" y="80"/>
                  </a:lnTo>
                  <a:lnTo>
                    <a:pt x="65" y="86"/>
                  </a:lnTo>
                  <a:lnTo>
                    <a:pt x="59" y="93"/>
                  </a:lnTo>
                  <a:lnTo>
                    <a:pt x="53" y="99"/>
                  </a:lnTo>
                  <a:lnTo>
                    <a:pt x="50" y="105"/>
                  </a:lnTo>
                  <a:lnTo>
                    <a:pt x="48" y="112"/>
                  </a:lnTo>
                  <a:lnTo>
                    <a:pt x="46" y="118"/>
                  </a:lnTo>
                  <a:lnTo>
                    <a:pt x="46" y="135"/>
                  </a:lnTo>
                  <a:lnTo>
                    <a:pt x="46" y="138"/>
                  </a:lnTo>
                  <a:lnTo>
                    <a:pt x="86" y="138"/>
                  </a:lnTo>
                  <a:lnTo>
                    <a:pt x="86" y="135"/>
                  </a:lnTo>
                  <a:close/>
                </a:path>
              </a:pathLst>
            </a:custGeom>
            <a:solidFill>
              <a:srgbClr val="014056"/>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3" name="Rectangle 27"/>
            <p:cNvSpPr>
              <a:spLocks noChangeArrowheads="1"/>
            </p:cNvSpPr>
            <p:nvPr/>
          </p:nvSpPr>
          <p:spPr bwMode="auto">
            <a:xfrm>
              <a:off x="1740" y="2858"/>
              <a:ext cx="40" cy="33"/>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sp>
        <p:nvSpPr>
          <p:cNvPr id="24" name="RbNavigator"/>
          <p:cNvSpPr txBox="1"/>
          <p:nvPr/>
        </p:nvSpPr>
        <p:spPr>
          <a:xfrm>
            <a:off x="2552700" y="2765423"/>
            <a:ext cx="274320" cy="274320"/>
          </a:xfrm>
          <a:prstGeom prst="rect">
            <a:avLst/>
          </a:prstGeom>
          <a:solidFill>
            <a:schemeClr val="accent1"/>
          </a:solidFill>
          <a:ln w="22225" cmpd="sng">
            <a:noFill/>
          </a:ln>
          <a:effectLst/>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accent3"/>
                </a:solidFill>
                <a:latin typeface="+mn-lt"/>
                <a:cs typeface="Arial" pitchFamily="34" charset="0"/>
              </a:rPr>
              <a:t>1</a:t>
            </a:r>
            <a:endParaRPr kumimoji="1" lang="zh-CN" altLang="en-US">
              <a:solidFill>
                <a:schemeClr val="accent3"/>
              </a:solidFill>
              <a:latin typeface="+mn-lt"/>
              <a:cs typeface="Arial" pitchFamily="34" charset="0"/>
            </a:endParaRPr>
          </a:p>
        </p:txBody>
      </p:sp>
      <p:sp>
        <p:nvSpPr>
          <p:cNvPr id="25" name="Rectangle 25"/>
          <p:cNvSpPr>
            <a:spLocks noChangeArrowheads="1"/>
          </p:cNvSpPr>
          <p:nvPr>
            <p:custDataLst>
              <p:tags r:id="rId12"/>
            </p:custDataLst>
          </p:nvPr>
        </p:nvSpPr>
        <p:spPr bwMode="blackWhite">
          <a:xfrm>
            <a:off x="2552700" y="312940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b="1">
                <a:solidFill>
                  <a:schemeClr val="accent1"/>
                </a:solidFill>
                <a:latin typeface="Arial" pitchFamily="34" charset="0"/>
                <a:ea typeface="宋体" pitchFamily="2" charset="-122"/>
              </a:rPr>
              <a:t>界定问题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itle 9"/>
          <p:cNvSpPr>
            <a:spLocks noGrp="1"/>
          </p:cNvSpPr>
          <p:nvPr>
            <p:ph type="title"/>
          </p:nvPr>
        </p:nvSpPr>
        <p:spPr/>
        <p:txBody>
          <a:bodyPr/>
          <a:lstStyle/>
          <a:p>
            <a:r>
              <a:rPr lang="zh-CN" altLang="en-US"/>
              <a:t>解决问题的实例</a:t>
            </a:r>
            <a:r>
              <a:rPr lang="en-US" altLang="zh-CN"/>
              <a:t>-</a:t>
            </a:r>
            <a:r>
              <a:rPr lang="zh-CN" altLang="en-US"/>
              <a:t>公共图书馆</a:t>
            </a:r>
            <a:endParaRPr lang="en-US"/>
          </a:p>
        </p:txBody>
      </p:sp>
      <p:sp>
        <p:nvSpPr>
          <p:cNvPr id="13" name="ListLeanHorizontalTextDetail0"/>
          <p:cNvSpPr txBox="1"/>
          <p:nvPr/>
        </p:nvSpPr>
        <p:spPr>
          <a:xfrm>
            <a:off x="736600" y="2782399"/>
            <a:ext cx="4171950" cy="3000821"/>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spcBef>
                <a:spcPct val="0"/>
              </a:spcBef>
              <a:buClr>
                <a:schemeClr val="tx1"/>
              </a:buClr>
              <a:buSzTx/>
            </a:pPr>
            <a:r>
              <a:rPr lang="zh-CN" altLang="en-US" b="0">
                <a:latin typeface="+mn-lt"/>
                <a:cs typeface="Arial" pitchFamily="34" charset="0"/>
              </a:rPr>
              <a:t>公共图书馆面临着大家抱怨它不能提供信息服务的问题</a:t>
            </a: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zh-CN" altLang="en-US" b="0">
              <a:latin typeface="+mn-lt"/>
              <a:cs typeface="Arial" pitchFamily="34" charset="0"/>
            </a:endParaRPr>
          </a:p>
          <a:p>
            <a:pPr>
              <a:spcBef>
                <a:spcPct val="0"/>
              </a:spcBef>
              <a:buClr>
                <a:schemeClr val="tx1"/>
              </a:buClr>
              <a:buSzTx/>
            </a:pPr>
            <a:r>
              <a:rPr lang="zh-CN" altLang="en-US" b="0">
                <a:latin typeface="+mn-lt"/>
                <a:cs typeface="Arial" pitchFamily="34" charset="0"/>
              </a:rPr>
              <a:t>图书馆是否应努力改善对会员的服务</a:t>
            </a:r>
            <a:r>
              <a:rPr lang="en-US" altLang="zh-CN" b="0">
                <a:latin typeface="+mn-lt"/>
                <a:cs typeface="Arial" pitchFamily="34" charset="0"/>
              </a:rPr>
              <a:t>?</a:t>
            </a: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r>
              <a:rPr lang="zh-CN" altLang="en-US" b="0">
                <a:latin typeface="+mn-lt"/>
                <a:cs typeface="Arial" pitchFamily="34" charset="0"/>
              </a:rPr>
              <a:t>能否采取不同的图书馆管理方法以改善对会员的服务？</a:t>
            </a: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en-US" altLang="zh-CN" b="0">
              <a:latin typeface="+mn-lt"/>
              <a:cs typeface="Arial" pitchFamily="34" charset="0"/>
            </a:endParaRPr>
          </a:p>
          <a:p>
            <a:pPr>
              <a:spcBef>
                <a:spcPct val="0"/>
              </a:spcBef>
              <a:buClr>
                <a:schemeClr val="tx1"/>
              </a:buClr>
              <a:buSzTx/>
            </a:pPr>
            <a:endParaRPr lang="zh-CN" altLang="en-US" b="0">
              <a:latin typeface="+mn-lt"/>
              <a:cs typeface="Arial" pitchFamily="34" charset="0"/>
            </a:endParaRPr>
          </a:p>
          <a:p>
            <a:pPr>
              <a:spcBef>
                <a:spcPct val="0"/>
              </a:spcBef>
              <a:buClr>
                <a:schemeClr val="tx1"/>
              </a:buClr>
              <a:buSzTx/>
            </a:pPr>
            <a:r>
              <a:rPr lang="zh-CN" altLang="en-US" b="0">
                <a:latin typeface="+mn-lt"/>
                <a:cs typeface="Arial" pitchFamily="34" charset="0"/>
              </a:rPr>
              <a:t>图书馆有哪 些改善会员服务的可能？是通过延长时间，更好地选择书刊，还是在现有的预算内改善编辑目录使借阅更加容易？</a:t>
            </a:r>
            <a:endParaRPr lang="en-US" b="0">
              <a:latin typeface="+mn-lt"/>
              <a:cs typeface="Arial" pitchFamily="34" charset="0"/>
            </a:endParaRPr>
          </a:p>
        </p:txBody>
      </p:sp>
      <p:cxnSp>
        <p:nvCxnSpPr>
          <p:cNvPr id="14" name="Horizontal Line"/>
          <p:cNvCxnSpPr/>
          <p:nvPr/>
        </p:nvCxnSpPr>
        <p:spPr>
          <a:xfrm>
            <a:off x="5099050" y="2692400"/>
            <a:ext cx="41719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15" name="ListLeanHorizontalTextTopic1"/>
          <p:cNvSpPr txBox="1"/>
          <p:nvPr/>
        </p:nvSpPr>
        <p:spPr>
          <a:xfrm>
            <a:off x="5099050" y="2416323"/>
            <a:ext cx="4171950"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评价</a:t>
            </a:r>
          </a:p>
        </p:txBody>
      </p:sp>
      <p:sp>
        <p:nvSpPr>
          <p:cNvPr id="16" name="ListLeanHorizontalTextDetail1"/>
          <p:cNvSpPr txBox="1"/>
          <p:nvPr/>
        </p:nvSpPr>
        <p:spPr>
          <a:xfrm>
            <a:off x="5099050" y="2782399"/>
            <a:ext cx="4171950" cy="2600712"/>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spcBef>
                <a:spcPct val="0"/>
              </a:spcBef>
              <a:buClr>
                <a:schemeClr val="tx1"/>
              </a:buClr>
              <a:buSzTx/>
            </a:pPr>
            <a:r>
              <a:rPr lang="zh-CN" altLang="en-US">
                <a:solidFill>
                  <a:schemeClr val="accent3"/>
                </a:solidFill>
                <a:latin typeface="+mn-lt"/>
                <a:cs typeface="Arial" pitchFamily="34" charset="0"/>
              </a:rPr>
              <a:t>事实的陈述</a:t>
            </a:r>
          </a:p>
          <a:p>
            <a:pPr algn="ctr">
              <a:spcBef>
                <a:spcPct val="0"/>
              </a:spcBef>
              <a:buClr>
                <a:schemeClr val="tx1"/>
              </a:buClr>
              <a:buSzTx/>
            </a:pPr>
            <a:endParaRPr lang="en-US" altLang="zh-CN">
              <a:solidFill>
                <a:schemeClr val="accent3"/>
              </a:solidFill>
              <a:latin typeface="+mn-lt"/>
              <a:cs typeface="Arial" pitchFamily="34" charset="0"/>
            </a:endParaRP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r>
              <a:rPr lang="zh-CN" altLang="en-US">
                <a:solidFill>
                  <a:schemeClr val="accent3"/>
                </a:solidFill>
                <a:latin typeface="+mn-lt"/>
                <a:cs typeface="Arial" pitchFamily="34" charset="0"/>
              </a:rPr>
              <a:t>无可争议</a:t>
            </a: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endParaRPr lang="en-US" altLang="zh-CN">
              <a:solidFill>
                <a:schemeClr val="accent3"/>
              </a:solidFill>
              <a:latin typeface="+mn-lt"/>
              <a:cs typeface="Arial" pitchFamily="34" charset="0"/>
            </a:endParaRP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r>
              <a:rPr lang="zh-CN" altLang="en-US">
                <a:solidFill>
                  <a:schemeClr val="accent3"/>
                </a:solidFill>
                <a:latin typeface="+mn-lt"/>
                <a:cs typeface="Arial" pitchFamily="34" charset="0"/>
              </a:rPr>
              <a:t>太空泛</a:t>
            </a:r>
          </a:p>
          <a:p>
            <a:pPr algn="ctr">
              <a:spcBef>
                <a:spcPct val="0"/>
              </a:spcBef>
              <a:buClr>
                <a:schemeClr val="tx1"/>
              </a:buClr>
              <a:buSzTx/>
            </a:pPr>
            <a:endParaRPr lang="en-US" altLang="zh-CN">
              <a:solidFill>
                <a:schemeClr val="accent3"/>
              </a:solidFill>
              <a:latin typeface="+mn-lt"/>
              <a:cs typeface="Arial" pitchFamily="34" charset="0"/>
            </a:endParaRP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endParaRPr lang="zh-CN" altLang="en-US">
              <a:solidFill>
                <a:schemeClr val="accent3"/>
              </a:solidFill>
              <a:latin typeface="+mn-lt"/>
              <a:cs typeface="Arial" pitchFamily="34" charset="0"/>
            </a:endParaRPr>
          </a:p>
          <a:p>
            <a:pPr algn="ctr">
              <a:spcBef>
                <a:spcPct val="0"/>
              </a:spcBef>
              <a:buClr>
                <a:schemeClr val="tx1"/>
              </a:buClr>
              <a:buSzTx/>
            </a:pPr>
            <a:r>
              <a:rPr lang="zh-CN" altLang="en-US">
                <a:solidFill>
                  <a:schemeClr val="accent3"/>
                </a:solidFill>
                <a:latin typeface="+mn-lt"/>
                <a:cs typeface="Arial" pitchFamily="34" charset="0"/>
              </a:rPr>
              <a:t>具体，行动性强</a:t>
            </a:r>
            <a:endParaRPr lang="en-US" b="0">
              <a:solidFill>
                <a:schemeClr val="accent3"/>
              </a:solidFill>
              <a:latin typeface="+mn-lt"/>
              <a:cs typeface="Arial" pitchFamily="34" charset="0"/>
            </a:endParaRPr>
          </a:p>
        </p:txBody>
      </p:sp>
      <p:sp>
        <p:nvSpPr>
          <p:cNvPr id="18" name="RbLeanShape Arrow Option 3 18"/>
          <p:cNvSpPr/>
          <p:nvPr/>
        </p:nvSpPr>
        <p:spPr>
          <a:xfrm rot="5400000">
            <a:off x="2625148" y="3049154"/>
            <a:ext cx="394854" cy="420254"/>
          </a:xfrm>
          <a:custGeom>
            <a:gdLst>
              <a:gd name="connsiteX0" fmla="*/ 0 w 1079500"/>
              <a:gd name="connsiteY0" fmla="*/ 152400 h 622300"/>
              <a:gd name="connsiteX1" fmla="*/ 508000 w 1079500"/>
              <a:gd name="connsiteY1" fmla="*/ 152400 h 622300"/>
              <a:gd name="connsiteX2" fmla="*/ 508000 w 1079500"/>
              <a:gd name="connsiteY2" fmla="*/ 0 h 622300"/>
              <a:gd name="connsiteX3" fmla="*/ 1079500 w 1079500"/>
              <a:gd name="connsiteY3" fmla="*/ 311150 h 622300"/>
              <a:gd name="connsiteX4" fmla="*/ 508000 w 1079500"/>
              <a:gd name="connsiteY4" fmla="*/ 622300 h 622300"/>
              <a:gd name="connsiteX5" fmla="*/ 508000 w 1079500"/>
              <a:gd name="connsiteY5" fmla="*/ 469900 h 622300"/>
              <a:gd name="connsiteX6" fmla="*/ 0 w 1079500"/>
              <a:gd name="connsiteY6" fmla="*/ 469900 h 6223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500" h="622300">
                <a:moveTo>
                  <a:pt x="0" y="152400"/>
                </a:moveTo>
                <a:lnTo>
                  <a:pt x="508000" y="152400"/>
                </a:lnTo>
                <a:lnTo>
                  <a:pt x="508000" y="0"/>
                </a:lnTo>
                <a:lnTo>
                  <a:pt x="1079500" y="311150"/>
                </a:lnTo>
                <a:lnTo>
                  <a:pt x="508000" y="622300"/>
                </a:lnTo>
                <a:lnTo>
                  <a:pt x="508000" y="469900"/>
                </a:lnTo>
                <a:lnTo>
                  <a:pt x="0" y="46990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0" rIns="0" bIns="0" rtlCol="0" anchor="ctr"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en-US"/>
          </a:p>
        </p:txBody>
      </p:sp>
      <p:sp>
        <p:nvSpPr>
          <p:cNvPr id="19" name="RbLeanShape Arrow Option 3 18"/>
          <p:cNvSpPr/>
          <p:nvPr/>
        </p:nvSpPr>
        <p:spPr>
          <a:xfrm rot="5400000">
            <a:off x="2625148" y="3861951"/>
            <a:ext cx="394854" cy="420254"/>
          </a:xfrm>
          <a:custGeom>
            <a:gdLst>
              <a:gd name="connsiteX0" fmla="*/ 0 w 1079500"/>
              <a:gd name="connsiteY0" fmla="*/ 152400 h 622300"/>
              <a:gd name="connsiteX1" fmla="*/ 508000 w 1079500"/>
              <a:gd name="connsiteY1" fmla="*/ 152400 h 622300"/>
              <a:gd name="connsiteX2" fmla="*/ 508000 w 1079500"/>
              <a:gd name="connsiteY2" fmla="*/ 0 h 622300"/>
              <a:gd name="connsiteX3" fmla="*/ 1079500 w 1079500"/>
              <a:gd name="connsiteY3" fmla="*/ 311150 h 622300"/>
              <a:gd name="connsiteX4" fmla="*/ 508000 w 1079500"/>
              <a:gd name="connsiteY4" fmla="*/ 622300 h 622300"/>
              <a:gd name="connsiteX5" fmla="*/ 508000 w 1079500"/>
              <a:gd name="connsiteY5" fmla="*/ 469900 h 622300"/>
              <a:gd name="connsiteX6" fmla="*/ 0 w 1079500"/>
              <a:gd name="connsiteY6" fmla="*/ 469900 h 6223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500" h="622300">
                <a:moveTo>
                  <a:pt x="0" y="152400"/>
                </a:moveTo>
                <a:lnTo>
                  <a:pt x="508000" y="152400"/>
                </a:lnTo>
                <a:lnTo>
                  <a:pt x="508000" y="0"/>
                </a:lnTo>
                <a:lnTo>
                  <a:pt x="1079500" y="311150"/>
                </a:lnTo>
                <a:lnTo>
                  <a:pt x="508000" y="622300"/>
                </a:lnTo>
                <a:lnTo>
                  <a:pt x="508000" y="469900"/>
                </a:lnTo>
                <a:lnTo>
                  <a:pt x="0" y="46990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0" rIns="0" bIns="0" rtlCol="0" anchor="ctr"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en-US"/>
          </a:p>
        </p:txBody>
      </p:sp>
      <p:sp>
        <p:nvSpPr>
          <p:cNvPr id="20" name="RbLeanShape Arrow Option 3 18"/>
          <p:cNvSpPr/>
          <p:nvPr/>
        </p:nvSpPr>
        <p:spPr>
          <a:xfrm rot="5400000">
            <a:off x="2625148" y="4637804"/>
            <a:ext cx="394854" cy="420254"/>
          </a:xfrm>
          <a:custGeom>
            <a:gdLst>
              <a:gd name="connsiteX0" fmla="*/ 0 w 1079500"/>
              <a:gd name="connsiteY0" fmla="*/ 152400 h 622300"/>
              <a:gd name="connsiteX1" fmla="*/ 508000 w 1079500"/>
              <a:gd name="connsiteY1" fmla="*/ 152400 h 622300"/>
              <a:gd name="connsiteX2" fmla="*/ 508000 w 1079500"/>
              <a:gd name="connsiteY2" fmla="*/ 0 h 622300"/>
              <a:gd name="connsiteX3" fmla="*/ 1079500 w 1079500"/>
              <a:gd name="connsiteY3" fmla="*/ 311150 h 622300"/>
              <a:gd name="connsiteX4" fmla="*/ 508000 w 1079500"/>
              <a:gd name="connsiteY4" fmla="*/ 622300 h 622300"/>
              <a:gd name="connsiteX5" fmla="*/ 508000 w 1079500"/>
              <a:gd name="connsiteY5" fmla="*/ 469900 h 622300"/>
              <a:gd name="connsiteX6" fmla="*/ 0 w 1079500"/>
              <a:gd name="connsiteY6" fmla="*/ 469900 h 6223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500" h="622300">
                <a:moveTo>
                  <a:pt x="0" y="152400"/>
                </a:moveTo>
                <a:lnTo>
                  <a:pt x="508000" y="152400"/>
                </a:lnTo>
                <a:lnTo>
                  <a:pt x="508000" y="0"/>
                </a:lnTo>
                <a:lnTo>
                  <a:pt x="1079500" y="311150"/>
                </a:lnTo>
                <a:lnTo>
                  <a:pt x="508000" y="622300"/>
                </a:lnTo>
                <a:lnTo>
                  <a:pt x="508000" y="469900"/>
                </a:lnTo>
                <a:lnTo>
                  <a:pt x="0" y="46990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0" rIns="0" bIns="0" rtlCol="0" anchor="ctr"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9" name="Object 18" hidden="1"/>
          <p:cNvGraphicFramePr>
            <a:graphicFrameLocks noChangeAspect="1"/>
          </p:cNvGraphicFramePr>
          <p:nvPr>
            <p:custDataLst>
              <p:tags r:id="rId3"/>
            </p:custDataLst>
          </p:nvPr>
        </p:nvGraphicFramePr>
        <p:xfrm>
          <a:off x="0" y="0"/>
          <a:ext cx="158750" cy="158750"/>
        </p:xfrm>
        <a:graphic>
          <a:graphicData uri="http://schemas.openxmlformats.org/presentationml/2006/ole">
            <mc:AlternateContent>
              <mc:Choice xmlns:v="urn:schemas-microsoft-com:vml" Requires="v">
                <p:oleObj spid="_x0000_s1041"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11270" name="Rectangle 4"/>
          <p:cNvSpPr>
            <a:spLocks noChangeArrowheads="1"/>
          </p:cNvSpPr>
          <p:nvPr>
            <p:custDataLst>
              <p:tags r:id="rId6"/>
            </p:custDataLst>
          </p:nvPr>
        </p:nvSpPr>
        <p:spPr bwMode="blackWhite">
          <a:xfrm>
            <a:off x="5172074" y="4787788"/>
            <a:ext cx="4101913" cy="620336"/>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72" name="Rectangle 6"/>
          <p:cNvSpPr>
            <a:spLocks noChangeArrowheads="1"/>
          </p:cNvSpPr>
          <p:nvPr>
            <p:custDataLst>
              <p:tags r:id="rId7"/>
            </p:custDataLst>
          </p:nvPr>
        </p:nvSpPr>
        <p:spPr bwMode="blackWhite">
          <a:xfrm>
            <a:off x="5172074" y="3180598"/>
            <a:ext cx="4101913" cy="620336"/>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81" name="Rectangle 16"/>
          <p:cNvSpPr>
            <a:spLocks noChangeArrowheads="1"/>
          </p:cNvSpPr>
          <p:nvPr>
            <p:custDataLst>
              <p:tags r:id="rId8"/>
            </p:custDataLst>
          </p:nvPr>
        </p:nvSpPr>
        <p:spPr bwMode="blackWhite">
          <a:xfrm>
            <a:off x="5172074" y="3984193"/>
            <a:ext cx="4101913" cy="620336"/>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75" name="Rectangle 9"/>
          <p:cNvSpPr>
            <a:spLocks noGrp="1" noChangeArrowheads="1"/>
          </p:cNvSpPr>
          <p:nvPr>
            <p:ph type="body" sz="quarter" idx="12"/>
            <p:custDataLst>
              <p:tags r:id="rId9"/>
            </p:custDataLst>
          </p:nvPr>
        </p:nvSpPr>
        <p:spPr>
          <a:xfrm>
            <a:off x="1346594" y="3520465"/>
            <a:ext cx="2701531" cy="280215"/>
          </a:xfrm>
          <a:prstGeom prst="rect">
            <a:avLst/>
          </a:prstGeom>
        </p:spPr>
        <p:txBody>
          <a:bodyPr lIns="97740" tIns="48870" rIns="97740" bIns="48870"/>
          <a:lstStyle/>
          <a:p>
            <a:pPr eaLnBrk="1" hangingPunct="1"/>
            <a:r>
              <a:rPr lang="zh-CN" altLang="en-US" sz="1500" b="0">
                <a:solidFill>
                  <a:schemeClr val="tx2"/>
                </a:solidFill>
                <a:latin typeface="Arial" pitchFamily="34" charset="0"/>
                <a:ea typeface="宋体" pitchFamily="2" charset="-122"/>
              </a:rPr>
              <a:t>观点/背景</a:t>
            </a:r>
            <a:endParaRPr lang="zh-CN" altLang="en-US" sz="1500" b="0">
              <a:latin typeface="Arial" pitchFamily="34" charset="0"/>
              <a:ea typeface="宋体" pitchFamily="2" charset="-122"/>
            </a:endParaRPr>
          </a:p>
        </p:txBody>
      </p:sp>
      <p:sp>
        <p:nvSpPr>
          <p:cNvPr id="11274" name="Rectangle 8"/>
          <p:cNvSpPr>
            <a:spLocks noGrp="1" noChangeArrowheads="1"/>
          </p:cNvSpPr>
          <p:nvPr>
            <p:ph type="title"/>
            <p:custDataLst>
              <p:tags r:id="rId10"/>
            </p:custDataLst>
          </p:nvPr>
        </p:nvSpPr>
        <p:spPr/>
        <p:txBody>
          <a:bodyPr/>
          <a:lstStyle/>
          <a:p>
            <a:pPr eaLnBrk="1" hangingPunct="1"/>
            <a:r>
              <a:rPr lang="zh-CN" altLang="en-US">
                <a:latin typeface="Arial" pitchFamily="34" charset="0"/>
                <a:ea typeface="宋体" pitchFamily="2" charset="-122"/>
              </a:rPr>
              <a:t>问题陈述表</a:t>
            </a:r>
          </a:p>
        </p:txBody>
      </p:sp>
      <p:sp>
        <p:nvSpPr>
          <p:cNvPr id="11267" name="Slide Number Placeholder 4"/>
          <p:cNvSpPr>
            <a:spLocks noGrp="1"/>
          </p:cNvSpPr>
          <p:nvPr>
            <p:ph type="sldNum" sz="quarter" idx="11"/>
            <p:custDataLst>
              <p:tags r:id="rId11"/>
            </p:custDataLst>
          </p:nvPr>
        </p:nvSpPr>
        <p:spPr>
          <a:noFill/>
        </p:spPr>
        <p:txBody>
          <a:bodyPr/>
          <a:lstStyle/>
          <a:p>
            <a:pPr defTabSz="957040"/>
            <a:fld id="{E9758E9A-BDCF-470A-93A1-BDEACD9C3C17}" type="slidenum">
              <a:rPr lang="en-US" altLang="zh-CN">
                <a:latin typeface="Arial" pitchFamily="34" charset="0"/>
                <a:ea typeface="宋体" pitchFamily="2" charset="-122"/>
              </a:rPr>
              <a:pPr defTabSz="957040"/>
              <a:t>6</a:t>
            </a:fld>
            <a:endParaRPr lang="en-US" altLang="zh-CN">
              <a:latin typeface="Arial" pitchFamily="34" charset="0"/>
              <a:ea typeface="宋体" pitchFamily="2" charset="-122"/>
            </a:endParaRPr>
          </a:p>
        </p:txBody>
      </p:sp>
      <p:sp>
        <p:nvSpPr>
          <p:cNvPr id="11266" name="Footer Placeholder 3"/>
          <p:cNvSpPr>
            <a:spLocks noGrp="1"/>
          </p:cNvSpPr>
          <p:nvPr>
            <p:ph type="ftr" sz="quarter" idx="10"/>
            <p:custDataLst>
              <p:tags r:id="rId12"/>
            </p:custDataLst>
          </p:nvPr>
        </p:nvSpPr>
        <p:spPr>
          <a:noFill/>
        </p:spPr>
        <p:txBody>
          <a:bodyPr/>
          <a:lstStyle/>
          <a:p>
            <a:pPr defTabSz="957040"/>
            <a:r>
              <a:rPr lang="en-US" altLang="zh-CN">
                <a:latin typeface="Arial" pitchFamily="34" charset="0"/>
                <a:ea typeface="宋体" pitchFamily="2" charset="-122"/>
              </a:rPr>
              <a:t>COM/010321/SH-7 steps (2000GB)</a:t>
            </a:r>
          </a:p>
        </p:txBody>
      </p:sp>
      <p:sp>
        <p:nvSpPr>
          <p:cNvPr id="11268" name="Rectangle 15"/>
          <p:cNvSpPr>
            <a:spLocks noChangeArrowheads="1"/>
          </p:cNvSpPr>
          <p:nvPr>
            <p:custDataLst>
              <p:tags r:id="rId13"/>
            </p:custDataLst>
          </p:nvPr>
        </p:nvSpPr>
        <p:spPr bwMode="blackWhite">
          <a:xfrm>
            <a:off x="738001" y="4448175"/>
            <a:ext cx="4101913" cy="959948"/>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69" name="Rectangle 2"/>
          <p:cNvSpPr>
            <a:spLocks noChangeArrowheads="1"/>
          </p:cNvSpPr>
          <p:nvPr>
            <p:custDataLst>
              <p:tags r:id="rId14"/>
            </p:custDataLst>
          </p:nvPr>
        </p:nvSpPr>
        <p:spPr bwMode="blackWhite">
          <a:xfrm>
            <a:off x="738000" y="5591383"/>
            <a:ext cx="8535988" cy="620336"/>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71" name="Rectangle 5"/>
          <p:cNvSpPr>
            <a:spLocks noChangeArrowheads="1"/>
          </p:cNvSpPr>
          <p:nvPr>
            <p:custDataLst>
              <p:tags r:id="rId15"/>
            </p:custDataLst>
          </p:nvPr>
        </p:nvSpPr>
        <p:spPr bwMode="blackWhite">
          <a:xfrm>
            <a:off x="738001" y="3180598"/>
            <a:ext cx="4101913" cy="959948"/>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sz="1500" b="0">
              <a:latin typeface="Arial" pitchFamily="34" charset="0"/>
              <a:ea typeface="宋体" pitchFamily="2" charset="-122"/>
            </a:endParaRPr>
          </a:p>
        </p:txBody>
      </p:sp>
      <p:sp>
        <p:nvSpPr>
          <p:cNvPr id="11273" name="Rectangle 7"/>
          <p:cNvSpPr>
            <a:spLocks noChangeArrowheads="1"/>
          </p:cNvSpPr>
          <p:nvPr>
            <p:custDataLst>
              <p:tags r:id="rId16"/>
            </p:custDataLst>
          </p:nvPr>
        </p:nvSpPr>
        <p:spPr bwMode="blackWhite">
          <a:xfrm>
            <a:off x="738000" y="2377003"/>
            <a:ext cx="8535988" cy="620336"/>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11276" name="McK Measure"/>
          <p:cNvSpPr>
            <a:spLocks noChangeArrowheads="1"/>
          </p:cNvSpPr>
          <p:nvPr>
            <p:custDataLst>
              <p:tags r:id="rId17"/>
            </p:custDataLst>
          </p:nvPr>
        </p:nvSpPr>
        <p:spPr bwMode="auto">
          <a:xfrm>
            <a:off x="975119" y="2571755"/>
            <a:ext cx="7314120"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868802" eaLnBrk="0" hangingPunct="0"/>
            <a:r>
              <a:rPr lang="zh-CN" altLang="en-US" sz="1500">
                <a:solidFill>
                  <a:schemeClr val="tx2"/>
                </a:solidFill>
                <a:latin typeface="Arial" pitchFamily="34" charset="0"/>
                <a:ea typeface="宋体" pitchFamily="2" charset="-122"/>
              </a:rPr>
              <a:t>需要解决的基本问题</a:t>
            </a:r>
            <a:endParaRPr lang="zh-CN" altLang="en-US" sz="1500">
              <a:latin typeface="Arial" pitchFamily="34" charset="0"/>
              <a:ea typeface="宋体" pitchFamily="2" charset="-122"/>
            </a:endParaRPr>
          </a:p>
        </p:txBody>
      </p:sp>
      <p:sp>
        <p:nvSpPr>
          <p:cNvPr id="11277" name="Rectangle 11"/>
          <p:cNvSpPr>
            <a:spLocks noChangeArrowheads="1"/>
          </p:cNvSpPr>
          <p:nvPr>
            <p:custDataLst>
              <p:tags r:id="rId18"/>
            </p:custDataLst>
          </p:nvPr>
        </p:nvSpPr>
        <p:spPr bwMode="auto">
          <a:xfrm>
            <a:off x="5831292" y="3375350"/>
            <a:ext cx="2452622"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solidFill>
                  <a:schemeClr val="tx2"/>
                </a:solidFill>
                <a:latin typeface="Arial" pitchFamily="34" charset="0"/>
                <a:ea typeface="宋体" pitchFamily="2" charset="-122"/>
              </a:rPr>
              <a:t>影响决策者的主要因素</a:t>
            </a:r>
            <a:endParaRPr lang="zh-CN" altLang="en-US" sz="1500" b="0">
              <a:latin typeface="Arial" pitchFamily="34" charset="0"/>
              <a:ea typeface="宋体" pitchFamily="2" charset="-122"/>
            </a:endParaRPr>
          </a:p>
        </p:txBody>
      </p:sp>
      <p:sp>
        <p:nvSpPr>
          <p:cNvPr id="11278" name="Rectangle 12"/>
          <p:cNvSpPr>
            <a:spLocks noChangeArrowheads="1"/>
          </p:cNvSpPr>
          <p:nvPr>
            <p:custDataLst>
              <p:tags r:id="rId19"/>
            </p:custDataLst>
          </p:nvPr>
        </p:nvSpPr>
        <p:spPr bwMode="auto">
          <a:xfrm>
            <a:off x="1394219" y="4812733"/>
            <a:ext cx="4074709"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solidFill>
                  <a:schemeClr val="tx2"/>
                </a:solidFill>
                <a:latin typeface="Arial" pitchFamily="34" charset="0"/>
                <a:ea typeface="宋体" pitchFamily="2" charset="-122"/>
              </a:rPr>
              <a:t>成功的标准</a:t>
            </a:r>
            <a:endParaRPr lang="zh-CN" altLang="en-US" sz="1500" b="0">
              <a:latin typeface="Arial" pitchFamily="34" charset="0"/>
              <a:ea typeface="宋体" pitchFamily="2" charset="-122"/>
            </a:endParaRPr>
          </a:p>
        </p:txBody>
      </p:sp>
      <p:sp>
        <p:nvSpPr>
          <p:cNvPr id="11279" name="Rectangle 13"/>
          <p:cNvSpPr>
            <a:spLocks noChangeArrowheads="1"/>
          </p:cNvSpPr>
          <p:nvPr>
            <p:custDataLst>
              <p:tags r:id="rId20"/>
            </p:custDataLst>
          </p:nvPr>
        </p:nvSpPr>
        <p:spPr bwMode="auto">
          <a:xfrm>
            <a:off x="5831292" y="4982540"/>
            <a:ext cx="2452622"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solidFill>
                  <a:schemeClr val="tx2"/>
                </a:solidFill>
                <a:latin typeface="Arial" pitchFamily="34" charset="0"/>
                <a:ea typeface="宋体" pitchFamily="2" charset="-122"/>
              </a:rPr>
              <a:t>解决方案受到的限制</a:t>
            </a:r>
            <a:endParaRPr lang="zh-CN" altLang="en-US" sz="1500" b="0">
              <a:latin typeface="Arial" pitchFamily="34" charset="0"/>
              <a:ea typeface="宋体" pitchFamily="2" charset="-122"/>
            </a:endParaRPr>
          </a:p>
        </p:txBody>
      </p:sp>
      <p:sp>
        <p:nvSpPr>
          <p:cNvPr id="11280" name="Rectangle 14"/>
          <p:cNvSpPr>
            <a:spLocks noChangeArrowheads="1"/>
          </p:cNvSpPr>
          <p:nvPr>
            <p:custDataLst>
              <p:tags r:id="rId21"/>
            </p:custDataLst>
          </p:nvPr>
        </p:nvSpPr>
        <p:spPr bwMode="auto">
          <a:xfrm>
            <a:off x="1394219" y="5786135"/>
            <a:ext cx="6359275" cy="230832"/>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solidFill>
                  <a:schemeClr val="tx2"/>
                </a:solidFill>
                <a:latin typeface="Arial" pitchFamily="34" charset="0"/>
                <a:ea typeface="宋体" pitchFamily="2" charset="-122"/>
              </a:rPr>
              <a:t>解决方案所涉及的范围</a:t>
            </a:r>
            <a:endParaRPr lang="zh-CN" altLang="en-US" sz="1500" b="0">
              <a:latin typeface="Arial" pitchFamily="34" charset="0"/>
              <a:ea typeface="宋体" pitchFamily="2" charset="-122"/>
            </a:endParaRPr>
          </a:p>
        </p:txBody>
      </p:sp>
      <p:sp>
        <p:nvSpPr>
          <p:cNvPr id="11282" name="Rectangle 17"/>
          <p:cNvSpPr>
            <a:spLocks noChangeArrowheads="1"/>
          </p:cNvSpPr>
          <p:nvPr>
            <p:custDataLst>
              <p:tags r:id="rId22"/>
            </p:custDataLst>
          </p:nvPr>
        </p:nvSpPr>
        <p:spPr bwMode="auto">
          <a:xfrm>
            <a:off x="5831292" y="4099836"/>
            <a:ext cx="2452622" cy="230832"/>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solidFill>
                  <a:schemeClr val="tx2"/>
                </a:solidFill>
                <a:latin typeface="Arial" pitchFamily="34" charset="0"/>
                <a:ea typeface="宋体" pitchFamily="2" charset="-122"/>
              </a:rPr>
              <a:t>其他利益相关方</a:t>
            </a:r>
            <a:endParaRPr lang="zh-CN" altLang="en-US" sz="1500" b="0">
              <a:latin typeface="Arial" pitchFamily="34" charset="0"/>
              <a:ea typeface="宋体" pitchFamily="2" charset="-122"/>
            </a:endParaRPr>
          </a:p>
        </p:txBody>
      </p:sp>
      <p:sp>
        <p:nvSpPr>
          <p:cNvPr id="20" name="RbNavigator"/>
          <p:cNvSpPr txBox="1"/>
          <p:nvPr>
            <p:custDataLst>
              <p:tags r:id="rId23"/>
            </p:custDataLst>
          </p:nvPr>
        </p:nvSpPr>
        <p:spPr>
          <a:xfrm>
            <a:off x="953265" y="3523412"/>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1</a:t>
            </a:r>
            <a:endParaRPr kumimoji="1" lang="zh-CN" altLang="en-US">
              <a:solidFill>
                <a:schemeClr val="bg1"/>
              </a:solidFill>
              <a:latin typeface="+mn-lt"/>
              <a:cs typeface="Arial" pitchFamily="34" charset="0"/>
            </a:endParaRPr>
          </a:p>
        </p:txBody>
      </p:sp>
      <p:sp>
        <p:nvSpPr>
          <p:cNvPr id="21" name="RbNavigator"/>
          <p:cNvSpPr txBox="1"/>
          <p:nvPr>
            <p:custDataLst>
              <p:tags r:id="rId24"/>
            </p:custDataLst>
          </p:nvPr>
        </p:nvSpPr>
        <p:spPr>
          <a:xfrm>
            <a:off x="953265" y="4790989"/>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2</a:t>
            </a:r>
            <a:endParaRPr kumimoji="1" lang="zh-CN" altLang="en-US">
              <a:solidFill>
                <a:schemeClr val="bg1"/>
              </a:solidFill>
              <a:latin typeface="+mn-lt"/>
              <a:cs typeface="Arial" pitchFamily="34" charset="0"/>
            </a:endParaRPr>
          </a:p>
        </p:txBody>
      </p:sp>
      <p:sp>
        <p:nvSpPr>
          <p:cNvPr id="22" name="RbNavigator"/>
          <p:cNvSpPr txBox="1"/>
          <p:nvPr>
            <p:custDataLst>
              <p:tags r:id="rId25"/>
            </p:custDataLst>
          </p:nvPr>
        </p:nvSpPr>
        <p:spPr>
          <a:xfrm>
            <a:off x="5363340" y="3353606"/>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3</a:t>
            </a:r>
            <a:endParaRPr kumimoji="1" lang="zh-CN" altLang="en-US">
              <a:solidFill>
                <a:schemeClr val="bg1"/>
              </a:solidFill>
              <a:latin typeface="+mn-lt"/>
              <a:cs typeface="Arial" pitchFamily="34" charset="0"/>
            </a:endParaRPr>
          </a:p>
        </p:txBody>
      </p:sp>
      <p:sp>
        <p:nvSpPr>
          <p:cNvPr id="23" name="RbNavigator"/>
          <p:cNvSpPr txBox="1"/>
          <p:nvPr>
            <p:custDataLst>
              <p:tags r:id="rId26"/>
            </p:custDataLst>
          </p:nvPr>
        </p:nvSpPr>
        <p:spPr>
          <a:xfrm>
            <a:off x="5363340" y="4105279"/>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4</a:t>
            </a:r>
            <a:endParaRPr kumimoji="1" lang="zh-CN" altLang="en-US">
              <a:solidFill>
                <a:schemeClr val="bg1"/>
              </a:solidFill>
              <a:latin typeface="+mn-lt"/>
              <a:cs typeface="Arial" pitchFamily="34" charset="0"/>
            </a:endParaRPr>
          </a:p>
        </p:txBody>
      </p:sp>
      <p:sp>
        <p:nvSpPr>
          <p:cNvPr id="24" name="RbNavigator"/>
          <p:cNvSpPr txBox="1"/>
          <p:nvPr>
            <p:custDataLst>
              <p:tags r:id="rId27"/>
            </p:custDataLst>
          </p:nvPr>
        </p:nvSpPr>
        <p:spPr>
          <a:xfrm>
            <a:off x="5363340" y="4960796"/>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5</a:t>
            </a:r>
            <a:endParaRPr kumimoji="1" lang="zh-CN" altLang="en-US">
              <a:solidFill>
                <a:schemeClr val="bg1"/>
              </a:solidFill>
              <a:latin typeface="+mn-lt"/>
              <a:cs typeface="Arial" pitchFamily="34" charset="0"/>
            </a:endParaRPr>
          </a:p>
        </p:txBody>
      </p:sp>
      <p:sp>
        <p:nvSpPr>
          <p:cNvPr id="25" name="RbNavigator"/>
          <p:cNvSpPr txBox="1"/>
          <p:nvPr>
            <p:custDataLst>
              <p:tags r:id="rId28"/>
            </p:custDataLst>
          </p:nvPr>
        </p:nvSpPr>
        <p:spPr>
          <a:xfrm>
            <a:off x="953265" y="5764391"/>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6</a:t>
            </a:r>
            <a:endParaRPr kumimoji="1" lang="zh-CN" altLang="en-US">
              <a:solidFill>
                <a:schemeClr val="bg1"/>
              </a:solidFill>
              <a:latin typeface="+mn-lt"/>
              <a:cs typeface="Arial" pitchFamily="34" charset="0"/>
            </a:endParaRPr>
          </a:p>
        </p:txBody>
      </p:sp>
      <p:sp>
        <p:nvSpPr>
          <p:cNvPr id="26" name="Rectangle 12"/>
          <p:cNvSpPr>
            <a:spLocks noChangeArrowheads="1"/>
          </p:cNvSpPr>
          <p:nvPr>
            <p:custDataLst>
              <p:tags r:id="rId29"/>
            </p:custDataLst>
          </p:nvPr>
        </p:nvSpPr>
        <p:spPr bwMode="auto">
          <a:xfrm>
            <a:off x="1394219" y="3523412"/>
            <a:ext cx="4074709"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500" b="0">
                <a:latin typeface="Arial" pitchFamily="34" charset="0"/>
                <a:ea typeface="宋体" pitchFamily="2" charset="-122"/>
              </a:rPr>
              <a:t>决策者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050" name="Rectangle 0"/>
          <p:cNvGraphicFramePr>
            <a:graphicFrameLocks noChangeAspect="1"/>
          </p:cNvGraphicFramePr>
          <p:nvPr/>
        </p:nvGraphicFramePr>
        <p:xfrm>
          <a:off x="1651000" y="3004064"/>
          <a:ext cx="6604000" cy="4064000"/>
        </p:xfrm>
        <a:graphic>
          <a:graphicData uri="http://schemas.openxmlformats.org/presentationml/2006/ole">
            <mc:AlternateContent>
              <mc:Choice xmlns:v="urn:schemas-microsoft-com:vml" Requires="v">
                <p:oleObj spid="_x0000_s1042" name="剪辑" r:id="rId2" imgW="6604000" imgH="4064000" progId="">
                  <p:embed/>
                </p:oleObj>
              </mc:Choice>
              <mc:Fallback>
                <p:oleObj name="剪辑" r:id="rId2" imgW="6604000" imgH="406400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651000" y="3004064"/>
                        <a:ext cx="6604000" cy="4064000"/>
                      </a:xfrm>
                      <a:prstGeom prst="rect">
                        <a:avLst/>
                      </a:prstGeom>
                      <a:noFill/>
                      <a:ln>
                        <a:noFill/>
                      </a:ln>
                    </p:spPr>
                  </p:pic>
                </p:oleObj>
              </mc:Fallback>
            </mc:AlternateContent>
          </a:graphicData>
        </a:graphic>
      </p:graphicFrame>
      <p:sp>
        <p:nvSpPr>
          <p:cNvPr id="21" name="Title 20"/>
          <p:cNvSpPr>
            <a:spLocks noGrp="1"/>
          </p:cNvSpPr>
          <p:nvPr>
            <p:ph type="title"/>
          </p:nvPr>
        </p:nvSpPr>
        <p:spPr/>
        <p:txBody>
          <a:bodyPr/>
          <a:lstStyle/>
          <a:p>
            <a:r>
              <a:rPr lang="zh-CN" altLang="en-US"/>
              <a:t>问题背景情况的实例</a:t>
            </a:r>
            <a:r>
              <a:rPr lang="en-US" altLang="zh-CN"/>
              <a:t>-</a:t>
            </a:r>
            <a:r>
              <a:rPr lang="zh-CN" altLang="en-US"/>
              <a:t>公共图书馆</a:t>
            </a:r>
            <a:endParaRPr lang="en-US"/>
          </a:p>
        </p:txBody>
      </p:sp>
      <p:cxnSp>
        <p:nvCxnSpPr>
          <p:cNvPr id="22" name="Horizontal Line"/>
          <p:cNvCxnSpPr/>
          <p:nvPr/>
        </p:nvCxnSpPr>
        <p:spPr>
          <a:xfrm>
            <a:off x="73660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23" name="ListLeanHorizontalTextTopic0"/>
          <p:cNvSpPr txBox="1"/>
          <p:nvPr/>
        </p:nvSpPr>
        <p:spPr>
          <a:xfrm>
            <a:off x="736600" y="2416323"/>
            <a:ext cx="1263650"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决策者</a:t>
            </a:r>
            <a:endParaRPr lang="en-US">
              <a:latin typeface="+mn-lt"/>
              <a:cs typeface="Arial" pitchFamily="34" charset="0"/>
            </a:endParaRPr>
          </a:p>
        </p:txBody>
      </p:sp>
      <p:sp>
        <p:nvSpPr>
          <p:cNvPr id="24" name="ListLeanHorizontalTextDetail0"/>
          <p:cNvSpPr txBox="1"/>
          <p:nvPr/>
        </p:nvSpPr>
        <p:spPr>
          <a:xfrm>
            <a:off x="736600" y="2948647"/>
            <a:ext cx="1263650" cy="558230"/>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图书馆馆馆长</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理事会</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市长</a:t>
            </a:r>
          </a:p>
        </p:txBody>
      </p:sp>
      <p:cxnSp>
        <p:nvCxnSpPr>
          <p:cNvPr id="25" name="Horizontal Line"/>
          <p:cNvCxnSpPr/>
          <p:nvPr/>
        </p:nvCxnSpPr>
        <p:spPr>
          <a:xfrm>
            <a:off x="219075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26" name="ListLeanHorizontalTextTopic1"/>
          <p:cNvSpPr txBox="1"/>
          <p:nvPr/>
        </p:nvSpPr>
        <p:spPr>
          <a:xfrm>
            <a:off x="2190750" y="2416323"/>
            <a:ext cx="1263650" cy="372153"/>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影响决策者的主要因素</a:t>
            </a:r>
          </a:p>
        </p:txBody>
      </p:sp>
      <p:sp>
        <p:nvSpPr>
          <p:cNvPr id="27" name="ListLeanHorizontalTextDetail1"/>
          <p:cNvSpPr txBox="1"/>
          <p:nvPr/>
        </p:nvSpPr>
        <p:spPr>
          <a:xfrm>
            <a:off x="2190750" y="2948647"/>
            <a:ext cx="1263650" cy="1860766"/>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图书馆馆长</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任职及理事会的批准在</a:t>
            </a:r>
            <a:r>
              <a:rPr lang="en-US" altLang="zh-CN" b="0">
                <a:latin typeface="+mn-lt"/>
                <a:cs typeface="Arial" pitchFamily="34" charset="0"/>
              </a:rPr>
              <a:t>12</a:t>
            </a:r>
            <a:r>
              <a:rPr lang="zh-CN" altLang="en-US" b="0">
                <a:latin typeface="+mn-lt"/>
                <a:cs typeface="Arial" pitchFamily="34" charset="0"/>
              </a:rPr>
              <a:t>月后到期</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已任职</a:t>
            </a:r>
            <a:r>
              <a:rPr lang="en-US" altLang="zh-CN" b="0">
                <a:latin typeface="+mn-lt"/>
                <a:cs typeface="Arial" pitchFamily="34" charset="0"/>
              </a:rPr>
              <a:t>7</a:t>
            </a:r>
            <a:r>
              <a:rPr lang="zh-CN" altLang="en-US" b="0">
                <a:latin typeface="+mn-lt"/>
                <a:cs typeface="Arial" pitchFamily="34" charset="0"/>
              </a:rPr>
              <a:t>年</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将在</a:t>
            </a:r>
            <a:r>
              <a:rPr lang="en-US" altLang="zh-CN" b="0">
                <a:latin typeface="+mn-lt"/>
                <a:cs typeface="Arial" pitchFamily="34" charset="0"/>
              </a:rPr>
              <a:t>9</a:t>
            </a:r>
            <a:r>
              <a:rPr lang="zh-CN" altLang="en-US" b="0">
                <a:latin typeface="+mn-lt"/>
                <a:cs typeface="Arial" pitchFamily="34" charset="0"/>
              </a:rPr>
              <a:t>个月后重新选举并面临着赋税增加</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 但没有提供足够服务的压力</a:t>
            </a:r>
          </a:p>
        </p:txBody>
      </p:sp>
      <p:cxnSp>
        <p:nvCxnSpPr>
          <p:cNvPr id="28" name="Horizontal Line"/>
          <p:cNvCxnSpPr/>
          <p:nvPr/>
        </p:nvCxnSpPr>
        <p:spPr>
          <a:xfrm>
            <a:off x="364490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29" name="ListLeanHorizontalTextTopic2"/>
          <p:cNvSpPr txBox="1"/>
          <p:nvPr/>
        </p:nvSpPr>
        <p:spPr>
          <a:xfrm>
            <a:off x="3644900" y="2416323"/>
            <a:ext cx="1263650" cy="372153"/>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解决问题的时间安排</a:t>
            </a:r>
          </a:p>
        </p:txBody>
      </p:sp>
      <p:sp>
        <p:nvSpPr>
          <p:cNvPr id="30" name="ListLeanHorizontalTextDetail2"/>
          <p:cNvSpPr txBox="1"/>
          <p:nvPr/>
        </p:nvSpPr>
        <p:spPr>
          <a:xfrm>
            <a:off x="3644900" y="2948647"/>
            <a:ext cx="1263650" cy="930383"/>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必须在</a:t>
            </a:r>
            <a:r>
              <a:rPr lang="en-US" altLang="zh-CN" b="0">
                <a:latin typeface="+mn-lt"/>
                <a:cs typeface="Arial" pitchFamily="34" charset="0"/>
              </a:rPr>
              <a:t>6</a:t>
            </a:r>
            <a:r>
              <a:rPr lang="zh-CN" altLang="en-US" b="0">
                <a:latin typeface="+mn-lt"/>
                <a:cs typeface="Arial" pitchFamily="34" charset="0"/>
              </a:rPr>
              <a:t>个月后进行改善，所以必须在 </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 </a:t>
            </a:r>
            <a:r>
              <a:rPr lang="en-US" altLang="zh-CN" b="0">
                <a:latin typeface="+mn-lt"/>
                <a:cs typeface="Arial" pitchFamily="34" charset="0"/>
              </a:rPr>
              <a:t>2</a:t>
            </a:r>
            <a:r>
              <a:rPr lang="zh-CN" altLang="en-US" b="0">
                <a:latin typeface="+mn-lt"/>
                <a:cs typeface="Arial" pitchFamily="34" charset="0"/>
              </a:rPr>
              <a:t>个 </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 月后解决</a:t>
            </a:r>
          </a:p>
        </p:txBody>
      </p:sp>
      <p:cxnSp>
        <p:nvCxnSpPr>
          <p:cNvPr id="31" name="Horizontal Line"/>
          <p:cNvCxnSpPr/>
          <p:nvPr/>
        </p:nvCxnSpPr>
        <p:spPr>
          <a:xfrm>
            <a:off x="509905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32" name="ListLeanHorizontalTextTopic3"/>
          <p:cNvSpPr txBox="1"/>
          <p:nvPr/>
        </p:nvSpPr>
        <p:spPr>
          <a:xfrm>
            <a:off x="5099050" y="2416323"/>
            <a:ext cx="1263650"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成功努力的标准</a:t>
            </a:r>
            <a:endParaRPr lang="en-US">
              <a:latin typeface="+mn-lt"/>
              <a:cs typeface="Arial" pitchFamily="34" charset="0"/>
            </a:endParaRPr>
          </a:p>
        </p:txBody>
      </p:sp>
      <p:sp>
        <p:nvSpPr>
          <p:cNvPr id="33" name="ListLeanHorizontalTextDetail3"/>
          <p:cNvSpPr txBox="1"/>
          <p:nvPr/>
        </p:nvSpPr>
        <p:spPr>
          <a:xfrm>
            <a:off x="5099050" y="2948647"/>
            <a:ext cx="1263650" cy="2605072"/>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改革必须同图书馆的使命一样</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所计划的改革必须在</a:t>
            </a:r>
            <a:r>
              <a:rPr lang="en-US" altLang="zh-CN" b="0">
                <a:latin typeface="+mn-lt"/>
                <a:cs typeface="Arial" pitchFamily="34" charset="0"/>
              </a:rPr>
              <a:t>6</a:t>
            </a:r>
            <a:r>
              <a:rPr lang="zh-CN" altLang="en-US" b="0">
                <a:latin typeface="+mn-lt"/>
                <a:cs typeface="Arial" pitchFamily="34" charset="0"/>
              </a:rPr>
              <a:t>个月内可以实施</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改善必须在</a:t>
            </a:r>
            <a:r>
              <a:rPr lang="en-US" altLang="zh-CN" b="0">
                <a:latin typeface="+mn-lt"/>
                <a:cs typeface="Arial" pitchFamily="34" charset="0"/>
              </a:rPr>
              <a:t>6</a:t>
            </a:r>
            <a:r>
              <a:rPr lang="zh-CN" altLang="en-US" b="0">
                <a:latin typeface="+mn-lt"/>
                <a:cs typeface="Arial" pitchFamily="34" charset="0"/>
              </a:rPr>
              <a:t>个月内可以衡量并有所显现</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因为图书馆的工作人员是主要的改革实施者，所以他们必须支持</a:t>
            </a:r>
          </a:p>
        </p:txBody>
      </p:sp>
      <p:cxnSp>
        <p:nvCxnSpPr>
          <p:cNvPr id="34" name="Horizontal Line"/>
          <p:cNvCxnSpPr/>
          <p:nvPr/>
        </p:nvCxnSpPr>
        <p:spPr>
          <a:xfrm>
            <a:off x="655320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35" name="ListLeanHorizontalTextTopic4"/>
          <p:cNvSpPr txBox="1"/>
          <p:nvPr/>
        </p:nvSpPr>
        <p:spPr>
          <a:xfrm>
            <a:off x="6553200" y="2416323"/>
            <a:ext cx="1263650"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主要衡量标准</a:t>
            </a:r>
            <a:endParaRPr lang="en-US">
              <a:latin typeface="+mn-lt"/>
              <a:cs typeface="Arial" pitchFamily="34" charset="0"/>
            </a:endParaRPr>
          </a:p>
        </p:txBody>
      </p:sp>
      <p:sp>
        <p:nvSpPr>
          <p:cNvPr id="36" name="ListLeanHorizontalTextDetail4"/>
          <p:cNvSpPr txBox="1"/>
          <p:nvPr/>
        </p:nvSpPr>
        <p:spPr>
          <a:xfrm>
            <a:off x="6553200" y="2948647"/>
            <a:ext cx="1263650" cy="1302536"/>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不超出预算</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调查结果是客户满意度有所改善</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发给市长报纸或图书馆长的表扬信</a:t>
            </a:r>
          </a:p>
        </p:txBody>
      </p:sp>
      <p:cxnSp>
        <p:nvCxnSpPr>
          <p:cNvPr id="37" name="Horizontal Line"/>
          <p:cNvCxnSpPr/>
          <p:nvPr/>
        </p:nvCxnSpPr>
        <p:spPr>
          <a:xfrm>
            <a:off x="8007350" y="2858648"/>
            <a:ext cx="1263650" cy="1587"/>
          </a:xfrm>
          <a:prstGeom prst="line">
            <a:avLst/>
          </a:prstGeom>
          <a:ln w="222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38" name="ListLeanHorizontalTextTopic5"/>
          <p:cNvSpPr txBox="1"/>
          <p:nvPr/>
        </p:nvSpPr>
        <p:spPr>
          <a:xfrm>
            <a:off x="8007350" y="2416323"/>
            <a:ext cx="1263650"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latin typeface="+mn-lt"/>
                <a:cs typeface="Arial" pitchFamily="34" charset="0"/>
              </a:rPr>
              <a:t>所需的准确度</a:t>
            </a:r>
            <a:endParaRPr lang="en-US">
              <a:latin typeface="+mn-lt"/>
              <a:cs typeface="Arial" pitchFamily="34" charset="0"/>
            </a:endParaRPr>
          </a:p>
        </p:txBody>
      </p:sp>
      <p:sp>
        <p:nvSpPr>
          <p:cNvPr id="39" name="ListLeanHorizontalTextDetail5"/>
          <p:cNvSpPr txBox="1"/>
          <p:nvPr/>
        </p:nvSpPr>
        <p:spPr>
          <a:xfrm>
            <a:off x="8007350" y="2948647"/>
            <a:ext cx="1263650" cy="1116459"/>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对所需变革种类的强有力的指导比精确</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细致更为重要</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但不能超出预算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a:extLst>
              <a:ext uri="{FF2B5EF4-FFF2-40B4-BE49-F238E27FC236}">
                <a16:creationId xmlns:a16="http://schemas.microsoft.com/office/drawing/2014/main" id="{DC44BA18-02CD-4301-9FAC-AA0AF19CD253}"/>
              </a:ext>
            </a:extLst>
          </p:cNvPr>
          <p:cNvGraphicFramePr>
            <a:graphicFrameLocks noChangeAspect="1"/>
          </p:cNvGraphicFramePr>
          <p:nvPr>
            <p:custDataLst>
              <p:tags r:id="rId3"/>
            </p:custDataLst>
            <p:extLst>
              <p:ext uri="{D42A27DB-BD31-4B8C-83A1-F6EECF244321}">
                <p14:modId xmlns:p14="http://schemas.microsoft.com/office/powerpoint/2010/main" val="3882871226"/>
              </p:ext>
            </p:extLst>
          </p:nvPr>
        </p:nvGraphicFramePr>
        <p:xfrm>
          <a:off x="1588" y="1588"/>
          <a:ext cx="1588" cy="1588"/>
        </p:xfrm>
        <a:graphic>
          <a:graphicData uri="http://schemas.openxmlformats.org/presentationml/2006/ole">
            <mc:AlternateContent>
              <mc:Choice xmlns:v="urn:schemas-microsoft-com:vml" Requires="v">
                <p:oleObj spid="_x0000_s1043"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2293" name="Rectangle 3"/>
          <p:cNvSpPr>
            <a:spLocks noGrp="1" noChangeArrowheads="1"/>
          </p:cNvSpPr>
          <p:nvPr>
            <p:ph type="title"/>
            <p:custDataLst>
              <p:tags r:id="rId6"/>
            </p:custDataLst>
          </p:nvPr>
        </p:nvSpPr>
        <p:spPr/>
        <p:txBody>
          <a:bodyPr vert="horz" lIns="0" tIns="0" rIns="0" bIns="0" rtlCol="0" anchor="t" anchorCtr="0">
            <a:noAutofit/>
          </a:bodyPr>
          <a:lstStyle/>
          <a:p>
            <a:r>
              <a:rPr lang="zh-CN" altLang="en-US"/>
              <a:t>解决问题的七步曲</a:t>
            </a:r>
          </a:p>
        </p:txBody>
      </p:sp>
      <p:sp>
        <p:nvSpPr>
          <p:cNvPr id="12291" name="Slide Number Placeholder 4"/>
          <p:cNvSpPr>
            <a:spLocks noGrp="1"/>
          </p:cNvSpPr>
          <p:nvPr>
            <p:ph type="sldNum" sz="quarter" idx="11"/>
          </p:nvPr>
        </p:nvSpPr>
        <p:spPr>
          <a:noFill/>
        </p:spPr>
        <p:txBody>
          <a:bodyPr/>
          <a:lstStyle/>
          <a:p>
            <a:pPr defTabSz="957040"/>
            <a:fld id="{CDB3D186-564E-45BE-BA7B-9D21E614E567}" type="slidenum">
              <a:rPr lang="en-US" altLang="zh-CN">
                <a:latin typeface="Arial" pitchFamily="34" charset="0"/>
                <a:ea typeface="宋体" pitchFamily="2" charset="-122"/>
              </a:rPr>
              <a:pPr defTabSz="957040"/>
              <a:t>8</a:t>
            </a:fld>
            <a:endParaRPr lang="en-US" altLang="zh-CN">
              <a:latin typeface="Arial" pitchFamily="34" charset="0"/>
              <a:ea typeface="宋体" pitchFamily="2" charset="-122"/>
            </a:endParaRPr>
          </a:p>
        </p:txBody>
      </p:sp>
      <p:sp>
        <p:nvSpPr>
          <p:cNvPr id="12290"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sp>
        <p:nvSpPr>
          <p:cNvPr id="7" name="Rectangle 6"/>
          <p:cNvSpPr/>
          <p:nvPr/>
        </p:nvSpPr>
        <p:spPr>
          <a:xfrm>
            <a:off x="3629632" y="21907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步骤一：界定问题</a:t>
            </a:r>
          </a:p>
        </p:txBody>
      </p:sp>
      <p:sp>
        <p:nvSpPr>
          <p:cNvPr id="8" name="Rectangle 7"/>
          <p:cNvSpPr/>
          <p:nvPr/>
        </p:nvSpPr>
        <p:spPr>
          <a:xfrm>
            <a:off x="3629632" y="2794000"/>
            <a:ext cx="2752725" cy="390525"/>
          </a:xfrm>
          <a:prstGeom prst="rect">
            <a:avLst/>
          </a:prstGeom>
          <a:solidFill>
            <a:schemeClr val="accent2"/>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步骤二：分解问题</a:t>
            </a:r>
          </a:p>
        </p:txBody>
      </p:sp>
      <p:sp>
        <p:nvSpPr>
          <p:cNvPr id="9" name="Rectangle 8"/>
          <p:cNvSpPr/>
          <p:nvPr/>
        </p:nvSpPr>
        <p:spPr>
          <a:xfrm>
            <a:off x="3629632" y="33972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步骤三：优先排序</a:t>
            </a:r>
          </a:p>
        </p:txBody>
      </p:sp>
      <p:sp>
        <p:nvSpPr>
          <p:cNvPr id="10" name="Rectangle 9"/>
          <p:cNvSpPr/>
          <p:nvPr/>
        </p:nvSpPr>
        <p:spPr>
          <a:xfrm>
            <a:off x="3629632" y="40005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步骤四：分析议题</a:t>
            </a:r>
          </a:p>
        </p:txBody>
      </p:sp>
      <p:sp>
        <p:nvSpPr>
          <p:cNvPr id="11" name="Rectangle 10"/>
          <p:cNvSpPr/>
          <p:nvPr/>
        </p:nvSpPr>
        <p:spPr>
          <a:xfrm>
            <a:off x="3629632" y="46037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步骤五：关键分析</a:t>
            </a:r>
          </a:p>
        </p:txBody>
      </p:sp>
      <p:sp>
        <p:nvSpPr>
          <p:cNvPr id="12" name="Rectangle 11"/>
          <p:cNvSpPr/>
          <p:nvPr/>
        </p:nvSpPr>
        <p:spPr>
          <a:xfrm>
            <a:off x="3629632" y="52070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步骤六：归纳建议</a:t>
            </a:r>
          </a:p>
        </p:txBody>
      </p:sp>
      <p:sp>
        <p:nvSpPr>
          <p:cNvPr id="13" name="Rectangle 12"/>
          <p:cNvSpPr/>
          <p:nvPr/>
        </p:nvSpPr>
        <p:spPr>
          <a:xfrm>
            <a:off x="3629632" y="58102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步骤七：交流沟通</a:t>
            </a:r>
          </a:p>
        </p:txBody>
      </p:sp>
      <p:cxnSp>
        <p:nvCxnSpPr>
          <p:cNvPr id="14" name="Straight Arrow Connector 13"/>
          <p:cNvCxnSpPr/>
          <p:nvPr/>
        </p:nvCxnSpPr>
        <p:spPr>
          <a:xfrm rot="5400000">
            <a:off x="4899632" y="2687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4899632" y="3290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4899632" y="38941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4899632" y="44973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4899632" y="5100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5400000">
            <a:off x="4899632" y="5703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6" name="Rectangle 2"/>
          <p:cNvSpPr>
            <a:spLocks noGrp="1" noChangeArrowheads="1"/>
          </p:cNvSpPr>
          <p:nvPr>
            <p:ph type="title"/>
            <p:custDataLst>
              <p:tags r:id="rId3"/>
            </p:custDataLst>
          </p:nvPr>
        </p:nvSpPr>
        <p:spPr/>
        <p:txBody>
          <a:bodyPr/>
          <a:lstStyle/>
          <a:p>
            <a:pPr eaLnBrk="1" hangingPunct="1"/>
            <a:r>
              <a:rPr lang="zh-CN" altLang="en-US">
                <a:latin typeface="Arial" pitchFamily="34" charset="0"/>
                <a:ea typeface="宋体" pitchFamily="2" charset="-122"/>
              </a:rPr>
              <a:t>解决问题的基本步骤</a:t>
            </a:r>
          </a:p>
        </p:txBody>
      </p:sp>
      <p:sp>
        <p:nvSpPr>
          <p:cNvPr id="20" name="Text Box 5"/>
          <p:cNvSpPr txBox="1">
            <a:spLocks noChangeArrowheads="1"/>
          </p:cNvSpPr>
          <p:nvPr/>
        </p:nvSpPr>
        <p:spPr bwMode="blackWhite">
          <a:xfrm>
            <a:off x="737999" y="4452517"/>
            <a:ext cx="101917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sz="1500">
                <a:solidFill>
                  <a:schemeClr val="accent3"/>
                </a:solidFill>
                <a:latin typeface="Arial" pitchFamily="34" charset="0"/>
                <a:ea typeface="宋体" pitchFamily="2" charset="-122"/>
              </a:rPr>
              <a:t>客户的问题</a:t>
            </a:r>
          </a:p>
        </p:txBody>
      </p:sp>
      <p:sp>
        <p:nvSpPr>
          <p:cNvPr id="21" name="Freeform 23"/>
          <p:cNvSpPr/>
          <p:nvPr>
            <p:custDataLst>
              <p:tags r:id="rId4"/>
            </p:custDataLst>
          </p:nvPr>
        </p:nvSpPr>
        <p:spPr bwMode="invGray">
          <a:xfrm>
            <a:off x="2282756" y="3170727"/>
            <a:ext cx="1484584" cy="891137"/>
          </a:xfrm>
          <a:custGeom>
            <a:gdLst>
              <a:gd name="T0" fmla="*/ 0 w 938"/>
              <a:gd name="T1" fmla="*/ 0 h 672"/>
              <a:gd name="T2" fmla="*/ 996530 w 938"/>
              <a:gd name="T3" fmla="*/ 0 h 672"/>
              <a:gd name="T4" fmla="*/ 1343025 w 938"/>
              <a:gd name="T5" fmla="*/ 1066800 h 672"/>
              <a:gd name="T6" fmla="*/ 0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0"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2" name="Rectangle 25"/>
          <p:cNvSpPr>
            <a:spLocks noChangeArrowheads="1"/>
          </p:cNvSpPr>
          <p:nvPr>
            <p:custDataLst>
              <p:tags r:id="rId5"/>
            </p:custDataLst>
          </p:nvPr>
        </p:nvSpPr>
        <p:spPr bwMode="blackWhite">
          <a:xfrm>
            <a:off x="2552700" y="360565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b="1">
                <a:solidFill>
                  <a:schemeClr val="tx2"/>
                </a:solidFill>
                <a:latin typeface="Arial" pitchFamily="34" charset="0"/>
                <a:ea typeface="宋体" pitchFamily="2" charset="-122"/>
              </a:rPr>
              <a:t>界定问题</a:t>
            </a:r>
          </a:p>
        </p:txBody>
      </p:sp>
      <p:sp>
        <p:nvSpPr>
          <p:cNvPr id="23" name="Freeform 23"/>
          <p:cNvSpPr/>
          <p:nvPr>
            <p:custDataLst>
              <p:tags r:id="rId6"/>
            </p:custDataLst>
          </p:nvPr>
        </p:nvSpPr>
        <p:spPr bwMode="invGray">
          <a:xfrm>
            <a:off x="2282756" y="4061864"/>
            <a:ext cx="6991231" cy="891137"/>
          </a:xfrm>
          <a:custGeom>
            <a:gdLst>
              <a:gd name="T0" fmla="*/ 6324600 w 4416"/>
              <a:gd name="T1" fmla="*/ 0 h 672"/>
              <a:gd name="T2" fmla="*/ 5978007 w 4416"/>
              <a:gd name="T3" fmla="*/ 1066800 h 672"/>
              <a:gd name="T4" fmla="*/ 0 w 4416"/>
              <a:gd name="T5" fmla="*/ 1066800 h 672"/>
              <a:gd name="T6" fmla="*/ 0 w 4416"/>
              <a:gd name="T7" fmla="*/ 0 h 672"/>
              <a:gd name="T8" fmla="*/ 6324600 w 4416"/>
              <a:gd name="T9" fmla="*/ 0 h 672"/>
              <a:gd name="T10" fmla="*/ 0 60000 65536"/>
              <a:gd name="T11" fmla="*/ 0 60000 65536"/>
              <a:gd name="T12" fmla="*/ 0 60000 65536"/>
              <a:gd name="T13" fmla="*/ 0 60000 65536"/>
              <a:gd name="T14" fmla="*/ 0 60000 65536"/>
              <a:gd name="T15" fmla="*/ 0 w 4416"/>
              <a:gd name="T16" fmla="*/ 0 h 672"/>
              <a:gd name="T17" fmla="*/ 4416 w 4416"/>
              <a:gd name="T18" fmla="*/ 672 h 672"/>
            </a:gdLst>
            <a:cxnLst>
              <a:cxn ang="T10">
                <a:pos x="T0" y="T1"/>
              </a:cxn>
              <a:cxn ang="T11">
                <a:pos x="T2" y="T3"/>
              </a:cxn>
              <a:cxn ang="T12">
                <a:pos x="T4" y="T5"/>
              </a:cxn>
              <a:cxn ang="T13">
                <a:pos x="T6" y="T7"/>
              </a:cxn>
              <a:cxn ang="T14">
                <a:pos x="T8" y="T9"/>
              </a:cxn>
            </a:cxnLst>
            <a:rect l="T15" t="T16" r="T17" b="T18"/>
            <a:pathLst>
              <a:path w="4416" h="672">
                <a:moveTo>
                  <a:pt x="4416" y="0"/>
                </a:moveTo>
                <a:lnTo>
                  <a:pt x="4174" y="672"/>
                </a:lnTo>
                <a:lnTo>
                  <a:pt x="0" y="672"/>
                </a:lnTo>
                <a:lnTo>
                  <a:pt x="0" y="0"/>
                </a:lnTo>
                <a:lnTo>
                  <a:pt x="4416"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4" name="Rectangle 25"/>
          <p:cNvSpPr>
            <a:spLocks noChangeArrowheads="1"/>
          </p:cNvSpPr>
          <p:nvPr>
            <p:custDataLst>
              <p:tags r:id="rId7"/>
            </p:custDataLst>
          </p:nvPr>
        </p:nvSpPr>
        <p:spPr bwMode="blackWhite">
          <a:xfrm>
            <a:off x="2552700" y="4392016"/>
            <a:ext cx="633873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buSzPct val="120000"/>
            </a:pPr>
            <a:r>
              <a:rPr kumimoji="1" lang="zh-CN" altLang="en-US" sz="1500">
                <a:solidFill>
                  <a:schemeClr val="tx2"/>
                </a:solidFill>
                <a:latin typeface="Arial" pitchFamily="34" charset="0"/>
                <a:ea typeface="宋体" pitchFamily="2" charset="-122"/>
              </a:rPr>
              <a:t>交流沟通</a:t>
            </a:r>
          </a:p>
        </p:txBody>
      </p:sp>
      <p:sp>
        <p:nvSpPr>
          <p:cNvPr id="25" name="Freeform 23"/>
          <p:cNvSpPr/>
          <p:nvPr>
            <p:custDataLst>
              <p:tags r:id="rId8"/>
            </p:custDataLst>
          </p:nvPr>
        </p:nvSpPr>
        <p:spPr bwMode="invGray">
          <a:xfrm>
            <a:off x="3384787" y="3170727"/>
            <a:ext cx="1482830" cy="891137"/>
          </a:xfrm>
          <a:custGeom>
            <a:gdLst>
              <a:gd name="T0" fmla="*/ 0 w 937"/>
              <a:gd name="T1" fmla="*/ 0 h 672"/>
              <a:gd name="T2" fmla="*/ 994983 w 937"/>
              <a:gd name="T3" fmla="*/ 0 h 672"/>
              <a:gd name="T4" fmla="*/ 1341438 w 937"/>
              <a:gd name="T5" fmla="*/ 1066800 h 672"/>
              <a:gd name="T6" fmla="*/ 346455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3"/>
          </a:solidFill>
          <a:ln w="12700" cap="flat" cmpd="sng">
            <a:solidFill>
              <a:schemeClr val="accent1"/>
            </a:solidFill>
            <a:prstDash val="solid"/>
            <a:round/>
            <a:headEnd type="none" w="med" len="med"/>
            <a:tailEnd type="none" w="med" len="me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6" name="Freeform 23"/>
          <p:cNvSpPr/>
          <p:nvPr>
            <p:custDataLst>
              <p:tags r:id="rId9"/>
            </p:custDataLst>
          </p:nvPr>
        </p:nvSpPr>
        <p:spPr bwMode="invGray">
          <a:xfrm>
            <a:off x="4485064" y="3170727"/>
            <a:ext cx="1486338" cy="891137"/>
          </a:xfrm>
          <a:custGeom>
            <a:gdLst>
              <a:gd name="T0" fmla="*/ 0 w 938"/>
              <a:gd name="T1" fmla="*/ 0 h 672"/>
              <a:gd name="T2" fmla="*/ 997708 w 938"/>
              <a:gd name="T3" fmla="*/ 0 h 672"/>
              <a:gd name="T4" fmla="*/ 1344612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7" name="Freeform 23"/>
          <p:cNvSpPr/>
          <p:nvPr>
            <p:custDataLst>
              <p:tags r:id="rId10"/>
            </p:custDataLst>
          </p:nvPr>
        </p:nvSpPr>
        <p:spPr bwMode="invGray">
          <a:xfrm>
            <a:off x="5585341" y="3170727"/>
            <a:ext cx="1486339" cy="891137"/>
          </a:xfrm>
          <a:custGeom>
            <a:gdLst>
              <a:gd name="T0" fmla="*/ 0 w 938"/>
              <a:gd name="T1" fmla="*/ 0 h 672"/>
              <a:gd name="T2" fmla="*/ 997709 w 938"/>
              <a:gd name="T3" fmla="*/ 0 h 672"/>
              <a:gd name="T4" fmla="*/ 1344613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8" name="Freeform 23"/>
          <p:cNvSpPr/>
          <p:nvPr>
            <p:custDataLst>
              <p:tags r:id="rId11"/>
            </p:custDataLst>
          </p:nvPr>
        </p:nvSpPr>
        <p:spPr bwMode="invGray">
          <a:xfrm>
            <a:off x="6689128" y="3170727"/>
            <a:ext cx="1482828" cy="891137"/>
          </a:xfrm>
          <a:custGeom>
            <a:gdLst>
              <a:gd name="T0" fmla="*/ 0 w 937"/>
              <a:gd name="T1" fmla="*/ 0 h 672"/>
              <a:gd name="T2" fmla="*/ 994983 w 937"/>
              <a:gd name="T3" fmla="*/ 0 h 672"/>
              <a:gd name="T4" fmla="*/ 1341437 w 937"/>
              <a:gd name="T5" fmla="*/ 1066800 h 672"/>
              <a:gd name="T6" fmla="*/ 346454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9" name="Freeform 23"/>
          <p:cNvSpPr/>
          <p:nvPr>
            <p:custDataLst>
              <p:tags r:id="rId12"/>
            </p:custDataLst>
          </p:nvPr>
        </p:nvSpPr>
        <p:spPr bwMode="invGray">
          <a:xfrm>
            <a:off x="7789404" y="3170727"/>
            <a:ext cx="1484584" cy="891137"/>
          </a:xfrm>
          <a:custGeom>
            <a:gdLst>
              <a:gd name="T0" fmla="*/ 0 w 938"/>
              <a:gd name="T1" fmla="*/ 0 h 672"/>
              <a:gd name="T2" fmla="*/ 996530 w 938"/>
              <a:gd name="T3" fmla="*/ 0 h 672"/>
              <a:gd name="T4" fmla="*/ 1343025 w 938"/>
              <a:gd name="T5" fmla="*/ 1066800 h 672"/>
              <a:gd name="T6" fmla="*/ 346495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nvGrpSpPr>
          <p:cNvPr id="30" name="Group 23"/>
          <p:cNvGrpSpPr>
            <a:grpSpLocks noChangeAspect="1"/>
          </p:cNvGrpSpPr>
          <p:nvPr/>
        </p:nvGrpSpPr>
        <p:grpSpPr>
          <a:xfrm>
            <a:off x="737999" y="3170726"/>
            <a:ext cx="1101583" cy="1096473"/>
            <a:chOff x="1557" y="2656"/>
            <a:chExt cx="431" cy="429"/>
          </a:xfrm>
        </p:grpSpPr>
        <p:sp>
          <p:nvSpPr>
            <p:cNvPr id="31" name="AutoShape 22"/>
            <p:cNvSpPr>
              <a:spLocks noChangeAspect="1" noChangeArrowheads="1" noTextEdit="1"/>
            </p:cNvSpPr>
            <p:nvPr/>
          </p:nvSpPr>
          <p:spPr bwMode="auto">
            <a:xfrm>
              <a:off x="1557" y="2656"/>
              <a:ext cx="431" cy="429"/>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2" name="Rectangle 24"/>
            <p:cNvSpPr>
              <a:spLocks noChangeArrowheads="1"/>
            </p:cNvSpPr>
            <p:nvPr/>
          </p:nvSpPr>
          <p:spPr bwMode="auto">
            <a:xfrm>
              <a:off x="1557" y="2656"/>
              <a:ext cx="431" cy="429"/>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3" name="Freeform 25"/>
            <p:cNvSpPr/>
            <p:nvPr/>
          </p:nvSpPr>
          <p:spPr bwMode="auto">
            <a:xfrm>
              <a:off x="1616" y="2679"/>
              <a:ext cx="324" cy="383"/>
            </a:xfrm>
            <a:custGeom>
              <a:cxnLst>
                <a:cxn ang="0">
                  <a:pos x="324" y="203"/>
                </a:cxn>
                <a:cxn ang="0">
                  <a:pos x="322" y="194"/>
                </a:cxn>
                <a:cxn ang="0">
                  <a:pos x="316" y="189"/>
                </a:cxn>
                <a:cxn ang="0">
                  <a:pos x="293" y="163"/>
                </a:cxn>
                <a:cxn ang="0">
                  <a:pos x="286" y="154"/>
                </a:cxn>
                <a:cxn ang="0">
                  <a:pos x="284" y="143"/>
                </a:cxn>
                <a:cxn ang="0">
                  <a:pos x="284" y="134"/>
                </a:cxn>
                <a:cxn ang="0">
                  <a:pos x="286" y="125"/>
                </a:cxn>
                <a:cxn ang="0">
                  <a:pos x="284" y="99"/>
                </a:cxn>
                <a:cxn ang="0">
                  <a:pos x="277" y="69"/>
                </a:cxn>
                <a:cxn ang="0">
                  <a:pos x="262" y="46"/>
                </a:cxn>
                <a:cxn ang="0">
                  <a:pos x="248" y="32"/>
                </a:cxn>
                <a:cxn ang="0">
                  <a:pos x="239" y="26"/>
                </a:cxn>
                <a:cxn ang="0">
                  <a:pos x="202" y="9"/>
                </a:cxn>
                <a:cxn ang="0">
                  <a:pos x="166" y="1"/>
                </a:cxn>
                <a:cxn ang="0">
                  <a:pos x="140" y="0"/>
                </a:cxn>
                <a:cxn ang="0">
                  <a:pos x="91" y="6"/>
                </a:cxn>
                <a:cxn ang="0">
                  <a:pos x="68" y="14"/>
                </a:cxn>
                <a:cxn ang="0">
                  <a:pos x="52" y="23"/>
                </a:cxn>
                <a:cxn ang="0">
                  <a:pos x="26" y="48"/>
                </a:cxn>
                <a:cxn ang="0">
                  <a:pos x="16" y="63"/>
                </a:cxn>
                <a:cxn ang="0">
                  <a:pos x="6" y="89"/>
                </a:cxn>
                <a:cxn ang="0">
                  <a:pos x="0" y="120"/>
                </a:cxn>
                <a:cxn ang="0">
                  <a:pos x="0" y="131"/>
                </a:cxn>
                <a:cxn ang="0">
                  <a:pos x="6" y="166"/>
                </a:cxn>
                <a:cxn ang="0">
                  <a:pos x="16" y="193"/>
                </a:cxn>
                <a:cxn ang="0">
                  <a:pos x="38" y="242"/>
                </a:cxn>
                <a:cxn ang="0">
                  <a:pos x="46" y="262"/>
                </a:cxn>
                <a:cxn ang="0">
                  <a:pos x="55" y="292"/>
                </a:cxn>
                <a:cxn ang="0">
                  <a:pos x="56" y="302"/>
                </a:cxn>
                <a:cxn ang="0">
                  <a:pos x="59" y="341"/>
                </a:cxn>
                <a:cxn ang="0">
                  <a:pos x="56" y="382"/>
                </a:cxn>
                <a:cxn ang="0">
                  <a:pos x="216" y="383"/>
                </a:cxn>
                <a:cxn ang="0">
                  <a:pos x="218" y="357"/>
                </a:cxn>
                <a:cxn ang="0">
                  <a:pos x="221" y="351"/>
                </a:cxn>
                <a:cxn ang="0">
                  <a:pos x="234" y="344"/>
                </a:cxn>
                <a:cxn ang="0">
                  <a:pos x="264" y="340"/>
                </a:cxn>
                <a:cxn ang="0">
                  <a:pos x="290" y="334"/>
                </a:cxn>
                <a:cxn ang="0">
                  <a:pos x="296" y="331"/>
                </a:cxn>
                <a:cxn ang="0">
                  <a:pos x="304" y="320"/>
                </a:cxn>
                <a:cxn ang="0">
                  <a:pos x="306" y="311"/>
                </a:cxn>
                <a:cxn ang="0">
                  <a:pos x="304" y="289"/>
                </a:cxn>
                <a:cxn ang="0">
                  <a:pos x="304" y="281"/>
                </a:cxn>
                <a:cxn ang="0">
                  <a:pos x="310" y="274"/>
                </a:cxn>
                <a:cxn ang="0">
                  <a:pos x="310" y="271"/>
                </a:cxn>
                <a:cxn ang="0">
                  <a:pos x="309" y="265"/>
                </a:cxn>
                <a:cxn ang="0">
                  <a:pos x="306" y="263"/>
                </a:cxn>
                <a:cxn ang="0">
                  <a:pos x="310" y="259"/>
                </a:cxn>
                <a:cxn ang="0">
                  <a:pos x="310" y="256"/>
                </a:cxn>
                <a:cxn ang="0">
                  <a:pos x="306" y="239"/>
                </a:cxn>
                <a:cxn ang="0">
                  <a:pos x="304" y="225"/>
                </a:cxn>
                <a:cxn ang="0">
                  <a:pos x="307" y="217"/>
                </a:cxn>
                <a:cxn ang="0">
                  <a:pos x="319" y="213"/>
                </a:cxn>
                <a:cxn ang="0">
                  <a:pos x="324" y="207"/>
                </a:cxn>
                <a:cxn ang="0">
                  <a:pos x="324" y="203"/>
                </a:cxn>
              </a:cxnLst>
              <a:rect l="0" t="0" r="r" b="b"/>
              <a:pathLst>
                <a:path w="324" h="383">
                  <a:moveTo>
                    <a:pt x="324" y="203"/>
                  </a:moveTo>
                  <a:lnTo>
                    <a:pt x="324" y="203"/>
                  </a:lnTo>
                  <a:lnTo>
                    <a:pt x="324" y="199"/>
                  </a:lnTo>
                  <a:lnTo>
                    <a:pt x="322" y="194"/>
                  </a:lnTo>
                  <a:lnTo>
                    <a:pt x="316" y="189"/>
                  </a:lnTo>
                  <a:lnTo>
                    <a:pt x="316" y="189"/>
                  </a:lnTo>
                  <a:lnTo>
                    <a:pt x="301" y="173"/>
                  </a:lnTo>
                  <a:lnTo>
                    <a:pt x="293" y="163"/>
                  </a:lnTo>
                  <a:lnTo>
                    <a:pt x="293" y="163"/>
                  </a:lnTo>
                  <a:lnTo>
                    <a:pt x="286" y="154"/>
                  </a:lnTo>
                  <a:lnTo>
                    <a:pt x="284" y="148"/>
                  </a:lnTo>
                  <a:lnTo>
                    <a:pt x="284" y="143"/>
                  </a:lnTo>
                  <a:lnTo>
                    <a:pt x="284" y="143"/>
                  </a:lnTo>
                  <a:lnTo>
                    <a:pt x="284" y="134"/>
                  </a:lnTo>
                  <a:lnTo>
                    <a:pt x="286" y="125"/>
                  </a:lnTo>
                  <a:lnTo>
                    <a:pt x="286" y="125"/>
                  </a:lnTo>
                  <a:lnTo>
                    <a:pt x="286" y="111"/>
                  </a:lnTo>
                  <a:lnTo>
                    <a:pt x="284" y="99"/>
                  </a:lnTo>
                  <a:lnTo>
                    <a:pt x="281" y="85"/>
                  </a:lnTo>
                  <a:lnTo>
                    <a:pt x="277" y="69"/>
                  </a:lnTo>
                  <a:lnTo>
                    <a:pt x="268" y="53"/>
                  </a:lnTo>
                  <a:lnTo>
                    <a:pt x="262" y="46"/>
                  </a:lnTo>
                  <a:lnTo>
                    <a:pt x="257" y="39"/>
                  </a:lnTo>
                  <a:lnTo>
                    <a:pt x="248" y="32"/>
                  </a:lnTo>
                  <a:lnTo>
                    <a:pt x="239" y="26"/>
                  </a:lnTo>
                  <a:lnTo>
                    <a:pt x="239" y="26"/>
                  </a:lnTo>
                  <a:lnTo>
                    <a:pt x="221" y="16"/>
                  </a:lnTo>
                  <a:lnTo>
                    <a:pt x="202" y="9"/>
                  </a:lnTo>
                  <a:lnTo>
                    <a:pt x="183" y="3"/>
                  </a:lnTo>
                  <a:lnTo>
                    <a:pt x="166" y="1"/>
                  </a:lnTo>
                  <a:lnTo>
                    <a:pt x="166" y="1"/>
                  </a:lnTo>
                  <a:lnTo>
                    <a:pt x="140" y="0"/>
                  </a:lnTo>
                  <a:lnTo>
                    <a:pt x="115" y="1"/>
                  </a:lnTo>
                  <a:lnTo>
                    <a:pt x="91" y="6"/>
                  </a:lnTo>
                  <a:lnTo>
                    <a:pt x="68" y="14"/>
                  </a:lnTo>
                  <a:lnTo>
                    <a:pt x="68" y="14"/>
                  </a:lnTo>
                  <a:lnTo>
                    <a:pt x="59" y="19"/>
                  </a:lnTo>
                  <a:lnTo>
                    <a:pt x="52" y="23"/>
                  </a:lnTo>
                  <a:lnTo>
                    <a:pt x="38" y="35"/>
                  </a:lnTo>
                  <a:lnTo>
                    <a:pt x="26" y="48"/>
                  </a:lnTo>
                  <a:lnTo>
                    <a:pt x="16" y="63"/>
                  </a:lnTo>
                  <a:lnTo>
                    <a:pt x="16" y="63"/>
                  </a:lnTo>
                  <a:lnTo>
                    <a:pt x="10" y="75"/>
                  </a:lnTo>
                  <a:lnTo>
                    <a:pt x="6" y="89"/>
                  </a:lnTo>
                  <a:lnTo>
                    <a:pt x="2" y="108"/>
                  </a:lnTo>
                  <a:lnTo>
                    <a:pt x="0" y="120"/>
                  </a:lnTo>
                  <a:lnTo>
                    <a:pt x="0" y="131"/>
                  </a:lnTo>
                  <a:lnTo>
                    <a:pt x="0" y="131"/>
                  </a:lnTo>
                  <a:lnTo>
                    <a:pt x="3" y="148"/>
                  </a:lnTo>
                  <a:lnTo>
                    <a:pt x="6" y="166"/>
                  </a:lnTo>
                  <a:lnTo>
                    <a:pt x="12" y="180"/>
                  </a:lnTo>
                  <a:lnTo>
                    <a:pt x="16" y="193"/>
                  </a:lnTo>
                  <a:lnTo>
                    <a:pt x="16" y="193"/>
                  </a:lnTo>
                  <a:lnTo>
                    <a:pt x="38" y="242"/>
                  </a:lnTo>
                  <a:lnTo>
                    <a:pt x="38" y="242"/>
                  </a:lnTo>
                  <a:lnTo>
                    <a:pt x="46" y="262"/>
                  </a:lnTo>
                  <a:lnTo>
                    <a:pt x="51" y="278"/>
                  </a:lnTo>
                  <a:lnTo>
                    <a:pt x="55" y="292"/>
                  </a:lnTo>
                  <a:lnTo>
                    <a:pt x="56" y="302"/>
                  </a:lnTo>
                  <a:lnTo>
                    <a:pt x="56" y="302"/>
                  </a:lnTo>
                  <a:lnTo>
                    <a:pt x="59" y="321"/>
                  </a:lnTo>
                  <a:lnTo>
                    <a:pt x="59" y="341"/>
                  </a:lnTo>
                  <a:lnTo>
                    <a:pt x="59" y="361"/>
                  </a:lnTo>
                  <a:lnTo>
                    <a:pt x="56" y="382"/>
                  </a:lnTo>
                  <a:lnTo>
                    <a:pt x="216" y="383"/>
                  </a:lnTo>
                  <a:lnTo>
                    <a:pt x="216" y="383"/>
                  </a:lnTo>
                  <a:lnTo>
                    <a:pt x="216" y="371"/>
                  </a:lnTo>
                  <a:lnTo>
                    <a:pt x="218" y="357"/>
                  </a:lnTo>
                  <a:lnTo>
                    <a:pt x="218" y="357"/>
                  </a:lnTo>
                  <a:lnTo>
                    <a:pt x="221" y="351"/>
                  </a:lnTo>
                  <a:lnTo>
                    <a:pt x="226" y="347"/>
                  </a:lnTo>
                  <a:lnTo>
                    <a:pt x="234" y="344"/>
                  </a:lnTo>
                  <a:lnTo>
                    <a:pt x="242" y="343"/>
                  </a:lnTo>
                  <a:lnTo>
                    <a:pt x="264" y="340"/>
                  </a:lnTo>
                  <a:lnTo>
                    <a:pt x="277" y="338"/>
                  </a:lnTo>
                  <a:lnTo>
                    <a:pt x="290" y="334"/>
                  </a:lnTo>
                  <a:lnTo>
                    <a:pt x="290" y="334"/>
                  </a:lnTo>
                  <a:lnTo>
                    <a:pt x="296" y="331"/>
                  </a:lnTo>
                  <a:lnTo>
                    <a:pt x="301" y="325"/>
                  </a:lnTo>
                  <a:lnTo>
                    <a:pt x="304" y="320"/>
                  </a:lnTo>
                  <a:lnTo>
                    <a:pt x="306" y="311"/>
                  </a:lnTo>
                  <a:lnTo>
                    <a:pt x="306" y="311"/>
                  </a:lnTo>
                  <a:lnTo>
                    <a:pt x="304" y="297"/>
                  </a:lnTo>
                  <a:lnTo>
                    <a:pt x="304" y="289"/>
                  </a:lnTo>
                  <a:lnTo>
                    <a:pt x="304" y="281"/>
                  </a:lnTo>
                  <a:lnTo>
                    <a:pt x="304" y="281"/>
                  </a:lnTo>
                  <a:lnTo>
                    <a:pt x="309" y="276"/>
                  </a:lnTo>
                  <a:lnTo>
                    <a:pt x="310" y="274"/>
                  </a:lnTo>
                  <a:lnTo>
                    <a:pt x="310" y="271"/>
                  </a:lnTo>
                  <a:lnTo>
                    <a:pt x="310" y="271"/>
                  </a:lnTo>
                  <a:lnTo>
                    <a:pt x="310" y="266"/>
                  </a:lnTo>
                  <a:lnTo>
                    <a:pt x="309" y="265"/>
                  </a:lnTo>
                  <a:lnTo>
                    <a:pt x="306" y="263"/>
                  </a:lnTo>
                  <a:lnTo>
                    <a:pt x="306" y="263"/>
                  </a:lnTo>
                  <a:lnTo>
                    <a:pt x="309" y="262"/>
                  </a:lnTo>
                  <a:lnTo>
                    <a:pt x="310" y="259"/>
                  </a:lnTo>
                  <a:lnTo>
                    <a:pt x="310" y="256"/>
                  </a:lnTo>
                  <a:lnTo>
                    <a:pt x="310" y="256"/>
                  </a:lnTo>
                  <a:lnTo>
                    <a:pt x="306" y="239"/>
                  </a:lnTo>
                  <a:lnTo>
                    <a:pt x="306" y="239"/>
                  </a:lnTo>
                  <a:lnTo>
                    <a:pt x="304" y="225"/>
                  </a:lnTo>
                  <a:lnTo>
                    <a:pt x="304" y="225"/>
                  </a:lnTo>
                  <a:lnTo>
                    <a:pt x="306" y="220"/>
                  </a:lnTo>
                  <a:lnTo>
                    <a:pt x="307" y="217"/>
                  </a:lnTo>
                  <a:lnTo>
                    <a:pt x="316" y="215"/>
                  </a:lnTo>
                  <a:lnTo>
                    <a:pt x="319" y="213"/>
                  </a:lnTo>
                  <a:lnTo>
                    <a:pt x="323" y="210"/>
                  </a:lnTo>
                  <a:lnTo>
                    <a:pt x="324" y="207"/>
                  </a:lnTo>
                  <a:lnTo>
                    <a:pt x="324" y="203"/>
                  </a:lnTo>
                  <a:lnTo>
                    <a:pt x="324" y="203"/>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4" name="Freeform 26"/>
            <p:cNvSpPr/>
            <p:nvPr/>
          </p:nvSpPr>
          <p:spPr bwMode="auto">
            <a:xfrm>
              <a:off x="1694" y="2701"/>
              <a:ext cx="133" cy="138"/>
            </a:xfrm>
            <a:custGeom>
              <a:cxnLst>
                <a:cxn ang="0">
                  <a:pos x="86" y="135"/>
                </a:cxn>
                <a:cxn ang="0">
                  <a:pos x="89" y="116"/>
                </a:cxn>
                <a:cxn ang="0">
                  <a:pos x="101" y="106"/>
                </a:cxn>
                <a:cxn ang="0">
                  <a:pos x="114" y="96"/>
                </a:cxn>
                <a:cxn ang="0">
                  <a:pos x="124" y="85"/>
                </a:cxn>
                <a:cxn ang="0">
                  <a:pos x="131" y="72"/>
                </a:cxn>
                <a:cxn ang="0">
                  <a:pos x="133" y="57"/>
                </a:cxn>
                <a:cxn ang="0">
                  <a:pos x="133" y="47"/>
                </a:cxn>
                <a:cxn ang="0">
                  <a:pos x="128" y="31"/>
                </a:cxn>
                <a:cxn ang="0">
                  <a:pos x="120" y="18"/>
                </a:cxn>
                <a:cxn ang="0">
                  <a:pos x="102" y="7"/>
                </a:cxn>
                <a:cxn ang="0">
                  <a:pos x="79" y="0"/>
                </a:cxn>
                <a:cxn ang="0">
                  <a:pos x="63" y="0"/>
                </a:cxn>
                <a:cxn ang="0">
                  <a:pos x="42" y="3"/>
                </a:cxn>
                <a:cxn ang="0">
                  <a:pos x="20" y="13"/>
                </a:cxn>
                <a:cxn ang="0">
                  <a:pos x="6" y="33"/>
                </a:cxn>
                <a:cxn ang="0">
                  <a:pos x="0" y="62"/>
                </a:cxn>
                <a:cxn ang="0">
                  <a:pos x="42" y="66"/>
                </a:cxn>
                <a:cxn ang="0">
                  <a:pos x="42" y="63"/>
                </a:cxn>
                <a:cxn ang="0">
                  <a:pos x="46" y="49"/>
                </a:cxn>
                <a:cxn ang="0">
                  <a:pos x="50" y="41"/>
                </a:cxn>
                <a:cxn ang="0">
                  <a:pos x="60" y="37"/>
                </a:cxn>
                <a:cxn ang="0">
                  <a:pos x="66" y="36"/>
                </a:cxn>
                <a:cxn ang="0">
                  <a:pos x="76" y="38"/>
                </a:cxn>
                <a:cxn ang="0">
                  <a:pos x="81" y="40"/>
                </a:cxn>
                <a:cxn ang="0">
                  <a:pos x="86" y="47"/>
                </a:cxn>
                <a:cxn ang="0">
                  <a:pos x="88" y="57"/>
                </a:cxn>
                <a:cxn ang="0">
                  <a:pos x="86" y="64"/>
                </a:cxn>
                <a:cxn ang="0">
                  <a:pos x="79" y="74"/>
                </a:cxn>
                <a:cxn ang="0">
                  <a:pos x="73" y="80"/>
                </a:cxn>
                <a:cxn ang="0">
                  <a:pos x="59" y="93"/>
                </a:cxn>
                <a:cxn ang="0">
                  <a:pos x="50" y="105"/>
                </a:cxn>
                <a:cxn ang="0">
                  <a:pos x="46" y="118"/>
                </a:cxn>
                <a:cxn ang="0">
                  <a:pos x="46" y="138"/>
                </a:cxn>
                <a:cxn ang="0">
                  <a:pos x="86" y="135"/>
                </a:cxn>
              </a:cxnLst>
              <a:rect l="0" t="0" r="r" b="b"/>
              <a:pathLst>
                <a:path w="133" h="138">
                  <a:moveTo>
                    <a:pt x="86" y="135"/>
                  </a:moveTo>
                  <a:lnTo>
                    <a:pt x="86" y="135"/>
                  </a:lnTo>
                  <a:lnTo>
                    <a:pt x="88" y="123"/>
                  </a:lnTo>
                  <a:lnTo>
                    <a:pt x="89" y="116"/>
                  </a:lnTo>
                  <a:lnTo>
                    <a:pt x="94" y="112"/>
                  </a:lnTo>
                  <a:lnTo>
                    <a:pt x="101" y="106"/>
                  </a:lnTo>
                  <a:lnTo>
                    <a:pt x="101" y="106"/>
                  </a:lnTo>
                  <a:lnTo>
                    <a:pt x="114" y="96"/>
                  </a:lnTo>
                  <a:lnTo>
                    <a:pt x="120" y="90"/>
                  </a:lnTo>
                  <a:lnTo>
                    <a:pt x="124" y="85"/>
                  </a:lnTo>
                  <a:lnTo>
                    <a:pt x="128" y="79"/>
                  </a:lnTo>
                  <a:lnTo>
                    <a:pt x="131" y="72"/>
                  </a:lnTo>
                  <a:lnTo>
                    <a:pt x="133" y="64"/>
                  </a:lnTo>
                  <a:lnTo>
                    <a:pt x="133" y="57"/>
                  </a:lnTo>
                  <a:lnTo>
                    <a:pt x="133" y="57"/>
                  </a:lnTo>
                  <a:lnTo>
                    <a:pt x="133" y="47"/>
                  </a:lnTo>
                  <a:lnTo>
                    <a:pt x="131" y="38"/>
                  </a:lnTo>
                  <a:lnTo>
                    <a:pt x="128" y="31"/>
                  </a:lnTo>
                  <a:lnTo>
                    <a:pt x="124" y="24"/>
                  </a:lnTo>
                  <a:lnTo>
                    <a:pt x="120" y="18"/>
                  </a:lnTo>
                  <a:lnTo>
                    <a:pt x="114" y="14"/>
                  </a:lnTo>
                  <a:lnTo>
                    <a:pt x="102" y="7"/>
                  </a:lnTo>
                  <a:lnTo>
                    <a:pt x="91" y="3"/>
                  </a:lnTo>
                  <a:lnTo>
                    <a:pt x="79" y="0"/>
                  </a:lnTo>
                  <a:lnTo>
                    <a:pt x="63" y="0"/>
                  </a:lnTo>
                  <a:lnTo>
                    <a:pt x="63" y="0"/>
                  </a:lnTo>
                  <a:lnTo>
                    <a:pt x="53" y="0"/>
                  </a:lnTo>
                  <a:lnTo>
                    <a:pt x="42" y="3"/>
                  </a:lnTo>
                  <a:lnTo>
                    <a:pt x="30" y="7"/>
                  </a:lnTo>
                  <a:lnTo>
                    <a:pt x="20" y="13"/>
                  </a:lnTo>
                  <a:lnTo>
                    <a:pt x="11" y="21"/>
                  </a:lnTo>
                  <a:lnTo>
                    <a:pt x="6" y="33"/>
                  </a:lnTo>
                  <a:lnTo>
                    <a:pt x="1" y="46"/>
                  </a:lnTo>
                  <a:lnTo>
                    <a:pt x="0" y="62"/>
                  </a:lnTo>
                  <a:lnTo>
                    <a:pt x="0" y="66"/>
                  </a:lnTo>
                  <a:lnTo>
                    <a:pt x="42" y="66"/>
                  </a:lnTo>
                  <a:lnTo>
                    <a:pt x="42" y="63"/>
                  </a:lnTo>
                  <a:lnTo>
                    <a:pt x="42" y="63"/>
                  </a:lnTo>
                  <a:lnTo>
                    <a:pt x="45" y="53"/>
                  </a:lnTo>
                  <a:lnTo>
                    <a:pt x="46" y="49"/>
                  </a:lnTo>
                  <a:lnTo>
                    <a:pt x="48" y="44"/>
                  </a:lnTo>
                  <a:lnTo>
                    <a:pt x="50" y="41"/>
                  </a:lnTo>
                  <a:lnTo>
                    <a:pt x="55" y="38"/>
                  </a:lnTo>
                  <a:lnTo>
                    <a:pt x="60" y="37"/>
                  </a:lnTo>
                  <a:lnTo>
                    <a:pt x="66" y="36"/>
                  </a:lnTo>
                  <a:lnTo>
                    <a:pt x="66" y="36"/>
                  </a:lnTo>
                  <a:lnTo>
                    <a:pt x="73" y="37"/>
                  </a:lnTo>
                  <a:lnTo>
                    <a:pt x="76" y="38"/>
                  </a:lnTo>
                  <a:lnTo>
                    <a:pt x="81" y="40"/>
                  </a:lnTo>
                  <a:lnTo>
                    <a:pt x="81" y="40"/>
                  </a:lnTo>
                  <a:lnTo>
                    <a:pt x="84" y="44"/>
                  </a:lnTo>
                  <a:lnTo>
                    <a:pt x="86" y="47"/>
                  </a:lnTo>
                  <a:lnTo>
                    <a:pt x="88" y="53"/>
                  </a:lnTo>
                  <a:lnTo>
                    <a:pt x="88" y="57"/>
                  </a:lnTo>
                  <a:lnTo>
                    <a:pt x="88" y="57"/>
                  </a:lnTo>
                  <a:lnTo>
                    <a:pt x="86" y="64"/>
                  </a:lnTo>
                  <a:lnTo>
                    <a:pt x="84" y="70"/>
                  </a:lnTo>
                  <a:lnTo>
                    <a:pt x="79" y="74"/>
                  </a:lnTo>
                  <a:lnTo>
                    <a:pt x="73" y="80"/>
                  </a:lnTo>
                  <a:lnTo>
                    <a:pt x="73" y="80"/>
                  </a:lnTo>
                  <a:lnTo>
                    <a:pt x="65" y="86"/>
                  </a:lnTo>
                  <a:lnTo>
                    <a:pt x="59" y="93"/>
                  </a:lnTo>
                  <a:lnTo>
                    <a:pt x="53" y="99"/>
                  </a:lnTo>
                  <a:lnTo>
                    <a:pt x="50" y="105"/>
                  </a:lnTo>
                  <a:lnTo>
                    <a:pt x="48" y="112"/>
                  </a:lnTo>
                  <a:lnTo>
                    <a:pt x="46" y="118"/>
                  </a:lnTo>
                  <a:lnTo>
                    <a:pt x="46" y="135"/>
                  </a:lnTo>
                  <a:lnTo>
                    <a:pt x="46" y="138"/>
                  </a:lnTo>
                  <a:lnTo>
                    <a:pt x="86" y="138"/>
                  </a:lnTo>
                  <a:lnTo>
                    <a:pt x="86" y="135"/>
                  </a:lnTo>
                  <a:close/>
                </a:path>
              </a:pathLst>
            </a:custGeom>
            <a:solidFill>
              <a:srgbClr val="014056"/>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5" name="Rectangle 27"/>
            <p:cNvSpPr>
              <a:spLocks noChangeArrowheads="1"/>
            </p:cNvSpPr>
            <p:nvPr/>
          </p:nvSpPr>
          <p:spPr bwMode="auto">
            <a:xfrm>
              <a:off x="1740" y="2858"/>
              <a:ext cx="40" cy="33"/>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sp>
        <p:nvSpPr>
          <p:cNvPr id="36" name="RbNavigator"/>
          <p:cNvSpPr txBox="1"/>
          <p:nvPr/>
        </p:nvSpPr>
        <p:spPr>
          <a:xfrm>
            <a:off x="3708400" y="3241673"/>
            <a:ext cx="274320" cy="274320"/>
          </a:xfrm>
          <a:prstGeom prst="rect">
            <a:avLst/>
          </a:prstGeom>
          <a:solidFill>
            <a:schemeClr val="accent1"/>
          </a:solidFill>
          <a:ln w="22225" cmpd="sng">
            <a:noFill/>
          </a:ln>
          <a:effectLst/>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accent3"/>
                </a:solidFill>
                <a:latin typeface="Arial" pitchFamily="34" charset="0"/>
                <a:ea typeface="宋体" pitchFamily="2" charset="-122"/>
                <a:cs typeface="Arial" pitchFamily="34" charset="0"/>
              </a:rPr>
              <a:t>2</a:t>
            </a:r>
            <a:endParaRPr kumimoji="1" lang="zh-CN" altLang="en-US">
              <a:solidFill>
                <a:schemeClr val="accent3"/>
              </a:solidFill>
              <a:latin typeface="Arial" pitchFamily="34" charset="0"/>
              <a:ea typeface="宋体" pitchFamily="2" charset="-122"/>
              <a:cs typeface="Arial" pitchFamily="34" charset="0"/>
            </a:endParaRPr>
          </a:p>
        </p:txBody>
      </p:sp>
      <p:sp>
        <p:nvSpPr>
          <p:cNvPr id="37" name="RbNavigator"/>
          <p:cNvSpPr txBox="1"/>
          <p:nvPr/>
        </p:nvSpPr>
        <p:spPr>
          <a:xfrm>
            <a:off x="2552700" y="3241673"/>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Arial" pitchFamily="34" charset="0"/>
                <a:ea typeface="宋体" pitchFamily="2" charset="-122"/>
                <a:cs typeface="Arial" pitchFamily="34" charset="0"/>
              </a:rPr>
              <a:t>1</a:t>
            </a:r>
            <a:endParaRPr kumimoji="1" lang="zh-CN" altLang="en-US">
              <a:solidFill>
                <a:schemeClr val="bg1"/>
              </a:solidFill>
              <a:latin typeface="Arial" pitchFamily="34" charset="0"/>
              <a:ea typeface="宋体" pitchFamily="2" charset="-122"/>
              <a:cs typeface="Arial" pitchFamily="34" charset="0"/>
            </a:endParaRPr>
          </a:p>
        </p:txBody>
      </p:sp>
      <p:sp>
        <p:nvSpPr>
          <p:cNvPr id="39" name="Rectangle 25"/>
          <p:cNvSpPr>
            <a:spLocks noChangeArrowheads="1"/>
          </p:cNvSpPr>
          <p:nvPr>
            <p:custDataLst>
              <p:tags r:id="rId13"/>
            </p:custDataLst>
          </p:nvPr>
        </p:nvSpPr>
        <p:spPr bwMode="blackWhite">
          <a:xfrm>
            <a:off x="3708400" y="360565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a:solidFill>
                  <a:schemeClr val="accent1"/>
                </a:solidFill>
                <a:latin typeface="Arial" pitchFamily="34" charset="0"/>
                <a:ea typeface="宋体" pitchFamily="2" charset="-122"/>
              </a:rPr>
              <a:t>分解问题</a:t>
            </a:r>
          </a:p>
        </p:txBody>
      </p:sp>
      <p:sp>
        <p:nvSpPr>
          <p:cNvPr id="44" name="RbLeanShape Right Angle 42"/>
          <p:cNvSpPr/>
          <p:nvPr/>
        </p:nvSpPr>
        <p:spPr>
          <a:xfrm flipH="1">
            <a:off x="2190747" y="2419350"/>
            <a:ext cx="1009649" cy="752475"/>
          </a:xfrm>
          <a:custGeom>
            <a:gdLst>
              <a:gd name="connsiteX0" fmla="*/ 1270000 w 1270000"/>
              <a:gd name="connsiteY0" fmla="*/ 0 h 476250"/>
              <a:gd name="connsiteX1" fmla="*/ 0 w 1270000"/>
              <a:gd name="connsiteY1" fmla="*/ 0 h 476250"/>
              <a:gd name="connsiteX2" fmla="*/ 0 w 1270000"/>
              <a:gd name="connsiteY2" fmla="*/ 476250 h 476250"/>
            </a:gdLst>
            <a:cxnLst>
              <a:cxn ang="0">
                <a:pos x="connsiteX0" y="connsiteY0"/>
              </a:cxn>
              <a:cxn ang="0">
                <a:pos x="connsiteX1" y="connsiteY1"/>
              </a:cxn>
              <a:cxn ang="0">
                <a:pos x="connsiteX2" y="connsiteY2"/>
              </a:cxn>
            </a:cxnLst>
            <a:rect l="l" t="t" r="r" b="b"/>
            <a:pathLst>
              <a:path w="1270000" h="476250">
                <a:moveTo>
                  <a:pt x="1270000" y="0"/>
                </a:moveTo>
                <a:lnTo>
                  <a:pt x="0" y="0"/>
                </a:lnTo>
                <a:lnTo>
                  <a:pt x="0" y="476250"/>
                </a:lnTo>
              </a:path>
            </a:pathLst>
          </a:custGeom>
          <a:ln w="9525" cmpd="sng">
            <a:solidFill>
              <a:schemeClr val="accent3"/>
            </a:solidFill>
            <a:headEnd type="none"/>
            <a:tailEnd type="oval"/>
          </a:ln>
          <a:effectLst/>
        </p:spPr>
        <p:style>
          <a:lnRef idx="1">
            <a:schemeClr val="accent1"/>
          </a:lnRef>
          <a:fillRef idx="0">
            <a:schemeClr val="accent1"/>
          </a:fillRef>
          <a:effectRef idx="0">
            <a:schemeClr val="accent1"/>
          </a:effectRef>
          <a:fontRef idx="minor">
            <a:schemeClr val="tx1"/>
          </a:fontRef>
        </p:style>
        <p:txBody>
          <a:bodyPr vert="horz" wrap="square" lIns="89999"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45" name="TextBox 44"/>
          <p:cNvSpPr txBox="1"/>
          <p:nvPr/>
        </p:nvSpPr>
        <p:spPr>
          <a:xfrm>
            <a:off x="2190749" y="2486025"/>
            <a:ext cx="933450" cy="635174"/>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600"/>
              </a:spcBef>
              <a:buClr>
                <a:schemeClr val="tx1"/>
              </a:buClr>
              <a:buSzTx/>
            </a:pPr>
            <a:r>
              <a:rPr lang="zh-CN" altLang="en-US">
                <a:latin typeface="+mn-lt"/>
                <a:cs typeface="Arial" pitchFamily="34" charset="0"/>
              </a:rPr>
              <a:t>考虑效果</a:t>
            </a:r>
          </a:p>
          <a:p>
            <a:pPr marL="176188" lvl="1" indent="-176188">
              <a:lnSpc>
                <a:spcPct val="93000"/>
              </a:lnSpc>
              <a:spcBef>
                <a:spcPts val="600"/>
              </a:spcBef>
              <a:buClr>
                <a:schemeClr val="tx1"/>
              </a:buClr>
              <a:buSzTx/>
              <a:buFont typeface="Arial"/>
              <a:buChar char="•"/>
            </a:pPr>
            <a:r>
              <a:rPr lang="zh-CN" altLang="en-US" b="0">
                <a:latin typeface="+mn-lt"/>
                <a:cs typeface="Arial" pitchFamily="34" charset="0"/>
              </a:rPr>
              <a:t>客户需要知道什么？</a:t>
            </a:r>
            <a:endParaRPr lang="zh-CN" altLang="en-US" sz="1300" b="0">
              <a:latin typeface="+mn-lt"/>
              <a:cs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 name="Object 29"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4" name="think-cell 幻灯片" r:id="rId3" imgW="158750" imgH="158750" progId="TCLayout.ActiveDocument.1">
                  <p:embed/>
                </p:oleObj>
              </mc:Choice>
              <mc:Fallback>
                <p:oleObj name="think-cell 幻灯片" r:id="rId3" imgW="158750" imgH="15875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4" name="Title 3"/>
          <p:cNvSpPr>
            <a:spLocks noGrp="1"/>
          </p:cNvSpPr>
          <p:nvPr>
            <p:ph type="title"/>
            <p:custDataLst>
              <p:tags r:id="rId5"/>
            </p:custDataLst>
          </p:nvPr>
        </p:nvSpPr>
        <p:spPr/>
        <p:txBody>
          <a:bodyPr/>
          <a:lstStyle/>
          <a:p>
            <a:r>
              <a:rPr lang="zh-CN" altLang="en-US">
                <a:latin typeface="Arial" pitchFamily="34" charset="0"/>
                <a:ea typeface="宋体" pitchFamily="2" charset="-122"/>
              </a:rPr>
              <a:t>逻辑树的用途</a:t>
            </a:r>
          </a:p>
        </p:txBody>
      </p:sp>
      <p:sp>
        <p:nvSpPr>
          <p:cNvPr id="7" name="Textframe 11"/>
          <p:cNvSpPr>
            <a:spLocks noChangeArrowheads="1"/>
          </p:cNvSpPr>
          <p:nvPr>
            <p:custDataLst>
              <p:tags r:id="rId6"/>
            </p:custDataLst>
          </p:nvPr>
        </p:nvSpPr>
        <p:spPr bwMode="auto">
          <a:xfrm>
            <a:off x="745478" y="2451100"/>
            <a:ext cx="3971802" cy="200055"/>
          </a:xfrm>
          <a:prstGeom prst="rect">
            <a:avLst/>
          </a:prstGeom>
          <a:noFill/>
          <a:ln w="6350">
            <a:noFill/>
            <a:miter lim="800000"/>
          </a:ln>
          <a:effectLst/>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330200">
              <a:buClr>
                <a:srgbClr val="000000"/>
              </a:buClr>
              <a:buSzTx/>
              <a:buFont typeface="Arial"/>
            </a:pPr>
            <a:r>
              <a:rPr lang="zh-CN" altLang="en-US">
                <a:latin typeface="Arial" pitchFamily="34" charset="0"/>
                <a:ea typeface="宋体" pitchFamily="2" charset="-122"/>
              </a:rPr>
              <a:t>从一个被粗略界定的复杂问题</a:t>
            </a:r>
            <a:r>
              <a:rPr lang="en-US" altLang="zh-CN">
                <a:latin typeface="Arial" pitchFamily="34" charset="0"/>
                <a:ea typeface="宋体" pitchFamily="2" charset="-122"/>
              </a:rPr>
              <a:t>…</a:t>
            </a:r>
          </a:p>
        </p:txBody>
      </p:sp>
      <p:sp>
        <p:nvSpPr>
          <p:cNvPr id="8" name="Textframe 11"/>
          <p:cNvSpPr>
            <a:spLocks noChangeArrowheads="1"/>
          </p:cNvSpPr>
          <p:nvPr>
            <p:custDataLst>
              <p:tags r:id="rId7"/>
            </p:custDataLst>
          </p:nvPr>
        </p:nvSpPr>
        <p:spPr bwMode="auto">
          <a:xfrm>
            <a:off x="5418138" y="2451100"/>
            <a:ext cx="3863975" cy="200055"/>
          </a:xfrm>
          <a:prstGeom prst="rect">
            <a:avLst/>
          </a:prstGeom>
          <a:noFill/>
          <a:ln w="6350">
            <a:noFill/>
            <a:miter lim="800000"/>
          </a:ln>
          <a:effectLst/>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r" defTabSz="330200">
              <a:buClr>
                <a:srgbClr val="000000"/>
              </a:buClr>
              <a:buSzTx/>
              <a:buFont typeface="Arial"/>
            </a:pPr>
            <a:r>
              <a:rPr lang="en-US" altLang="zh-CN">
                <a:latin typeface="Arial" pitchFamily="34" charset="0"/>
                <a:ea typeface="宋体" pitchFamily="2" charset="-122"/>
              </a:rPr>
              <a:t>…</a:t>
            </a:r>
            <a:r>
              <a:rPr lang="zh-CN" altLang="en-US">
                <a:latin typeface="Arial" pitchFamily="34" charset="0"/>
                <a:ea typeface="宋体" pitchFamily="2" charset="-122"/>
              </a:rPr>
              <a:t>到完整的、有内在联系的一系列相关议题</a:t>
            </a:r>
          </a:p>
        </p:txBody>
      </p:sp>
      <p:sp>
        <p:nvSpPr>
          <p:cNvPr id="9" name="Rectangle 10"/>
          <p:cNvSpPr>
            <a:spLocks noChangeArrowheads="1"/>
          </p:cNvSpPr>
          <p:nvPr/>
        </p:nvSpPr>
        <p:spPr bwMode="blackWhite">
          <a:xfrm>
            <a:off x="738000" y="2953443"/>
            <a:ext cx="1684634" cy="1632703"/>
          </a:xfrm>
          <a:prstGeom prst="rect">
            <a:avLst/>
          </a:prstGeom>
          <a:solidFill>
            <a:schemeClr val="bg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grpSp>
        <p:nvGrpSpPr>
          <p:cNvPr id="10" name="Group 11"/>
          <p:cNvGrpSpPr/>
          <p:nvPr/>
        </p:nvGrpSpPr>
        <p:grpSpPr>
          <a:xfrm>
            <a:off x="864347" y="3186686"/>
            <a:ext cx="1431939" cy="1166216"/>
            <a:chOff x="528" y="1440"/>
            <a:chExt cx="816" cy="720"/>
          </a:xfrm>
          <a:solidFill>
            <a:schemeClr val="accent2"/>
          </a:solidFill>
        </p:grpSpPr>
        <p:sp>
          <p:nvSpPr>
            <p:cNvPr id="11" name="Rectangle 12"/>
            <p:cNvSpPr>
              <a:spLocks noChangeArrowheads="1"/>
            </p:cNvSpPr>
            <p:nvPr/>
          </p:nvSpPr>
          <p:spPr bwMode="blackWhite">
            <a:xfrm>
              <a:off x="528" y="1440"/>
              <a:ext cx="81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sp>
          <p:nvSpPr>
            <p:cNvPr id="12" name="Rectangle 13"/>
            <p:cNvSpPr>
              <a:spLocks noChangeArrowheads="1"/>
            </p:cNvSpPr>
            <p:nvPr/>
          </p:nvSpPr>
          <p:spPr bwMode="blackWhite">
            <a:xfrm>
              <a:off x="528" y="1632"/>
              <a:ext cx="33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sp>
          <p:nvSpPr>
            <p:cNvPr id="13" name="Rectangle 14"/>
            <p:cNvSpPr>
              <a:spLocks noChangeArrowheads="1"/>
            </p:cNvSpPr>
            <p:nvPr/>
          </p:nvSpPr>
          <p:spPr bwMode="blackWhite">
            <a:xfrm>
              <a:off x="1008" y="1632"/>
              <a:ext cx="33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sp>
          <p:nvSpPr>
            <p:cNvPr id="14" name="Rectangle 15"/>
            <p:cNvSpPr>
              <a:spLocks noChangeArrowheads="1"/>
            </p:cNvSpPr>
            <p:nvPr/>
          </p:nvSpPr>
          <p:spPr bwMode="blackWhite">
            <a:xfrm>
              <a:off x="528" y="1824"/>
              <a:ext cx="33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sp>
          <p:nvSpPr>
            <p:cNvPr id="15" name="Rectangle 16"/>
            <p:cNvSpPr>
              <a:spLocks noChangeArrowheads="1"/>
            </p:cNvSpPr>
            <p:nvPr/>
          </p:nvSpPr>
          <p:spPr bwMode="blackWhite">
            <a:xfrm>
              <a:off x="1008" y="1824"/>
              <a:ext cx="33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sp>
          <p:nvSpPr>
            <p:cNvPr id="16" name="Rectangle 17"/>
            <p:cNvSpPr>
              <a:spLocks noChangeArrowheads="1"/>
            </p:cNvSpPr>
            <p:nvPr/>
          </p:nvSpPr>
          <p:spPr bwMode="blackWhite">
            <a:xfrm>
              <a:off x="528" y="2016"/>
              <a:ext cx="816" cy="144"/>
            </a:xfrm>
            <a:prstGeom prst="rect">
              <a:avLst/>
            </a:prstGeom>
            <a:grp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Arial" pitchFamily="34" charset="0"/>
                <a:ea typeface="宋体" pitchFamily="2" charset="-122"/>
              </a:endParaRPr>
            </a:p>
          </p:txBody>
        </p:sp>
      </p:grpSp>
      <p:sp>
        <p:nvSpPr>
          <p:cNvPr id="19" name="AutoShape 22"/>
          <p:cNvSpPr>
            <a:spLocks noChangeAspect="1" noChangeArrowheads="1" noTextEdit="1"/>
          </p:cNvSpPr>
          <p:nvPr>
            <p:custDataLst>
              <p:tags r:id="rId8"/>
            </p:custDataLst>
          </p:nvPr>
        </p:nvSpPr>
        <p:spPr bwMode="auto">
          <a:xfrm>
            <a:off x="2471738" y="4216400"/>
            <a:ext cx="684212" cy="681038"/>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1" name="Freeform 25"/>
          <p:cNvSpPr/>
          <p:nvPr/>
        </p:nvSpPr>
        <p:spPr bwMode="auto">
          <a:xfrm>
            <a:off x="3494806" y="4852988"/>
            <a:ext cx="962894" cy="1138237"/>
          </a:xfrm>
          <a:custGeom>
            <a:cxnLst>
              <a:cxn ang="0">
                <a:pos x="324" y="203"/>
              </a:cxn>
              <a:cxn ang="0">
                <a:pos x="322" y="194"/>
              </a:cxn>
              <a:cxn ang="0">
                <a:pos x="316" y="189"/>
              </a:cxn>
              <a:cxn ang="0">
                <a:pos x="293" y="163"/>
              </a:cxn>
              <a:cxn ang="0">
                <a:pos x="286" y="154"/>
              </a:cxn>
              <a:cxn ang="0">
                <a:pos x="284" y="143"/>
              </a:cxn>
              <a:cxn ang="0">
                <a:pos x="284" y="134"/>
              </a:cxn>
              <a:cxn ang="0">
                <a:pos x="286" y="125"/>
              </a:cxn>
              <a:cxn ang="0">
                <a:pos x="284" y="99"/>
              </a:cxn>
              <a:cxn ang="0">
                <a:pos x="277" y="69"/>
              </a:cxn>
              <a:cxn ang="0">
                <a:pos x="262" y="46"/>
              </a:cxn>
              <a:cxn ang="0">
                <a:pos x="248" y="32"/>
              </a:cxn>
              <a:cxn ang="0">
                <a:pos x="239" y="26"/>
              </a:cxn>
              <a:cxn ang="0">
                <a:pos x="202" y="9"/>
              </a:cxn>
              <a:cxn ang="0">
                <a:pos x="166" y="1"/>
              </a:cxn>
              <a:cxn ang="0">
                <a:pos x="140" y="0"/>
              </a:cxn>
              <a:cxn ang="0">
                <a:pos x="91" y="6"/>
              </a:cxn>
              <a:cxn ang="0">
                <a:pos x="68" y="14"/>
              </a:cxn>
              <a:cxn ang="0">
                <a:pos x="52" y="23"/>
              </a:cxn>
              <a:cxn ang="0">
                <a:pos x="26" y="48"/>
              </a:cxn>
              <a:cxn ang="0">
                <a:pos x="16" y="63"/>
              </a:cxn>
              <a:cxn ang="0">
                <a:pos x="6" y="89"/>
              </a:cxn>
              <a:cxn ang="0">
                <a:pos x="0" y="120"/>
              </a:cxn>
              <a:cxn ang="0">
                <a:pos x="0" y="131"/>
              </a:cxn>
              <a:cxn ang="0">
                <a:pos x="6" y="166"/>
              </a:cxn>
              <a:cxn ang="0">
                <a:pos x="16" y="193"/>
              </a:cxn>
              <a:cxn ang="0">
                <a:pos x="38" y="242"/>
              </a:cxn>
              <a:cxn ang="0">
                <a:pos x="46" y="262"/>
              </a:cxn>
              <a:cxn ang="0">
                <a:pos x="55" y="292"/>
              </a:cxn>
              <a:cxn ang="0">
                <a:pos x="56" y="302"/>
              </a:cxn>
              <a:cxn ang="0">
                <a:pos x="59" y="341"/>
              </a:cxn>
              <a:cxn ang="0">
                <a:pos x="56" y="382"/>
              </a:cxn>
              <a:cxn ang="0">
                <a:pos x="216" y="383"/>
              </a:cxn>
              <a:cxn ang="0">
                <a:pos x="218" y="357"/>
              </a:cxn>
              <a:cxn ang="0">
                <a:pos x="221" y="351"/>
              </a:cxn>
              <a:cxn ang="0">
                <a:pos x="234" y="344"/>
              </a:cxn>
              <a:cxn ang="0">
                <a:pos x="264" y="340"/>
              </a:cxn>
              <a:cxn ang="0">
                <a:pos x="290" y="334"/>
              </a:cxn>
              <a:cxn ang="0">
                <a:pos x="296" y="331"/>
              </a:cxn>
              <a:cxn ang="0">
                <a:pos x="304" y="320"/>
              </a:cxn>
              <a:cxn ang="0">
                <a:pos x="306" y="311"/>
              </a:cxn>
              <a:cxn ang="0">
                <a:pos x="304" y="289"/>
              </a:cxn>
              <a:cxn ang="0">
                <a:pos x="304" y="281"/>
              </a:cxn>
              <a:cxn ang="0">
                <a:pos x="310" y="274"/>
              </a:cxn>
              <a:cxn ang="0">
                <a:pos x="310" y="271"/>
              </a:cxn>
              <a:cxn ang="0">
                <a:pos x="309" y="265"/>
              </a:cxn>
              <a:cxn ang="0">
                <a:pos x="306" y="263"/>
              </a:cxn>
              <a:cxn ang="0">
                <a:pos x="310" y="259"/>
              </a:cxn>
              <a:cxn ang="0">
                <a:pos x="310" y="256"/>
              </a:cxn>
              <a:cxn ang="0">
                <a:pos x="306" y="239"/>
              </a:cxn>
              <a:cxn ang="0">
                <a:pos x="304" y="225"/>
              </a:cxn>
              <a:cxn ang="0">
                <a:pos x="307" y="217"/>
              </a:cxn>
              <a:cxn ang="0">
                <a:pos x="319" y="213"/>
              </a:cxn>
              <a:cxn ang="0">
                <a:pos x="324" y="207"/>
              </a:cxn>
              <a:cxn ang="0">
                <a:pos x="324" y="203"/>
              </a:cxn>
            </a:cxnLst>
            <a:rect l="0" t="0" r="r" b="b"/>
            <a:pathLst>
              <a:path w="324" h="383">
                <a:moveTo>
                  <a:pt x="324" y="203"/>
                </a:moveTo>
                <a:lnTo>
                  <a:pt x="324" y="203"/>
                </a:lnTo>
                <a:lnTo>
                  <a:pt x="324" y="199"/>
                </a:lnTo>
                <a:lnTo>
                  <a:pt x="322" y="194"/>
                </a:lnTo>
                <a:lnTo>
                  <a:pt x="316" y="189"/>
                </a:lnTo>
                <a:lnTo>
                  <a:pt x="316" y="189"/>
                </a:lnTo>
                <a:lnTo>
                  <a:pt x="301" y="173"/>
                </a:lnTo>
                <a:lnTo>
                  <a:pt x="293" y="163"/>
                </a:lnTo>
                <a:lnTo>
                  <a:pt x="293" y="163"/>
                </a:lnTo>
                <a:lnTo>
                  <a:pt x="286" y="154"/>
                </a:lnTo>
                <a:lnTo>
                  <a:pt x="284" y="148"/>
                </a:lnTo>
                <a:lnTo>
                  <a:pt x="284" y="143"/>
                </a:lnTo>
                <a:lnTo>
                  <a:pt x="284" y="143"/>
                </a:lnTo>
                <a:lnTo>
                  <a:pt x="284" y="134"/>
                </a:lnTo>
                <a:lnTo>
                  <a:pt x="286" y="125"/>
                </a:lnTo>
                <a:lnTo>
                  <a:pt x="286" y="125"/>
                </a:lnTo>
                <a:lnTo>
                  <a:pt x="286" y="111"/>
                </a:lnTo>
                <a:lnTo>
                  <a:pt x="284" y="99"/>
                </a:lnTo>
                <a:lnTo>
                  <a:pt x="281" y="85"/>
                </a:lnTo>
                <a:lnTo>
                  <a:pt x="277" y="69"/>
                </a:lnTo>
                <a:lnTo>
                  <a:pt x="268" y="53"/>
                </a:lnTo>
                <a:lnTo>
                  <a:pt x="262" y="46"/>
                </a:lnTo>
                <a:lnTo>
                  <a:pt x="257" y="39"/>
                </a:lnTo>
                <a:lnTo>
                  <a:pt x="248" y="32"/>
                </a:lnTo>
                <a:lnTo>
                  <a:pt x="239" y="26"/>
                </a:lnTo>
                <a:lnTo>
                  <a:pt x="239" y="26"/>
                </a:lnTo>
                <a:lnTo>
                  <a:pt x="221" y="16"/>
                </a:lnTo>
                <a:lnTo>
                  <a:pt x="202" y="9"/>
                </a:lnTo>
                <a:lnTo>
                  <a:pt x="183" y="3"/>
                </a:lnTo>
                <a:lnTo>
                  <a:pt x="166" y="1"/>
                </a:lnTo>
                <a:lnTo>
                  <a:pt x="166" y="1"/>
                </a:lnTo>
                <a:lnTo>
                  <a:pt x="140" y="0"/>
                </a:lnTo>
                <a:lnTo>
                  <a:pt x="115" y="1"/>
                </a:lnTo>
                <a:lnTo>
                  <a:pt x="91" y="6"/>
                </a:lnTo>
                <a:lnTo>
                  <a:pt x="68" y="14"/>
                </a:lnTo>
                <a:lnTo>
                  <a:pt x="68" y="14"/>
                </a:lnTo>
                <a:lnTo>
                  <a:pt x="59" y="19"/>
                </a:lnTo>
                <a:lnTo>
                  <a:pt x="52" y="23"/>
                </a:lnTo>
                <a:lnTo>
                  <a:pt x="38" y="35"/>
                </a:lnTo>
                <a:lnTo>
                  <a:pt x="26" y="48"/>
                </a:lnTo>
                <a:lnTo>
                  <a:pt x="16" y="63"/>
                </a:lnTo>
                <a:lnTo>
                  <a:pt x="16" y="63"/>
                </a:lnTo>
                <a:lnTo>
                  <a:pt x="10" y="75"/>
                </a:lnTo>
                <a:lnTo>
                  <a:pt x="6" y="89"/>
                </a:lnTo>
                <a:lnTo>
                  <a:pt x="2" y="108"/>
                </a:lnTo>
                <a:lnTo>
                  <a:pt x="0" y="120"/>
                </a:lnTo>
                <a:lnTo>
                  <a:pt x="0" y="131"/>
                </a:lnTo>
                <a:lnTo>
                  <a:pt x="0" y="131"/>
                </a:lnTo>
                <a:lnTo>
                  <a:pt x="3" y="148"/>
                </a:lnTo>
                <a:lnTo>
                  <a:pt x="6" y="166"/>
                </a:lnTo>
                <a:lnTo>
                  <a:pt x="12" y="180"/>
                </a:lnTo>
                <a:lnTo>
                  <a:pt x="16" y="193"/>
                </a:lnTo>
                <a:lnTo>
                  <a:pt x="16" y="193"/>
                </a:lnTo>
                <a:lnTo>
                  <a:pt x="38" y="242"/>
                </a:lnTo>
                <a:lnTo>
                  <a:pt x="38" y="242"/>
                </a:lnTo>
                <a:lnTo>
                  <a:pt x="46" y="262"/>
                </a:lnTo>
                <a:lnTo>
                  <a:pt x="51" y="278"/>
                </a:lnTo>
                <a:lnTo>
                  <a:pt x="55" y="292"/>
                </a:lnTo>
                <a:lnTo>
                  <a:pt x="56" y="302"/>
                </a:lnTo>
                <a:lnTo>
                  <a:pt x="56" y="302"/>
                </a:lnTo>
                <a:lnTo>
                  <a:pt x="59" y="321"/>
                </a:lnTo>
                <a:lnTo>
                  <a:pt x="59" y="341"/>
                </a:lnTo>
                <a:lnTo>
                  <a:pt x="59" y="361"/>
                </a:lnTo>
                <a:lnTo>
                  <a:pt x="56" y="382"/>
                </a:lnTo>
                <a:lnTo>
                  <a:pt x="216" y="383"/>
                </a:lnTo>
                <a:lnTo>
                  <a:pt x="216" y="383"/>
                </a:lnTo>
                <a:lnTo>
                  <a:pt x="216" y="371"/>
                </a:lnTo>
                <a:lnTo>
                  <a:pt x="218" y="357"/>
                </a:lnTo>
                <a:lnTo>
                  <a:pt x="218" y="357"/>
                </a:lnTo>
                <a:lnTo>
                  <a:pt x="221" y="351"/>
                </a:lnTo>
                <a:lnTo>
                  <a:pt x="226" y="347"/>
                </a:lnTo>
                <a:lnTo>
                  <a:pt x="234" y="344"/>
                </a:lnTo>
                <a:lnTo>
                  <a:pt x="242" y="343"/>
                </a:lnTo>
                <a:lnTo>
                  <a:pt x="264" y="340"/>
                </a:lnTo>
                <a:lnTo>
                  <a:pt x="277" y="338"/>
                </a:lnTo>
                <a:lnTo>
                  <a:pt x="290" y="334"/>
                </a:lnTo>
                <a:lnTo>
                  <a:pt x="290" y="334"/>
                </a:lnTo>
                <a:lnTo>
                  <a:pt x="296" y="331"/>
                </a:lnTo>
                <a:lnTo>
                  <a:pt x="301" y="325"/>
                </a:lnTo>
                <a:lnTo>
                  <a:pt x="304" y="320"/>
                </a:lnTo>
                <a:lnTo>
                  <a:pt x="306" y="311"/>
                </a:lnTo>
                <a:lnTo>
                  <a:pt x="306" y="311"/>
                </a:lnTo>
                <a:lnTo>
                  <a:pt x="304" y="297"/>
                </a:lnTo>
                <a:lnTo>
                  <a:pt x="304" y="289"/>
                </a:lnTo>
                <a:lnTo>
                  <a:pt x="304" y="281"/>
                </a:lnTo>
                <a:lnTo>
                  <a:pt x="304" y="281"/>
                </a:lnTo>
                <a:lnTo>
                  <a:pt x="309" y="276"/>
                </a:lnTo>
                <a:lnTo>
                  <a:pt x="310" y="274"/>
                </a:lnTo>
                <a:lnTo>
                  <a:pt x="310" y="271"/>
                </a:lnTo>
                <a:lnTo>
                  <a:pt x="310" y="271"/>
                </a:lnTo>
                <a:lnTo>
                  <a:pt x="310" y="266"/>
                </a:lnTo>
                <a:lnTo>
                  <a:pt x="309" y="265"/>
                </a:lnTo>
                <a:lnTo>
                  <a:pt x="306" y="263"/>
                </a:lnTo>
                <a:lnTo>
                  <a:pt x="306" y="263"/>
                </a:lnTo>
                <a:lnTo>
                  <a:pt x="309" y="262"/>
                </a:lnTo>
                <a:lnTo>
                  <a:pt x="310" y="259"/>
                </a:lnTo>
                <a:lnTo>
                  <a:pt x="310" y="256"/>
                </a:lnTo>
                <a:lnTo>
                  <a:pt x="310" y="256"/>
                </a:lnTo>
                <a:lnTo>
                  <a:pt x="306" y="239"/>
                </a:lnTo>
                <a:lnTo>
                  <a:pt x="306" y="239"/>
                </a:lnTo>
                <a:lnTo>
                  <a:pt x="304" y="225"/>
                </a:lnTo>
                <a:lnTo>
                  <a:pt x="304" y="225"/>
                </a:lnTo>
                <a:lnTo>
                  <a:pt x="306" y="220"/>
                </a:lnTo>
                <a:lnTo>
                  <a:pt x="307" y="217"/>
                </a:lnTo>
                <a:lnTo>
                  <a:pt x="316" y="215"/>
                </a:lnTo>
                <a:lnTo>
                  <a:pt x="319" y="213"/>
                </a:lnTo>
                <a:lnTo>
                  <a:pt x="323" y="210"/>
                </a:lnTo>
                <a:lnTo>
                  <a:pt x="324" y="207"/>
                </a:lnTo>
                <a:lnTo>
                  <a:pt x="324" y="203"/>
                </a:lnTo>
                <a:lnTo>
                  <a:pt x="324" y="203"/>
                </a:lnTo>
                <a:close/>
              </a:path>
            </a:pathLst>
          </a:custGeom>
          <a:solidFill>
            <a:schemeClr val="bg2"/>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nvGrpSpPr>
          <p:cNvPr id="38" name="Group 37"/>
          <p:cNvGrpSpPr/>
          <p:nvPr/>
        </p:nvGrpSpPr>
        <p:grpSpPr>
          <a:xfrm>
            <a:off x="3726614" y="4918370"/>
            <a:ext cx="395261" cy="564659"/>
            <a:chOff x="3726614" y="4918370"/>
            <a:chExt cx="395261" cy="564659"/>
          </a:xfrm>
        </p:grpSpPr>
        <p:sp>
          <p:nvSpPr>
            <p:cNvPr id="22" name="Freeform 26"/>
            <p:cNvSpPr/>
            <p:nvPr/>
          </p:nvSpPr>
          <p:spPr bwMode="auto">
            <a:xfrm>
              <a:off x="3726614" y="4918370"/>
              <a:ext cx="395261" cy="410122"/>
            </a:xfrm>
            <a:custGeom>
              <a:cxnLst>
                <a:cxn ang="0">
                  <a:pos x="86" y="135"/>
                </a:cxn>
                <a:cxn ang="0">
                  <a:pos x="89" y="116"/>
                </a:cxn>
                <a:cxn ang="0">
                  <a:pos x="101" y="106"/>
                </a:cxn>
                <a:cxn ang="0">
                  <a:pos x="114" y="96"/>
                </a:cxn>
                <a:cxn ang="0">
                  <a:pos x="124" y="85"/>
                </a:cxn>
                <a:cxn ang="0">
                  <a:pos x="131" y="72"/>
                </a:cxn>
                <a:cxn ang="0">
                  <a:pos x="133" y="57"/>
                </a:cxn>
                <a:cxn ang="0">
                  <a:pos x="133" y="47"/>
                </a:cxn>
                <a:cxn ang="0">
                  <a:pos x="128" y="31"/>
                </a:cxn>
                <a:cxn ang="0">
                  <a:pos x="120" y="18"/>
                </a:cxn>
                <a:cxn ang="0">
                  <a:pos x="102" y="7"/>
                </a:cxn>
                <a:cxn ang="0">
                  <a:pos x="79" y="0"/>
                </a:cxn>
                <a:cxn ang="0">
                  <a:pos x="63" y="0"/>
                </a:cxn>
                <a:cxn ang="0">
                  <a:pos x="42" y="3"/>
                </a:cxn>
                <a:cxn ang="0">
                  <a:pos x="20" y="13"/>
                </a:cxn>
                <a:cxn ang="0">
                  <a:pos x="6" y="33"/>
                </a:cxn>
                <a:cxn ang="0">
                  <a:pos x="0" y="62"/>
                </a:cxn>
                <a:cxn ang="0">
                  <a:pos x="42" y="66"/>
                </a:cxn>
                <a:cxn ang="0">
                  <a:pos x="42" y="63"/>
                </a:cxn>
                <a:cxn ang="0">
                  <a:pos x="46" y="49"/>
                </a:cxn>
                <a:cxn ang="0">
                  <a:pos x="50" y="41"/>
                </a:cxn>
                <a:cxn ang="0">
                  <a:pos x="60" y="37"/>
                </a:cxn>
                <a:cxn ang="0">
                  <a:pos x="66" y="36"/>
                </a:cxn>
                <a:cxn ang="0">
                  <a:pos x="76" y="38"/>
                </a:cxn>
                <a:cxn ang="0">
                  <a:pos x="81" y="40"/>
                </a:cxn>
                <a:cxn ang="0">
                  <a:pos x="86" y="47"/>
                </a:cxn>
                <a:cxn ang="0">
                  <a:pos x="88" y="57"/>
                </a:cxn>
                <a:cxn ang="0">
                  <a:pos x="86" y="64"/>
                </a:cxn>
                <a:cxn ang="0">
                  <a:pos x="79" y="74"/>
                </a:cxn>
                <a:cxn ang="0">
                  <a:pos x="73" y="80"/>
                </a:cxn>
                <a:cxn ang="0">
                  <a:pos x="59" y="93"/>
                </a:cxn>
                <a:cxn ang="0">
                  <a:pos x="50" y="105"/>
                </a:cxn>
                <a:cxn ang="0">
                  <a:pos x="46" y="118"/>
                </a:cxn>
                <a:cxn ang="0">
                  <a:pos x="46" y="138"/>
                </a:cxn>
                <a:cxn ang="0">
                  <a:pos x="86" y="135"/>
                </a:cxn>
              </a:cxnLst>
              <a:rect l="0" t="0" r="r" b="b"/>
              <a:pathLst>
                <a:path w="133" h="138">
                  <a:moveTo>
                    <a:pt x="86" y="135"/>
                  </a:moveTo>
                  <a:lnTo>
                    <a:pt x="86" y="135"/>
                  </a:lnTo>
                  <a:lnTo>
                    <a:pt x="88" y="123"/>
                  </a:lnTo>
                  <a:lnTo>
                    <a:pt x="89" y="116"/>
                  </a:lnTo>
                  <a:lnTo>
                    <a:pt x="94" y="112"/>
                  </a:lnTo>
                  <a:lnTo>
                    <a:pt x="101" y="106"/>
                  </a:lnTo>
                  <a:lnTo>
                    <a:pt x="101" y="106"/>
                  </a:lnTo>
                  <a:lnTo>
                    <a:pt x="114" y="96"/>
                  </a:lnTo>
                  <a:lnTo>
                    <a:pt x="120" y="90"/>
                  </a:lnTo>
                  <a:lnTo>
                    <a:pt x="124" y="85"/>
                  </a:lnTo>
                  <a:lnTo>
                    <a:pt x="128" y="79"/>
                  </a:lnTo>
                  <a:lnTo>
                    <a:pt x="131" y="72"/>
                  </a:lnTo>
                  <a:lnTo>
                    <a:pt x="133" y="64"/>
                  </a:lnTo>
                  <a:lnTo>
                    <a:pt x="133" y="57"/>
                  </a:lnTo>
                  <a:lnTo>
                    <a:pt x="133" y="57"/>
                  </a:lnTo>
                  <a:lnTo>
                    <a:pt x="133" y="47"/>
                  </a:lnTo>
                  <a:lnTo>
                    <a:pt x="131" y="38"/>
                  </a:lnTo>
                  <a:lnTo>
                    <a:pt x="128" y="31"/>
                  </a:lnTo>
                  <a:lnTo>
                    <a:pt x="124" y="24"/>
                  </a:lnTo>
                  <a:lnTo>
                    <a:pt x="120" y="18"/>
                  </a:lnTo>
                  <a:lnTo>
                    <a:pt x="114" y="14"/>
                  </a:lnTo>
                  <a:lnTo>
                    <a:pt x="102" y="7"/>
                  </a:lnTo>
                  <a:lnTo>
                    <a:pt x="91" y="3"/>
                  </a:lnTo>
                  <a:lnTo>
                    <a:pt x="79" y="0"/>
                  </a:lnTo>
                  <a:lnTo>
                    <a:pt x="63" y="0"/>
                  </a:lnTo>
                  <a:lnTo>
                    <a:pt x="63" y="0"/>
                  </a:lnTo>
                  <a:lnTo>
                    <a:pt x="53" y="0"/>
                  </a:lnTo>
                  <a:lnTo>
                    <a:pt x="42" y="3"/>
                  </a:lnTo>
                  <a:lnTo>
                    <a:pt x="30" y="7"/>
                  </a:lnTo>
                  <a:lnTo>
                    <a:pt x="20" y="13"/>
                  </a:lnTo>
                  <a:lnTo>
                    <a:pt x="11" y="21"/>
                  </a:lnTo>
                  <a:lnTo>
                    <a:pt x="6" y="33"/>
                  </a:lnTo>
                  <a:lnTo>
                    <a:pt x="1" y="46"/>
                  </a:lnTo>
                  <a:lnTo>
                    <a:pt x="0" y="62"/>
                  </a:lnTo>
                  <a:lnTo>
                    <a:pt x="0" y="66"/>
                  </a:lnTo>
                  <a:lnTo>
                    <a:pt x="42" y="66"/>
                  </a:lnTo>
                  <a:lnTo>
                    <a:pt x="42" y="63"/>
                  </a:lnTo>
                  <a:lnTo>
                    <a:pt x="42" y="63"/>
                  </a:lnTo>
                  <a:lnTo>
                    <a:pt x="45" y="53"/>
                  </a:lnTo>
                  <a:lnTo>
                    <a:pt x="46" y="49"/>
                  </a:lnTo>
                  <a:lnTo>
                    <a:pt x="48" y="44"/>
                  </a:lnTo>
                  <a:lnTo>
                    <a:pt x="50" y="41"/>
                  </a:lnTo>
                  <a:lnTo>
                    <a:pt x="55" y="38"/>
                  </a:lnTo>
                  <a:lnTo>
                    <a:pt x="60" y="37"/>
                  </a:lnTo>
                  <a:lnTo>
                    <a:pt x="66" y="36"/>
                  </a:lnTo>
                  <a:lnTo>
                    <a:pt x="66" y="36"/>
                  </a:lnTo>
                  <a:lnTo>
                    <a:pt x="73" y="37"/>
                  </a:lnTo>
                  <a:lnTo>
                    <a:pt x="76" y="38"/>
                  </a:lnTo>
                  <a:lnTo>
                    <a:pt x="81" y="40"/>
                  </a:lnTo>
                  <a:lnTo>
                    <a:pt x="81" y="40"/>
                  </a:lnTo>
                  <a:lnTo>
                    <a:pt x="84" y="44"/>
                  </a:lnTo>
                  <a:lnTo>
                    <a:pt x="86" y="47"/>
                  </a:lnTo>
                  <a:lnTo>
                    <a:pt x="88" y="53"/>
                  </a:lnTo>
                  <a:lnTo>
                    <a:pt x="88" y="57"/>
                  </a:lnTo>
                  <a:lnTo>
                    <a:pt x="88" y="57"/>
                  </a:lnTo>
                  <a:lnTo>
                    <a:pt x="86" y="64"/>
                  </a:lnTo>
                  <a:lnTo>
                    <a:pt x="84" y="70"/>
                  </a:lnTo>
                  <a:lnTo>
                    <a:pt x="79" y="74"/>
                  </a:lnTo>
                  <a:lnTo>
                    <a:pt x="73" y="80"/>
                  </a:lnTo>
                  <a:lnTo>
                    <a:pt x="73" y="80"/>
                  </a:lnTo>
                  <a:lnTo>
                    <a:pt x="65" y="86"/>
                  </a:lnTo>
                  <a:lnTo>
                    <a:pt x="59" y="93"/>
                  </a:lnTo>
                  <a:lnTo>
                    <a:pt x="53" y="99"/>
                  </a:lnTo>
                  <a:lnTo>
                    <a:pt x="50" y="105"/>
                  </a:lnTo>
                  <a:lnTo>
                    <a:pt x="48" y="112"/>
                  </a:lnTo>
                  <a:lnTo>
                    <a:pt x="46" y="118"/>
                  </a:lnTo>
                  <a:lnTo>
                    <a:pt x="46" y="135"/>
                  </a:lnTo>
                  <a:lnTo>
                    <a:pt x="46" y="138"/>
                  </a:lnTo>
                  <a:lnTo>
                    <a:pt x="86" y="138"/>
                  </a:lnTo>
                  <a:lnTo>
                    <a:pt x="86" y="135"/>
                  </a:lnTo>
                  <a:close/>
                </a:path>
              </a:pathLst>
            </a:custGeom>
            <a:solidFill>
              <a:schemeClr val="accent1"/>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3" name="Rectangle 27"/>
            <p:cNvSpPr>
              <a:spLocks noChangeArrowheads="1"/>
            </p:cNvSpPr>
            <p:nvPr/>
          </p:nvSpPr>
          <p:spPr bwMode="auto">
            <a:xfrm>
              <a:off x="3863321" y="5384956"/>
              <a:ext cx="118876" cy="98073"/>
            </a:xfrm>
            <a:prstGeom prst="rect">
              <a:avLst/>
            </a:prstGeom>
            <a:solidFill>
              <a:schemeClr val="accent1"/>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sp>
        <p:nvSpPr>
          <p:cNvPr id="88069" name="Freeform 5"/>
          <p:cNvSpPr>
            <a:spLocks noEditPoints="1"/>
          </p:cNvSpPr>
          <p:nvPr>
            <p:custDataLst>
              <p:tags r:id="rId9"/>
            </p:custDataLst>
          </p:nvPr>
        </p:nvSpPr>
        <p:spPr bwMode="auto">
          <a:xfrm>
            <a:off x="2500365" y="4076751"/>
            <a:ext cx="1385835" cy="1342974"/>
          </a:xfrm>
          <a:custGeom>
            <a:cxnLst>
              <a:cxn ang="0">
                <a:pos x="193" y="308"/>
              </a:cxn>
              <a:cxn ang="0">
                <a:pos x="204" y="283"/>
              </a:cxn>
              <a:cxn ang="0">
                <a:pos x="187" y="267"/>
              </a:cxn>
              <a:cxn ang="0">
                <a:pos x="169" y="278"/>
              </a:cxn>
              <a:cxn ang="0">
                <a:pos x="149" y="283"/>
              </a:cxn>
              <a:cxn ang="0">
                <a:pos x="110" y="279"/>
              </a:cxn>
              <a:cxn ang="0">
                <a:pos x="80" y="257"/>
              </a:cxn>
              <a:cxn ang="0">
                <a:pos x="67" y="234"/>
              </a:cxn>
              <a:cxn ang="0">
                <a:pos x="32" y="221"/>
              </a:cxn>
              <a:cxn ang="0">
                <a:pos x="9" y="193"/>
              </a:cxn>
              <a:cxn ang="0">
                <a:pos x="0" y="170"/>
              </a:cxn>
              <a:cxn ang="0">
                <a:pos x="7" y="127"/>
              </a:cxn>
              <a:cxn ang="0">
                <a:pos x="35" y="95"/>
              </a:cxn>
              <a:cxn ang="0">
                <a:pos x="62" y="83"/>
              </a:cxn>
              <a:cxn ang="0">
                <a:pos x="77" y="50"/>
              </a:cxn>
              <a:cxn ang="0">
                <a:pos x="104" y="27"/>
              </a:cxn>
              <a:cxn ang="0">
                <a:pos x="127" y="19"/>
              </a:cxn>
              <a:cxn ang="0">
                <a:pos x="169" y="25"/>
              </a:cxn>
              <a:cxn ang="0">
                <a:pos x="191" y="21"/>
              </a:cxn>
              <a:cxn ang="0">
                <a:pos x="232" y="2"/>
              </a:cxn>
              <a:cxn ang="0">
                <a:pos x="262" y="3"/>
              </a:cxn>
              <a:cxn ang="0">
                <a:pos x="300" y="25"/>
              </a:cxn>
              <a:cxn ang="0">
                <a:pos x="319" y="66"/>
              </a:cxn>
              <a:cxn ang="0">
                <a:pos x="320" y="76"/>
              </a:cxn>
              <a:cxn ang="0">
                <a:pos x="355" y="89"/>
              </a:cxn>
              <a:cxn ang="0">
                <a:pos x="380" y="117"/>
              </a:cxn>
              <a:cxn ang="0">
                <a:pos x="388" y="141"/>
              </a:cxn>
              <a:cxn ang="0">
                <a:pos x="381" y="186"/>
              </a:cxn>
              <a:cxn ang="0">
                <a:pos x="352" y="218"/>
              </a:cxn>
              <a:cxn ang="0">
                <a:pos x="323" y="228"/>
              </a:cxn>
              <a:cxn ang="0">
                <a:pos x="319" y="240"/>
              </a:cxn>
              <a:cxn ang="0">
                <a:pos x="303" y="267"/>
              </a:cxn>
              <a:cxn ang="0">
                <a:pos x="277" y="288"/>
              </a:cxn>
              <a:cxn ang="0">
                <a:pos x="269" y="298"/>
              </a:cxn>
              <a:cxn ang="0">
                <a:pos x="272" y="314"/>
              </a:cxn>
              <a:cxn ang="0">
                <a:pos x="264" y="336"/>
              </a:cxn>
              <a:cxn ang="0">
                <a:pos x="246" y="349"/>
              </a:cxn>
              <a:cxn ang="0">
                <a:pos x="230" y="352"/>
              </a:cxn>
              <a:cxn ang="0">
                <a:pos x="209" y="343"/>
              </a:cxn>
              <a:cxn ang="0">
                <a:pos x="196" y="326"/>
              </a:cxn>
              <a:cxn ang="0">
                <a:pos x="123" y="353"/>
              </a:cxn>
              <a:cxn ang="0">
                <a:pos x="125" y="341"/>
              </a:cxn>
              <a:cxn ang="0">
                <a:pos x="132" y="328"/>
              </a:cxn>
              <a:cxn ang="0">
                <a:pos x="146" y="323"/>
              </a:cxn>
              <a:cxn ang="0">
                <a:pos x="158" y="323"/>
              </a:cxn>
              <a:cxn ang="0">
                <a:pos x="171" y="331"/>
              </a:cxn>
              <a:cxn ang="0">
                <a:pos x="177" y="344"/>
              </a:cxn>
              <a:cxn ang="0">
                <a:pos x="177" y="356"/>
              </a:cxn>
              <a:cxn ang="0">
                <a:pos x="168" y="369"/>
              </a:cxn>
              <a:cxn ang="0">
                <a:pos x="155" y="375"/>
              </a:cxn>
              <a:cxn ang="0">
                <a:pos x="143" y="375"/>
              </a:cxn>
              <a:cxn ang="0">
                <a:pos x="130" y="368"/>
              </a:cxn>
              <a:cxn ang="0">
                <a:pos x="123" y="353"/>
              </a:cxn>
            </a:cxnLst>
            <a:rect l="0" t="0" r="r" b="b"/>
            <a:pathLst>
              <a:path w="388" h="376">
                <a:moveTo>
                  <a:pt x="193" y="317"/>
                </a:moveTo>
                <a:lnTo>
                  <a:pt x="193" y="317"/>
                </a:lnTo>
                <a:lnTo>
                  <a:pt x="193" y="308"/>
                </a:lnTo>
                <a:lnTo>
                  <a:pt x="196" y="299"/>
                </a:lnTo>
                <a:lnTo>
                  <a:pt x="198" y="291"/>
                </a:lnTo>
                <a:lnTo>
                  <a:pt x="204" y="283"/>
                </a:lnTo>
                <a:lnTo>
                  <a:pt x="204" y="283"/>
                </a:lnTo>
                <a:lnTo>
                  <a:pt x="196" y="276"/>
                </a:lnTo>
                <a:lnTo>
                  <a:pt x="187" y="267"/>
                </a:lnTo>
                <a:lnTo>
                  <a:pt x="187" y="267"/>
                </a:lnTo>
                <a:lnTo>
                  <a:pt x="178" y="273"/>
                </a:lnTo>
                <a:lnTo>
                  <a:pt x="169" y="278"/>
                </a:lnTo>
                <a:lnTo>
                  <a:pt x="159" y="282"/>
                </a:lnTo>
                <a:lnTo>
                  <a:pt x="149" y="283"/>
                </a:lnTo>
                <a:lnTo>
                  <a:pt x="149" y="283"/>
                </a:lnTo>
                <a:lnTo>
                  <a:pt x="136" y="285"/>
                </a:lnTo>
                <a:lnTo>
                  <a:pt x="123" y="283"/>
                </a:lnTo>
                <a:lnTo>
                  <a:pt x="110" y="279"/>
                </a:lnTo>
                <a:lnTo>
                  <a:pt x="98" y="273"/>
                </a:lnTo>
                <a:lnTo>
                  <a:pt x="88" y="266"/>
                </a:lnTo>
                <a:lnTo>
                  <a:pt x="80" y="257"/>
                </a:lnTo>
                <a:lnTo>
                  <a:pt x="72" y="247"/>
                </a:lnTo>
                <a:lnTo>
                  <a:pt x="67" y="234"/>
                </a:lnTo>
                <a:lnTo>
                  <a:pt x="67" y="234"/>
                </a:lnTo>
                <a:lnTo>
                  <a:pt x="55" y="233"/>
                </a:lnTo>
                <a:lnTo>
                  <a:pt x="43" y="228"/>
                </a:lnTo>
                <a:lnTo>
                  <a:pt x="32" y="221"/>
                </a:lnTo>
                <a:lnTo>
                  <a:pt x="23" y="214"/>
                </a:lnTo>
                <a:lnTo>
                  <a:pt x="14" y="205"/>
                </a:lnTo>
                <a:lnTo>
                  <a:pt x="9" y="193"/>
                </a:lnTo>
                <a:lnTo>
                  <a:pt x="4" y="182"/>
                </a:lnTo>
                <a:lnTo>
                  <a:pt x="0" y="170"/>
                </a:lnTo>
                <a:lnTo>
                  <a:pt x="0" y="170"/>
                </a:lnTo>
                <a:lnTo>
                  <a:pt x="0" y="154"/>
                </a:lnTo>
                <a:lnTo>
                  <a:pt x="3" y="140"/>
                </a:lnTo>
                <a:lnTo>
                  <a:pt x="7" y="127"/>
                </a:lnTo>
                <a:lnTo>
                  <a:pt x="14" y="114"/>
                </a:lnTo>
                <a:lnTo>
                  <a:pt x="23" y="103"/>
                </a:lnTo>
                <a:lnTo>
                  <a:pt x="35" y="95"/>
                </a:lnTo>
                <a:lnTo>
                  <a:pt x="48" y="87"/>
                </a:lnTo>
                <a:lnTo>
                  <a:pt x="62" y="83"/>
                </a:lnTo>
                <a:lnTo>
                  <a:pt x="62" y="83"/>
                </a:lnTo>
                <a:lnTo>
                  <a:pt x="65" y="72"/>
                </a:lnTo>
                <a:lnTo>
                  <a:pt x="69" y="60"/>
                </a:lnTo>
                <a:lnTo>
                  <a:pt x="77" y="50"/>
                </a:lnTo>
                <a:lnTo>
                  <a:pt x="84" y="41"/>
                </a:lnTo>
                <a:lnTo>
                  <a:pt x="93" y="32"/>
                </a:lnTo>
                <a:lnTo>
                  <a:pt x="104" y="27"/>
                </a:lnTo>
                <a:lnTo>
                  <a:pt x="114" y="22"/>
                </a:lnTo>
                <a:lnTo>
                  <a:pt x="127" y="19"/>
                </a:lnTo>
                <a:lnTo>
                  <a:pt x="127" y="19"/>
                </a:lnTo>
                <a:lnTo>
                  <a:pt x="142" y="18"/>
                </a:lnTo>
                <a:lnTo>
                  <a:pt x="156" y="19"/>
                </a:lnTo>
                <a:lnTo>
                  <a:pt x="169" y="25"/>
                </a:lnTo>
                <a:lnTo>
                  <a:pt x="181" y="31"/>
                </a:lnTo>
                <a:lnTo>
                  <a:pt x="181" y="31"/>
                </a:lnTo>
                <a:lnTo>
                  <a:pt x="191" y="21"/>
                </a:lnTo>
                <a:lnTo>
                  <a:pt x="203" y="12"/>
                </a:lnTo>
                <a:lnTo>
                  <a:pt x="217" y="5"/>
                </a:lnTo>
                <a:lnTo>
                  <a:pt x="232" y="2"/>
                </a:lnTo>
                <a:lnTo>
                  <a:pt x="232" y="2"/>
                </a:lnTo>
                <a:lnTo>
                  <a:pt x="248" y="0"/>
                </a:lnTo>
                <a:lnTo>
                  <a:pt x="262" y="3"/>
                </a:lnTo>
                <a:lnTo>
                  <a:pt x="277" y="8"/>
                </a:lnTo>
                <a:lnTo>
                  <a:pt x="288" y="16"/>
                </a:lnTo>
                <a:lnTo>
                  <a:pt x="300" y="25"/>
                </a:lnTo>
                <a:lnTo>
                  <a:pt x="309" y="38"/>
                </a:lnTo>
                <a:lnTo>
                  <a:pt x="314" y="51"/>
                </a:lnTo>
                <a:lnTo>
                  <a:pt x="319" y="66"/>
                </a:lnTo>
                <a:lnTo>
                  <a:pt x="319" y="66"/>
                </a:lnTo>
                <a:lnTo>
                  <a:pt x="320" y="76"/>
                </a:lnTo>
                <a:lnTo>
                  <a:pt x="320" y="76"/>
                </a:lnTo>
                <a:lnTo>
                  <a:pt x="332" y="79"/>
                </a:lnTo>
                <a:lnTo>
                  <a:pt x="345" y="83"/>
                </a:lnTo>
                <a:lnTo>
                  <a:pt x="355" y="89"/>
                </a:lnTo>
                <a:lnTo>
                  <a:pt x="365" y="96"/>
                </a:lnTo>
                <a:lnTo>
                  <a:pt x="374" y="106"/>
                </a:lnTo>
                <a:lnTo>
                  <a:pt x="380" y="117"/>
                </a:lnTo>
                <a:lnTo>
                  <a:pt x="385" y="128"/>
                </a:lnTo>
                <a:lnTo>
                  <a:pt x="388" y="141"/>
                </a:lnTo>
                <a:lnTo>
                  <a:pt x="388" y="141"/>
                </a:lnTo>
                <a:lnTo>
                  <a:pt x="388" y="157"/>
                </a:lnTo>
                <a:lnTo>
                  <a:pt x="387" y="172"/>
                </a:lnTo>
                <a:lnTo>
                  <a:pt x="381" y="186"/>
                </a:lnTo>
                <a:lnTo>
                  <a:pt x="374" y="198"/>
                </a:lnTo>
                <a:lnTo>
                  <a:pt x="364" y="209"/>
                </a:lnTo>
                <a:lnTo>
                  <a:pt x="352" y="218"/>
                </a:lnTo>
                <a:lnTo>
                  <a:pt x="339" y="224"/>
                </a:lnTo>
                <a:lnTo>
                  <a:pt x="323" y="228"/>
                </a:lnTo>
                <a:lnTo>
                  <a:pt x="323" y="228"/>
                </a:lnTo>
                <a:lnTo>
                  <a:pt x="322" y="228"/>
                </a:lnTo>
                <a:lnTo>
                  <a:pt x="322" y="228"/>
                </a:lnTo>
                <a:lnTo>
                  <a:pt x="319" y="240"/>
                </a:lnTo>
                <a:lnTo>
                  <a:pt x="314" y="250"/>
                </a:lnTo>
                <a:lnTo>
                  <a:pt x="310" y="259"/>
                </a:lnTo>
                <a:lnTo>
                  <a:pt x="303" y="267"/>
                </a:lnTo>
                <a:lnTo>
                  <a:pt x="296" y="276"/>
                </a:lnTo>
                <a:lnTo>
                  <a:pt x="287" y="282"/>
                </a:lnTo>
                <a:lnTo>
                  <a:pt x="277" y="288"/>
                </a:lnTo>
                <a:lnTo>
                  <a:pt x="267" y="292"/>
                </a:lnTo>
                <a:lnTo>
                  <a:pt x="267" y="292"/>
                </a:lnTo>
                <a:lnTo>
                  <a:pt x="269" y="298"/>
                </a:lnTo>
                <a:lnTo>
                  <a:pt x="271" y="307"/>
                </a:lnTo>
                <a:lnTo>
                  <a:pt x="271" y="307"/>
                </a:lnTo>
                <a:lnTo>
                  <a:pt x="272" y="314"/>
                </a:lnTo>
                <a:lnTo>
                  <a:pt x="271" y="321"/>
                </a:lnTo>
                <a:lnTo>
                  <a:pt x="268" y="328"/>
                </a:lnTo>
                <a:lnTo>
                  <a:pt x="264" y="336"/>
                </a:lnTo>
                <a:lnTo>
                  <a:pt x="259" y="341"/>
                </a:lnTo>
                <a:lnTo>
                  <a:pt x="254" y="346"/>
                </a:lnTo>
                <a:lnTo>
                  <a:pt x="246" y="349"/>
                </a:lnTo>
                <a:lnTo>
                  <a:pt x="238" y="352"/>
                </a:lnTo>
                <a:lnTo>
                  <a:pt x="238" y="352"/>
                </a:lnTo>
                <a:lnTo>
                  <a:pt x="230" y="352"/>
                </a:lnTo>
                <a:lnTo>
                  <a:pt x="223" y="350"/>
                </a:lnTo>
                <a:lnTo>
                  <a:pt x="216" y="347"/>
                </a:lnTo>
                <a:lnTo>
                  <a:pt x="209" y="343"/>
                </a:lnTo>
                <a:lnTo>
                  <a:pt x="203" y="339"/>
                </a:lnTo>
                <a:lnTo>
                  <a:pt x="198" y="333"/>
                </a:lnTo>
                <a:lnTo>
                  <a:pt x="196" y="326"/>
                </a:lnTo>
                <a:lnTo>
                  <a:pt x="193" y="317"/>
                </a:lnTo>
                <a:lnTo>
                  <a:pt x="193" y="317"/>
                </a:lnTo>
                <a:close/>
                <a:moveTo>
                  <a:pt x="123" y="353"/>
                </a:moveTo>
                <a:lnTo>
                  <a:pt x="123" y="353"/>
                </a:lnTo>
                <a:lnTo>
                  <a:pt x="123" y="347"/>
                </a:lnTo>
                <a:lnTo>
                  <a:pt x="125" y="341"/>
                </a:lnTo>
                <a:lnTo>
                  <a:pt x="126" y="337"/>
                </a:lnTo>
                <a:lnTo>
                  <a:pt x="129" y="333"/>
                </a:lnTo>
                <a:lnTo>
                  <a:pt x="132" y="328"/>
                </a:lnTo>
                <a:lnTo>
                  <a:pt x="136" y="326"/>
                </a:lnTo>
                <a:lnTo>
                  <a:pt x="142" y="324"/>
                </a:lnTo>
                <a:lnTo>
                  <a:pt x="146" y="323"/>
                </a:lnTo>
                <a:lnTo>
                  <a:pt x="146" y="323"/>
                </a:lnTo>
                <a:lnTo>
                  <a:pt x="152" y="323"/>
                </a:lnTo>
                <a:lnTo>
                  <a:pt x="158" y="323"/>
                </a:lnTo>
                <a:lnTo>
                  <a:pt x="162" y="324"/>
                </a:lnTo>
                <a:lnTo>
                  <a:pt x="167" y="327"/>
                </a:lnTo>
                <a:lnTo>
                  <a:pt x="171" y="331"/>
                </a:lnTo>
                <a:lnTo>
                  <a:pt x="174" y="334"/>
                </a:lnTo>
                <a:lnTo>
                  <a:pt x="175" y="340"/>
                </a:lnTo>
                <a:lnTo>
                  <a:pt x="177" y="344"/>
                </a:lnTo>
                <a:lnTo>
                  <a:pt x="177" y="344"/>
                </a:lnTo>
                <a:lnTo>
                  <a:pt x="177" y="350"/>
                </a:lnTo>
                <a:lnTo>
                  <a:pt x="177" y="356"/>
                </a:lnTo>
                <a:lnTo>
                  <a:pt x="175" y="360"/>
                </a:lnTo>
                <a:lnTo>
                  <a:pt x="172" y="365"/>
                </a:lnTo>
                <a:lnTo>
                  <a:pt x="168" y="369"/>
                </a:lnTo>
                <a:lnTo>
                  <a:pt x="164" y="372"/>
                </a:lnTo>
                <a:lnTo>
                  <a:pt x="159" y="375"/>
                </a:lnTo>
                <a:lnTo>
                  <a:pt x="155" y="375"/>
                </a:lnTo>
                <a:lnTo>
                  <a:pt x="155" y="375"/>
                </a:lnTo>
                <a:lnTo>
                  <a:pt x="149" y="376"/>
                </a:lnTo>
                <a:lnTo>
                  <a:pt x="143" y="375"/>
                </a:lnTo>
                <a:lnTo>
                  <a:pt x="139" y="373"/>
                </a:lnTo>
                <a:lnTo>
                  <a:pt x="135" y="371"/>
                </a:lnTo>
                <a:lnTo>
                  <a:pt x="130" y="368"/>
                </a:lnTo>
                <a:lnTo>
                  <a:pt x="127" y="363"/>
                </a:lnTo>
                <a:lnTo>
                  <a:pt x="125" y="357"/>
                </a:lnTo>
                <a:lnTo>
                  <a:pt x="123" y="353"/>
                </a:lnTo>
                <a:lnTo>
                  <a:pt x="123" y="353"/>
                </a:lnTo>
                <a:close/>
              </a:path>
            </a:pathLst>
          </a:custGeom>
          <a:solidFill>
            <a:schemeClr val="bg1"/>
          </a:solidFill>
          <a:ln w="22225" cmpd="sng">
            <a:solidFill>
              <a:schemeClr val="accent3"/>
            </a:solidFill>
            <a:round/>
          </a:ln>
          <a:effectLst/>
        </p:spPr>
        <p:txBody>
          <a:bodyPr vert="horz" wrap="square" lIns="91440" tIns="45720" rIns="91440" bIns="45720" numCol="1" anchor="ctr"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lang="zh-CN" altLang="en-US" b="0">
                <a:solidFill>
                  <a:schemeClr val="accent3"/>
                </a:solidFill>
                <a:latin typeface="Arial" pitchFamily="34" charset="0"/>
                <a:ea typeface="宋体" pitchFamily="2" charset="-122"/>
              </a:rPr>
              <a:t>现在我该做</a:t>
            </a:r>
            <a:endParaRPr lang="en-US" altLang="zh-CN" b="0">
              <a:solidFill>
                <a:schemeClr val="accent3"/>
              </a:solidFill>
              <a:latin typeface="Arial" pitchFamily="34" charset="0"/>
              <a:ea typeface="宋体" pitchFamily="2" charset="-122"/>
            </a:endParaRPr>
          </a:p>
          <a:p>
            <a:pPr algn="ctr"/>
            <a:r>
              <a:rPr lang="zh-CN" altLang="en-US" b="0">
                <a:solidFill>
                  <a:schemeClr val="accent3"/>
                </a:solidFill>
                <a:latin typeface="Arial" pitchFamily="34" charset="0"/>
                <a:ea typeface="宋体" pitchFamily="2" charset="-122"/>
              </a:rPr>
              <a:t>什么呢？</a:t>
            </a:r>
          </a:p>
        </p:txBody>
      </p:sp>
      <p:sp>
        <p:nvSpPr>
          <p:cNvPr id="31" name="Rectangle 10"/>
          <p:cNvSpPr>
            <a:spLocks noChangeArrowheads="1"/>
          </p:cNvSpPr>
          <p:nvPr/>
        </p:nvSpPr>
        <p:spPr bwMode="blackWhite">
          <a:xfrm>
            <a:off x="5770563" y="2953443"/>
            <a:ext cx="1684634" cy="1632703"/>
          </a:xfrm>
          <a:prstGeom prst="rect">
            <a:avLst/>
          </a:prstGeom>
          <a:solidFill>
            <a:schemeClr val="bg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议题一</a:t>
            </a:r>
          </a:p>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议题二</a:t>
            </a:r>
          </a:p>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 </a:t>
            </a:r>
          </a:p>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 </a:t>
            </a:r>
          </a:p>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 </a:t>
            </a:r>
          </a:p>
          <a:p>
            <a:pPr marL="176188" lvl="1" indent="-176188">
              <a:buClr>
                <a:schemeClr val="tx1"/>
              </a:buClr>
              <a:buSzTx/>
              <a:buFont typeface="Arial"/>
              <a:buChar char="•"/>
            </a:pPr>
            <a:r>
              <a:rPr lang="zh-CN" altLang="en-US" b="0">
                <a:solidFill>
                  <a:schemeClr val="accent3"/>
                </a:solidFill>
                <a:latin typeface="Arial" pitchFamily="34" charset="0"/>
                <a:ea typeface="宋体" pitchFamily="2" charset="-122"/>
              </a:rPr>
              <a:t>议题</a:t>
            </a:r>
            <a:r>
              <a:rPr lang="en-US" altLang="zh-CN" b="0">
                <a:solidFill>
                  <a:schemeClr val="accent3"/>
                </a:solidFill>
                <a:latin typeface="Arial" pitchFamily="34" charset="0"/>
                <a:ea typeface="宋体" pitchFamily="2" charset="-122"/>
              </a:rPr>
              <a:t>N</a:t>
            </a:r>
          </a:p>
        </p:txBody>
      </p:sp>
      <p:sp>
        <p:nvSpPr>
          <p:cNvPr id="32" name="RbLeanShape Left Angle 32"/>
          <p:cNvSpPr/>
          <p:nvPr/>
        </p:nvSpPr>
        <p:spPr>
          <a:xfrm rot="10800000">
            <a:off x="7127873" y="4505325"/>
            <a:ext cx="1692275" cy="1152525"/>
          </a:xfrm>
          <a:custGeom>
            <a:gdLst>
              <a:gd name="connsiteX0" fmla="*/ 0 w 1270000"/>
              <a:gd name="connsiteY0" fmla="*/ 0 h 476250"/>
              <a:gd name="connsiteX1" fmla="*/ 1270000 w 1270000"/>
              <a:gd name="connsiteY1" fmla="*/ 0 h 476250"/>
              <a:gd name="connsiteX2" fmla="*/ 1270000 w 1270000"/>
              <a:gd name="connsiteY2" fmla="*/ 476250 h 476250"/>
            </a:gdLst>
            <a:cxnLst>
              <a:cxn ang="0">
                <a:pos x="connsiteX0" y="connsiteY0"/>
              </a:cxn>
              <a:cxn ang="0">
                <a:pos x="connsiteX1" y="connsiteY1"/>
              </a:cxn>
              <a:cxn ang="0">
                <a:pos x="connsiteX2" y="connsiteY2"/>
              </a:cxn>
            </a:cxnLst>
            <a:rect l="l" t="t" r="r" b="b"/>
            <a:pathLst>
              <a:path w="1270000" h="476250">
                <a:moveTo>
                  <a:pt x="0" y="0"/>
                </a:moveTo>
                <a:lnTo>
                  <a:pt x="1270000" y="0"/>
                </a:lnTo>
                <a:lnTo>
                  <a:pt x="1270000" y="476250"/>
                </a:lnTo>
              </a:path>
            </a:pathLst>
          </a:custGeom>
          <a:ln w="9525" cmpd="sng">
            <a:solidFill>
              <a:schemeClr val="accent3"/>
            </a:solidFill>
            <a:headEnd type="none"/>
            <a:tailEnd type="oval"/>
          </a:ln>
          <a:effectLst/>
        </p:spPr>
        <p:style>
          <a:lnRef idx="1">
            <a:schemeClr val="accent1"/>
          </a:lnRef>
          <a:fillRef idx="0">
            <a:schemeClr val="accent1"/>
          </a:fillRef>
          <a:effectRef idx="0">
            <a:schemeClr val="accent1"/>
          </a:effectRef>
          <a:fontRef idx="minor">
            <a:schemeClr val="tx1"/>
          </a:fontRef>
        </p:style>
        <p:txBody>
          <a:bodyPr vert="horz" wrap="square" lIns="0"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latin typeface="Arial" pitchFamily="34" charset="0"/>
              <a:ea typeface="宋体" pitchFamily="2" charset="-122"/>
            </a:endParaRPr>
          </a:p>
        </p:txBody>
      </p:sp>
      <p:sp>
        <p:nvSpPr>
          <p:cNvPr id="33" name="Rectangle 8"/>
          <p:cNvSpPr>
            <a:spLocks noChangeArrowheads="1"/>
          </p:cNvSpPr>
          <p:nvPr>
            <p:custDataLst>
              <p:tags r:id="rId10"/>
            </p:custDataLst>
          </p:nvPr>
        </p:nvSpPr>
        <p:spPr bwMode="auto">
          <a:xfrm>
            <a:off x="7350229" y="4796767"/>
            <a:ext cx="1379294" cy="600164"/>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defTabSz="957040">
              <a:buClr>
                <a:schemeClr val="tx1"/>
              </a:buClr>
              <a:buSzTx/>
              <a:buFont typeface="Arial"/>
              <a:buChar char="•"/>
            </a:pPr>
            <a:r>
              <a:rPr lang="zh-CN" altLang="en-US" b="0">
                <a:latin typeface="Arial" pitchFamily="34" charset="0"/>
                <a:ea typeface="宋体" pitchFamily="2" charset="-122"/>
              </a:rPr>
              <a:t>明确</a:t>
            </a:r>
          </a:p>
          <a:p>
            <a:pPr marL="176188" lvl="1" indent="-176188" defTabSz="957040">
              <a:buClr>
                <a:schemeClr val="tx1"/>
              </a:buClr>
              <a:buSzTx/>
              <a:buFont typeface="Arial"/>
              <a:buChar char="•"/>
            </a:pPr>
            <a:r>
              <a:rPr lang="zh-CN" altLang="en-US" b="0">
                <a:latin typeface="Arial" pitchFamily="34" charset="0"/>
                <a:ea typeface="宋体" pitchFamily="2" charset="-122"/>
              </a:rPr>
              <a:t>完整</a:t>
            </a:r>
          </a:p>
          <a:p>
            <a:pPr marL="176188" lvl="1" indent="-176188" defTabSz="957040">
              <a:buClr>
                <a:schemeClr val="tx1"/>
              </a:buClr>
              <a:buSzTx/>
              <a:buFont typeface="Arial"/>
              <a:buChar char="•"/>
            </a:pPr>
            <a:r>
              <a:rPr lang="zh-CN" altLang="en-US" b="0">
                <a:latin typeface="Arial" pitchFamily="34" charset="0"/>
                <a:ea typeface="宋体" pitchFamily="2" charset="-122"/>
              </a:rPr>
              <a:t>便于操作</a:t>
            </a:r>
          </a:p>
        </p:txBody>
      </p:sp>
      <p:sp>
        <p:nvSpPr>
          <p:cNvPr id="34" name="RbLeanShape Left Angle 34"/>
          <p:cNvSpPr/>
          <p:nvPr/>
        </p:nvSpPr>
        <p:spPr>
          <a:xfrm>
            <a:off x="736599" y="2760663"/>
            <a:ext cx="3863975" cy="3535362"/>
          </a:xfrm>
          <a:custGeom>
            <a:gdLst>
              <a:gd name="connsiteX0" fmla="*/ 0 w 1270000"/>
              <a:gd name="connsiteY0" fmla="*/ 0 h 476250"/>
              <a:gd name="connsiteX1" fmla="*/ 1270000 w 1270000"/>
              <a:gd name="connsiteY1" fmla="*/ 0 h 476250"/>
              <a:gd name="connsiteX2" fmla="*/ 1270000 w 1270000"/>
              <a:gd name="connsiteY2" fmla="*/ 476250 h 476250"/>
            </a:gdLst>
            <a:cxnLst>
              <a:cxn ang="0">
                <a:pos x="connsiteX0" y="connsiteY0"/>
              </a:cxn>
              <a:cxn ang="0">
                <a:pos x="connsiteX1" y="connsiteY1"/>
              </a:cxn>
              <a:cxn ang="0">
                <a:pos x="connsiteX2" y="connsiteY2"/>
              </a:cxn>
            </a:cxnLst>
            <a:rect l="l" t="t" r="r" b="b"/>
            <a:pathLst>
              <a:path w="1270000" h="476250">
                <a:moveTo>
                  <a:pt x="0" y="0"/>
                </a:moveTo>
                <a:lnTo>
                  <a:pt x="1270000" y="0"/>
                </a:lnTo>
                <a:lnTo>
                  <a:pt x="1270000" y="47625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35" name="RbLeanShape Right Angle 35"/>
          <p:cNvSpPr/>
          <p:nvPr/>
        </p:nvSpPr>
        <p:spPr>
          <a:xfrm>
            <a:off x="5418138" y="2760663"/>
            <a:ext cx="3863975" cy="3535362"/>
          </a:xfrm>
          <a:custGeom>
            <a:gdLst>
              <a:gd name="connsiteX0" fmla="*/ 1270000 w 1270000"/>
              <a:gd name="connsiteY0" fmla="*/ 0 h 476250"/>
              <a:gd name="connsiteX1" fmla="*/ 0 w 1270000"/>
              <a:gd name="connsiteY1" fmla="*/ 0 h 476250"/>
              <a:gd name="connsiteX2" fmla="*/ 0 w 1270000"/>
              <a:gd name="connsiteY2" fmla="*/ 476250 h 476250"/>
            </a:gdLst>
            <a:cxnLst>
              <a:cxn ang="0">
                <a:pos x="connsiteX0" y="connsiteY0"/>
              </a:cxn>
              <a:cxn ang="0">
                <a:pos x="connsiteX1" y="connsiteY1"/>
              </a:cxn>
              <a:cxn ang="0">
                <a:pos x="connsiteX2" y="connsiteY2"/>
              </a:cxn>
            </a:cxnLst>
            <a:rect l="l" t="t" r="r" b="b"/>
            <a:pathLst>
              <a:path w="1270000" h="476250">
                <a:moveTo>
                  <a:pt x="1270000" y="0"/>
                </a:moveTo>
                <a:lnTo>
                  <a:pt x="0" y="0"/>
                </a:lnTo>
                <a:lnTo>
                  <a:pt x="0" y="47625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89999"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algn="r" fontAlgn="ctr"/>
            <a:endParaRPr lang="zh-CN" altLang="en-US"/>
          </a:p>
        </p:txBody>
      </p:sp>
      <p:sp>
        <p:nvSpPr>
          <p:cNvPr id="36" name="Right Arrow 35"/>
          <p:cNvSpPr/>
          <p:nvPr/>
        </p:nvSpPr>
        <p:spPr>
          <a:xfrm>
            <a:off x="4714080" y="4286250"/>
            <a:ext cx="581819" cy="342900"/>
          </a:xfrm>
          <a:prstGeom prst="rightArrow">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cs typeface="Arial" pitchFamily="34" charset="0"/>
            </a:endParaRPr>
          </a:p>
        </p:txBody>
      </p:sp>
      <p:sp>
        <p:nvSpPr>
          <p:cNvPr id="37" name="TextBox 36"/>
          <p:cNvSpPr txBox="1"/>
          <p:nvPr/>
        </p:nvSpPr>
        <p:spPr>
          <a:xfrm>
            <a:off x="4733527" y="4048125"/>
            <a:ext cx="542925" cy="186077"/>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pPr>
            <a:r>
              <a:rPr lang="zh-CN" altLang="en-US" sz="1300">
                <a:solidFill>
                  <a:schemeClr val="accent3"/>
                </a:solidFill>
                <a:latin typeface="+mn-lt"/>
                <a:cs typeface="Arial" pitchFamily="34" charset="0"/>
              </a:rPr>
              <a:t>逻辑树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a:extLst>
              <a:ext uri="{FF2B5EF4-FFF2-40B4-BE49-F238E27FC236}">
                <a16:creationId xmlns:a16="http://schemas.microsoft.com/office/drawing/2014/main" id="{566D95EC-C83E-48C1-8BE8-D98113CE6F35}"/>
              </a:ext>
            </a:extLst>
          </p:cNvPr>
          <p:cNvGraphicFramePr>
            <a:graphicFrameLocks noChangeAspect="1"/>
          </p:cNvGraphicFramePr>
          <p:nvPr>
            <p:custDataLst>
              <p:tags r:id="rId3"/>
            </p:custDataLst>
            <p:extLst>
              <p:ext uri="{D42A27DB-BD31-4B8C-83A1-F6EECF244321}">
                <p14:modId xmlns:p14="http://schemas.microsoft.com/office/powerpoint/2010/main" val="3016188708"/>
              </p:ext>
            </p:extLst>
          </p:nvPr>
        </p:nvGraphicFramePr>
        <p:xfrm>
          <a:off x="1588" y="1588"/>
          <a:ext cx="1588" cy="1588"/>
        </p:xfrm>
        <a:graphic>
          <a:graphicData uri="http://schemas.openxmlformats.org/presentationml/2006/ole">
            <mc:AlternateContent>
              <mc:Choice xmlns:v="urn:schemas-microsoft-com:vml" Requires="v">
                <p:oleObj spid="_x0000_s1045"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5366" name="Rectangle 4"/>
          <p:cNvSpPr>
            <a:spLocks noGrp="1" noChangeArrowheads="1"/>
          </p:cNvSpPr>
          <p:nvPr>
            <p:ph type="title"/>
            <p:custDataLst>
              <p:tags r:id="rId6"/>
            </p:custDataLst>
          </p:nvPr>
        </p:nvSpPr>
        <p:spPr/>
        <p:txBody>
          <a:bodyPr vert="horz" lIns="0" tIns="0" rIns="0" bIns="0" rtlCol="0" anchor="t" anchorCtr="0">
            <a:noAutofit/>
          </a:bodyPr>
          <a:lstStyle/>
          <a:p>
            <a:r>
              <a:rPr lang="zh-CN" altLang="en-US"/>
              <a:t>逻辑树说明</a:t>
            </a:r>
          </a:p>
        </p:txBody>
      </p:sp>
      <p:cxnSp>
        <p:nvCxnSpPr>
          <p:cNvPr id="22" name="Horizontal Line"/>
          <p:cNvCxnSpPr/>
          <p:nvPr/>
        </p:nvCxnSpPr>
        <p:spPr>
          <a:xfrm>
            <a:off x="736407" y="2692399"/>
            <a:ext cx="4062262"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23" name="ListLeanHorizontalTextTopic0"/>
          <p:cNvSpPr txBox="1"/>
          <p:nvPr/>
        </p:nvSpPr>
        <p:spPr>
          <a:xfrm>
            <a:off x="736409" y="2402345"/>
            <a:ext cx="406226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是什么？</a:t>
            </a:r>
          </a:p>
        </p:txBody>
      </p:sp>
      <p:cxnSp>
        <p:nvCxnSpPr>
          <p:cNvPr id="24" name="Horizontal Line"/>
          <p:cNvCxnSpPr/>
          <p:nvPr/>
        </p:nvCxnSpPr>
        <p:spPr>
          <a:xfrm>
            <a:off x="5207151" y="2692399"/>
            <a:ext cx="4062262"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25" name="ListLeanHorizontalTextTopic0"/>
          <p:cNvSpPr txBox="1"/>
          <p:nvPr/>
        </p:nvSpPr>
        <p:spPr>
          <a:xfrm>
            <a:off x="5207153" y="2402345"/>
            <a:ext cx="406226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有什么用途？</a:t>
            </a:r>
          </a:p>
        </p:txBody>
      </p:sp>
      <p:sp>
        <p:nvSpPr>
          <p:cNvPr id="26" name="Pentagon 25"/>
          <p:cNvSpPr/>
          <p:nvPr/>
        </p:nvSpPr>
        <p:spPr>
          <a:xfrm>
            <a:off x="738000" y="2847975"/>
            <a:ext cx="1552575" cy="685800"/>
          </a:xfrm>
          <a:prstGeom prst="homePlate">
            <a:avLst>
              <a:gd name="adj" fmla="val 40278"/>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概念性框架</a:t>
            </a:r>
          </a:p>
        </p:txBody>
      </p:sp>
      <p:sp>
        <p:nvSpPr>
          <p:cNvPr id="27" name="Rectangle 26"/>
          <p:cNvSpPr/>
          <p:nvPr/>
        </p:nvSpPr>
        <p:spPr>
          <a:xfrm>
            <a:off x="2409825" y="2847975"/>
            <a:ext cx="2388844" cy="685800"/>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它能保证解决问题过程</a:t>
            </a:r>
            <a:endParaRPr lang="en-US" altLang="zh-CN" b="0">
              <a:solidFill>
                <a:schemeClr val="tx1"/>
              </a:solidFill>
              <a:cs typeface="Arial" pitchFamily="34" charset="0"/>
            </a:endParaRPr>
          </a:p>
          <a:p>
            <a:pPr algn="ctr">
              <a:lnSpc>
                <a:spcPct val="93000"/>
              </a:lnSpc>
              <a:spcBef>
                <a:spcPts val="300"/>
              </a:spcBef>
            </a:pPr>
            <a:r>
              <a:rPr lang="zh-CN" altLang="en-US" b="0">
                <a:solidFill>
                  <a:schemeClr val="tx1"/>
                </a:solidFill>
                <a:cs typeface="Arial" pitchFamily="34" charset="0"/>
              </a:rPr>
              <a:t>的完整性</a:t>
            </a:r>
          </a:p>
        </p:txBody>
      </p:sp>
      <p:sp>
        <p:nvSpPr>
          <p:cNvPr id="28" name="Pentagon 27"/>
          <p:cNvSpPr/>
          <p:nvPr/>
        </p:nvSpPr>
        <p:spPr>
          <a:xfrm>
            <a:off x="738000" y="3933825"/>
            <a:ext cx="1552575" cy="1209675"/>
          </a:xfrm>
          <a:prstGeom prst="homePlate">
            <a:avLst>
              <a:gd name="adj" fmla="val 40278"/>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系统的分解过程</a:t>
            </a:r>
          </a:p>
        </p:txBody>
      </p:sp>
      <p:sp>
        <p:nvSpPr>
          <p:cNvPr id="29" name="Rectangle 28"/>
          <p:cNvSpPr/>
          <p:nvPr/>
        </p:nvSpPr>
        <p:spPr>
          <a:xfrm>
            <a:off x="2409825" y="3933825"/>
            <a:ext cx="2388844" cy="1209675"/>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buClr>
                <a:schemeClr val="tx1"/>
              </a:buClr>
              <a:buSzTx/>
            </a:pPr>
            <a:r>
              <a:rPr lang="zh-CN" altLang="en-US" b="0">
                <a:solidFill>
                  <a:schemeClr val="tx1"/>
                </a:solidFill>
                <a:cs typeface="Arial" pitchFamily="34" charset="0"/>
              </a:rPr>
              <a:t>它能</a:t>
            </a:r>
          </a:p>
          <a:p>
            <a:pPr marL="176188" lvl="1" indent="-176188">
              <a:lnSpc>
                <a:spcPct val="93000"/>
              </a:lnSpc>
              <a:spcBef>
                <a:spcPts val="300"/>
              </a:spcBef>
              <a:buClr>
                <a:schemeClr val="tx1"/>
              </a:buClr>
              <a:buSzTx/>
              <a:buFont typeface="Arial"/>
              <a:buChar char="•"/>
            </a:pPr>
            <a:r>
              <a:rPr lang="zh-CN" altLang="en-US" b="0">
                <a:solidFill>
                  <a:schemeClr val="tx1"/>
                </a:solidFill>
                <a:cs typeface="Arial" pitchFamily="34" charset="0"/>
              </a:rPr>
              <a:t>将工作细分为一些便于操作的部分</a:t>
            </a:r>
          </a:p>
          <a:p>
            <a:pPr marL="176188" lvl="1" indent="-176188">
              <a:lnSpc>
                <a:spcPct val="93000"/>
              </a:lnSpc>
              <a:spcBef>
                <a:spcPts val="300"/>
              </a:spcBef>
              <a:buClr>
                <a:schemeClr val="tx1"/>
              </a:buClr>
              <a:buSzTx/>
              <a:buFont typeface="Arial"/>
              <a:buChar char="•"/>
            </a:pPr>
            <a:r>
              <a:rPr lang="zh-CN" altLang="en-US" b="0">
                <a:solidFill>
                  <a:schemeClr val="tx1"/>
                </a:solidFill>
                <a:cs typeface="Arial" pitchFamily="34" charset="0"/>
              </a:rPr>
              <a:t>确定各部分的优先顺序</a:t>
            </a:r>
          </a:p>
          <a:p>
            <a:pPr marL="176188" lvl="1" indent="-176188">
              <a:lnSpc>
                <a:spcPct val="93000"/>
              </a:lnSpc>
              <a:spcBef>
                <a:spcPts val="300"/>
              </a:spcBef>
              <a:buClr>
                <a:schemeClr val="tx1"/>
              </a:buClr>
              <a:buSzTx/>
              <a:buFont typeface="Arial"/>
              <a:buChar char="•"/>
            </a:pPr>
            <a:r>
              <a:rPr lang="zh-CN" altLang="en-US" b="0">
                <a:solidFill>
                  <a:schemeClr val="tx1"/>
                </a:solidFill>
                <a:cs typeface="Arial" pitchFamily="34" charset="0"/>
              </a:rPr>
              <a:t>明确地把责任落实到个人</a:t>
            </a:r>
          </a:p>
        </p:txBody>
      </p:sp>
      <p:grpSp>
        <p:nvGrpSpPr>
          <p:cNvPr id="32" name="Group 31"/>
          <p:cNvGrpSpPr/>
          <p:nvPr/>
        </p:nvGrpSpPr>
        <p:grpSpPr>
          <a:xfrm>
            <a:off x="5208744" y="2847975"/>
            <a:ext cx="4060669" cy="685800"/>
            <a:chOff x="4948050" y="2847975"/>
            <a:chExt cx="4060669" cy="685800"/>
          </a:xfrm>
        </p:grpSpPr>
        <p:sp>
          <p:nvSpPr>
            <p:cNvPr id="30" name="Pentagon 29"/>
            <p:cNvSpPr/>
            <p:nvPr/>
          </p:nvSpPr>
          <p:spPr>
            <a:xfrm>
              <a:off x="4948050" y="2847975"/>
              <a:ext cx="1552575" cy="685800"/>
            </a:xfrm>
            <a:prstGeom prst="homePlate">
              <a:avLst>
                <a:gd name="adj" fmla="val 40278"/>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纽带</a:t>
              </a:r>
            </a:p>
          </p:txBody>
        </p:sp>
        <p:sp>
          <p:nvSpPr>
            <p:cNvPr id="31" name="Rectangle 30"/>
            <p:cNvSpPr/>
            <p:nvPr/>
          </p:nvSpPr>
          <p:spPr>
            <a:xfrm>
              <a:off x="6619875" y="2847975"/>
              <a:ext cx="2388844" cy="685800"/>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联系问题和议题的纽带</a:t>
              </a:r>
            </a:p>
          </p:txBody>
        </p:sp>
      </p:grpSp>
      <p:grpSp>
        <p:nvGrpSpPr>
          <p:cNvPr id="33" name="Group 32"/>
          <p:cNvGrpSpPr/>
          <p:nvPr/>
        </p:nvGrpSpPr>
        <p:grpSpPr>
          <a:xfrm>
            <a:off x="5208744" y="3933825"/>
            <a:ext cx="4060669" cy="685800"/>
            <a:chOff x="4948050" y="2847975"/>
            <a:chExt cx="4060669" cy="685800"/>
          </a:xfrm>
        </p:grpSpPr>
        <p:sp>
          <p:nvSpPr>
            <p:cNvPr id="34" name="Pentagon 33"/>
            <p:cNvSpPr/>
            <p:nvPr/>
          </p:nvSpPr>
          <p:spPr>
            <a:xfrm>
              <a:off x="4948050" y="2847975"/>
              <a:ext cx="1552575" cy="685800"/>
            </a:xfrm>
            <a:prstGeom prst="homePlate">
              <a:avLst>
                <a:gd name="adj" fmla="val 40278"/>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“确定范畴”</a:t>
              </a:r>
            </a:p>
          </p:txBody>
        </p:sp>
        <p:sp>
          <p:nvSpPr>
            <p:cNvPr id="35" name="Rectangle 34"/>
            <p:cNvSpPr/>
            <p:nvPr/>
          </p:nvSpPr>
          <p:spPr>
            <a:xfrm>
              <a:off x="6619875" y="2847975"/>
              <a:ext cx="2388844" cy="685800"/>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使小组成员就要着手解决的问题达成共识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8" name="Rectangle 2"/>
          <p:cNvSpPr>
            <a:spLocks noGrp="1" noChangeArrowheads="1"/>
          </p:cNvSpPr>
          <p:nvPr>
            <p:ph type="title"/>
            <p:custDataLst>
              <p:tags r:id="rId3"/>
            </p:custDataLst>
          </p:nvPr>
        </p:nvSpPr>
        <p:spPr/>
        <p:txBody>
          <a:bodyPr/>
          <a:lstStyle/>
          <a:p>
            <a:pPr eaLnBrk="1" hangingPunct="1"/>
            <a:r>
              <a:rPr lang="zh-CN" altLang="en-US">
                <a:latin typeface="Arial" pitchFamily="34" charset="0"/>
                <a:ea typeface="宋体" pitchFamily="2" charset="-122"/>
              </a:rPr>
              <a:t>两种主要的逻辑树</a:t>
            </a:r>
          </a:p>
        </p:txBody>
      </p:sp>
      <p:grpSp>
        <p:nvGrpSpPr>
          <p:cNvPr id="35" name="Group 34"/>
          <p:cNvGrpSpPr/>
          <p:nvPr/>
        </p:nvGrpSpPr>
        <p:grpSpPr>
          <a:xfrm>
            <a:off x="736407" y="2797463"/>
            <a:ext cx="4062262" cy="2612738"/>
            <a:chOff x="600151" y="2797462"/>
            <a:chExt cx="3420159" cy="3108291"/>
          </a:xfrm>
        </p:grpSpPr>
        <p:sp>
          <p:nvSpPr>
            <p:cNvPr id="16391" name="AutoShape 7"/>
            <p:cNvSpPr>
              <a:spLocks noChangeArrowheads="1"/>
            </p:cNvSpPr>
            <p:nvPr/>
          </p:nvSpPr>
          <p:spPr bwMode="blackWhite">
            <a:xfrm>
              <a:off x="600151" y="3660786"/>
              <a:ext cx="1435449" cy="1669957"/>
            </a:xfrm>
            <a:prstGeom prst="homePlate">
              <a:avLst>
                <a:gd name="adj" fmla="val 25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lang="zh-CN" altLang="en-US" b="1">
                  <a:solidFill>
                    <a:schemeClr val="tx2"/>
                  </a:solidFill>
                  <a:latin typeface="Arial" pitchFamily="34" charset="0"/>
                  <a:ea typeface="宋体" pitchFamily="2" charset="-122"/>
                </a:rPr>
                <a:t>议题</a:t>
              </a:r>
            </a:p>
            <a:p>
              <a:pPr algn="l"/>
              <a:r>
                <a:rPr lang="en-US" altLang="zh-CN">
                  <a:solidFill>
                    <a:schemeClr val="tx2"/>
                  </a:solidFill>
                  <a:latin typeface="Arial" pitchFamily="34" charset="0"/>
                  <a:ea typeface="宋体" pitchFamily="2" charset="-122"/>
                </a:rPr>
                <a:t>(</a:t>
              </a:r>
              <a:r>
                <a:rPr lang="zh-CN" altLang="en-US">
                  <a:solidFill>
                    <a:schemeClr val="tx2"/>
                  </a:solidFill>
                  <a:latin typeface="Arial" pitchFamily="34" charset="0"/>
                  <a:ea typeface="宋体" pitchFamily="2" charset="-122"/>
                </a:rPr>
                <a:t>问题</a:t>
              </a:r>
              <a:r>
                <a:rPr lang="en-US" altLang="zh-CN">
                  <a:solidFill>
                    <a:schemeClr val="tx2"/>
                  </a:solidFill>
                  <a:latin typeface="Arial" pitchFamily="34" charset="0"/>
                  <a:ea typeface="宋体" pitchFamily="2" charset="-122"/>
                </a:rPr>
                <a:t>)</a:t>
              </a:r>
              <a:endParaRPr lang="zh-CN" altLang="en-US">
                <a:solidFill>
                  <a:schemeClr val="tx2"/>
                </a:solidFill>
                <a:latin typeface="Arial" pitchFamily="34" charset="0"/>
                <a:ea typeface="宋体" pitchFamily="2" charset="-122"/>
              </a:endParaRPr>
            </a:p>
          </p:txBody>
        </p:sp>
        <p:sp>
          <p:nvSpPr>
            <p:cNvPr id="16393" name="AutoShape 9"/>
            <p:cNvSpPr>
              <a:spLocks noChangeArrowheads="1"/>
            </p:cNvSpPr>
            <p:nvPr/>
          </p:nvSpPr>
          <p:spPr bwMode="blackWhite">
            <a:xfrm>
              <a:off x="2412889" y="3297964"/>
              <a:ext cx="677363" cy="688391"/>
            </a:xfrm>
            <a:prstGeom prst="homePlate">
              <a:avLst>
                <a:gd name="adj" fmla="val 25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sp>
          <p:nvSpPr>
            <p:cNvPr id="16394" name="AutoShape 10"/>
            <p:cNvSpPr>
              <a:spLocks noChangeArrowheads="1"/>
            </p:cNvSpPr>
            <p:nvPr/>
          </p:nvSpPr>
          <p:spPr bwMode="blackWhite">
            <a:xfrm>
              <a:off x="2412889" y="4987357"/>
              <a:ext cx="677363" cy="688392"/>
            </a:xfrm>
            <a:prstGeom prst="homePlate">
              <a:avLst>
                <a:gd name="adj" fmla="val 25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cxnSp>
          <p:nvCxnSpPr>
            <p:cNvPr id="16395" name="AutoShape 11"/>
            <p:cNvCxnSpPr>
              <a:cxnSpLocks noChangeShapeType="1"/>
              <a:stCxn id="16393" idx="1"/>
              <a:endCxn id="16391" idx="3"/>
            </p:cNvCxnSpPr>
            <p:nvPr/>
          </p:nvCxnSpPr>
          <p:spPr bwMode="blackWhite">
            <a:xfrm rot="10800000" flipV="1">
              <a:off x="2035600" y="3642969"/>
              <a:ext cx="377288" cy="853606"/>
            </a:xfrm>
            <a:prstGeom prst="bentConnector3">
              <a:avLst>
                <a:gd name="adj1" fmla="val 49769"/>
              </a:avLst>
            </a:prstGeom>
            <a:noFill/>
            <a:ln w="12700">
              <a:solidFill>
                <a:schemeClr val="accent3"/>
              </a:solidFill>
              <a:miter lim="800000"/>
            </a:ln>
          </p:spPr>
        </p:cxnSp>
        <p:cxnSp>
          <p:nvCxnSpPr>
            <p:cNvPr id="16396" name="AutoShape 12"/>
            <p:cNvCxnSpPr>
              <a:cxnSpLocks noChangeShapeType="1"/>
              <a:stCxn id="16391" idx="3"/>
              <a:endCxn id="16394" idx="1"/>
            </p:cNvCxnSpPr>
            <p:nvPr/>
          </p:nvCxnSpPr>
          <p:spPr bwMode="blackWhite">
            <a:xfrm>
              <a:off x="2035600" y="4496575"/>
              <a:ext cx="377288" cy="835788"/>
            </a:xfrm>
            <a:prstGeom prst="bentConnector3">
              <a:avLst>
                <a:gd name="adj1" fmla="val 49769"/>
              </a:avLst>
            </a:prstGeom>
            <a:noFill/>
            <a:ln w="12700">
              <a:solidFill>
                <a:schemeClr val="accent3"/>
              </a:solidFill>
              <a:miter lim="800000"/>
            </a:ln>
          </p:spPr>
        </p:cxnSp>
        <p:sp>
          <p:nvSpPr>
            <p:cNvPr id="16397" name="AutoShape 13"/>
            <p:cNvSpPr>
              <a:spLocks noChangeArrowheads="1"/>
            </p:cNvSpPr>
            <p:nvPr/>
          </p:nvSpPr>
          <p:spPr bwMode="blackWhite">
            <a:xfrm>
              <a:off x="3435952" y="4773551"/>
              <a:ext cx="584358" cy="430852"/>
            </a:xfrm>
            <a:prstGeom prst="homePlate">
              <a:avLst>
                <a:gd name="adj" fmla="val 3129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sp>
          <p:nvSpPr>
            <p:cNvPr id="16398" name="AutoShape 14"/>
            <p:cNvSpPr>
              <a:spLocks noChangeArrowheads="1"/>
            </p:cNvSpPr>
            <p:nvPr/>
          </p:nvSpPr>
          <p:spPr bwMode="blackWhite">
            <a:xfrm>
              <a:off x="3435952" y="5474901"/>
              <a:ext cx="584358" cy="430852"/>
            </a:xfrm>
            <a:prstGeom prst="homePlate">
              <a:avLst>
                <a:gd name="adj" fmla="val 3129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sp>
          <p:nvSpPr>
            <p:cNvPr id="16399" name="AutoShape 15"/>
            <p:cNvSpPr>
              <a:spLocks noChangeArrowheads="1"/>
            </p:cNvSpPr>
            <p:nvPr/>
          </p:nvSpPr>
          <p:spPr bwMode="blackWhite">
            <a:xfrm>
              <a:off x="3435952" y="3435642"/>
              <a:ext cx="584358" cy="430852"/>
            </a:xfrm>
            <a:prstGeom prst="homePlate">
              <a:avLst>
                <a:gd name="adj" fmla="val 3129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sp>
          <p:nvSpPr>
            <p:cNvPr id="16400" name="AutoShape 16"/>
            <p:cNvSpPr>
              <a:spLocks noChangeArrowheads="1"/>
            </p:cNvSpPr>
            <p:nvPr/>
          </p:nvSpPr>
          <p:spPr bwMode="blackWhite">
            <a:xfrm>
              <a:off x="3435952" y="4098118"/>
              <a:ext cx="584358" cy="430852"/>
            </a:xfrm>
            <a:prstGeom prst="homePlate">
              <a:avLst>
                <a:gd name="adj" fmla="val 3129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sp>
          <p:nvSpPr>
            <p:cNvPr id="16401" name="AutoShape 17"/>
            <p:cNvSpPr>
              <a:spLocks noChangeArrowheads="1"/>
            </p:cNvSpPr>
            <p:nvPr/>
          </p:nvSpPr>
          <p:spPr bwMode="blackWhite">
            <a:xfrm>
              <a:off x="3435952" y="2797462"/>
              <a:ext cx="584358" cy="430852"/>
            </a:xfrm>
            <a:prstGeom prst="homePlate">
              <a:avLst>
                <a:gd name="adj" fmla="val 3129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endParaRPr lang="zh-CN" altLang="en-US">
                <a:solidFill>
                  <a:schemeClr val="tx2"/>
                </a:solidFill>
                <a:latin typeface="Arial" pitchFamily="34" charset="0"/>
                <a:ea typeface="宋体" pitchFamily="2" charset="-122"/>
              </a:endParaRPr>
            </a:p>
          </p:txBody>
        </p:sp>
        <p:cxnSp>
          <p:nvCxnSpPr>
            <p:cNvPr id="16402" name="AutoShape 18"/>
            <p:cNvCxnSpPr>
              <a:cxnSpLocks noChangeShapeType="1"/>
              <a:stCxn id="16393" idx="3"/>
              <a:endCxn id="16399" idx="1"/>
            </p:cNvCxnSpPr>
            <p:nvPr/>
          </p:nvCxnSpPr>
          <p:spPr bwMode="blackWhite">
            <a:xfrm>
              <a:off x="3090252" y="3642968"/>
              <a:ext cx="345700" cy="8099"/>
            </a:xfrm>
            <a:prstGeom prst="straightConnector1">
              <a:avLst/>
            </a:prstGeom>
            <a:noFill/>
            <a:ln w="12700">
              <a:solidFill>
                <a:schemeClr val="accent3"/>
              </a:solidFill>
              <a:round/>
            </a:ln>
          </p:spPr>
        </p:cxnSp>
        <p:cxnSp>
          <p:nvCxnSpPr>
            <p:cNvPr id="16403" name="AutoShape 19"/>
            <p:cNvCxnSpPr>
              <a:cxnSpLocks noChangeShapeType="1"/>
              <a:stCxn id="16401" idx="1"/>
              <a:endCxn id="16393" idx="3"/>
            </p:cNvCxnSpPr>
            <p:nvPr/>
          </p:nvCxnSpPr>
          <p:spPr bwMode="blackWhite">
            <a:xfrm rot="10800000" flipV="1">
              <a:off x="3090252" y="3012889"/>
              <a:ext cx="345700" cy="630080"/>
            </a:xfrm>
            <a:prstGeom prst="bentConnector3">
              <a:avLst>
                <a:gd name="adj1" fmla="val 49745"/>
              </a:avLst>
            </a:prstGeom>
            <a:noFill/>
            <a:ln w="12700">
              <a:solidFill>
                <a:schemeClr val="accent3"/>
              </a:solidFill>
              <a:miter lim="800000"/>
            </a:ln>
          </p:spPr>
        </p:cxnSp>
        <p:cxnSp>
          <p:nvCxnSpPr>
            <p:cNvPr id="16404" name="AutoShape 20"/>
            <p:cNvCxnSpPr>
              <a:cxnSpLocks noChangeShapeType="1"/>
              <a:stCxn id="16393" idx="3"/>
              <a:endCxn id="16400" idx="1"/>
            </p:cNvCxnSpPr>
            <p:nvPr/>
          </p:nvCxnSpPr>
          <p:spPr bwMode="blackWhite">
            <a:xfrm>
              <a:off x="3090252" y="3642969"/>
              <a:ext cx="345700" cy="670574"/>
            </a:xfrm>
            <a:prstGeom prst="bentConnector3">
              <a:avLst>
                <a:gd name="adj1" fmla="val 49745"/>
              </a:avLst>
            </a:prstGeom>
            <a:noFill/>
            <a:ln w="12700">
              <a:solidFill>
                <a:schemeClr val="accent3"/>
              </a:solidFill>
              <a:miter lim="800000"/>
            </a:ln>
          </p:spPr>
        </p:cxnSp>
        <p:cxnSp>
          <p:nvCxnSpPr>
            <p:cNvPr id="16405" name="AutoShape 21"/>
            <p:cNvCxnSpPr>
              <a:cxnSpLocks noChangeShapeType="1"/>
              <a:stCxn id="16397" idx="1"/>
              <a:endCxn id="16394" idx="3"/>
            </p:cNvCxnSpPr>
            <p:nvPr/>
          </p:nvCxnSpPr>
          <p:spPr bwMode="blackWhite">
            <a:xfrm rot="10800000" flipV="1">
              <a:off x="3090252" y="4988977"/>
              <a:ext cx="345700" cy="343386"/>
            </a:xfrm>
            <a:prstGeom prst="bentConnector3">
              <a:avLst>
                <a:gd name="adj1" fmla="val 49745"/>
              </a:avLst>
            </a:prstGeom>
            <a:noFill/>
            <a:ln w="12700">
              <a:solidFill>
                <a:schemeClr val="accent3"/>
              </a:solidFill>
              <a:miter lim="800000"/>
            </a:ln>
          </p:spPr>
        </p:cxnSp>
        <p:cxnSp>
          <p:nvCxnSpPr>
            <p:cNvPr id="16406" name="AutoShape 22"/>
            <p:cNvCxnSpPr>
              <a:cxnSpLocks noChangeShapeType="1"/>
              <a:stCxn id="16394" idx="3"/>
              <a:endCxn id="16398" idx="1"/>
            </p:cNvCxnSpPr>
            <p:nvPr/>
          </p:nvCxnSpPr>
          <p:spPr bwMode="blackWhite">
            <a:xfrm>
              <a:off x="3090252" y="5332363"/>
              <a:ext cx="345700" cy="357963"/>
            </a:xfrm>
            <a:prstGeom prst="bentConnector3">
              <a:avLst>
                <a:gd name="adj1" fmla="val 49745"/>
              </a:avLst>
            </a:prstGeom>
            <a:noFill/>
            <a:ln w="12700">
              <a:solidFill>
                <a:schemeClr val="accent3"/>
              </a:solidFill>
              <a:miter lim="800000"/>
            </a:ln>
          </p:spPr>
        </p:cxnSp>
      </p:grpSp>
      <p:grpSp>
        <p:nvGrpSpPr>
          <p:cNvPr id="36" name="Group 35"/>
          <p:cNvGrpSpPr/>
          <p:nvPr/>
        </p:nvGrpSpPr>
        <p:grpSpPr>
          <a:xfrm>
            <a:off x="5207151" y="2797463"/>
            <a:ext cx="4062262" cy="2735749"/>
            <a:chOff x="5475061" y="3135989"/>
            <a:chExt cx="3469294" cy="2735749"/>
          </a:xfrm>
        </p:grpSpPr>
        <p:sp>
          <p:nvSpPr>
            <p:cNvPr id="16392" name="AutoShape 8"/>
            <p:cNvSpPr>
              <a:spLocks noChangeArrowheads="1"/>
            </p:cNvSpPr>
            <p:nvPr/>
          </p:nvSpPr>
          <p:spPr bwMode="blackWhite">
            <a:xfrm>
              <a:off x="5475061" y="3660786"/>
              <a:ext cx="1435449" cy="1669957"/>
            </a:xfrm>
            <a:prstGeom prst="homePlate">
              <a:avLst>
                <a:gd name="adj" fmla="val 25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lang="zh-CN" altLang="en-US" b="1">
                  <a:solidFill>
                    <a:schemeClr val="tx2"/>
                  </a:solidFill>
                  <a:latin typeface="Arial" pitchFamily="34" charset="0"/>
                  <a:ea typeface="宋体" pitchFamily="2" charset="-122"/>
                </a:rPr>
                <a:t>假设</a:t>
              </a:r>
            </a:p>
            <a:p>
              <a:pPr algn="l"/>
              <a:r>
                <a:rPr lang="en-US" altLang="zh-CN">
                  <a:solidFill>
                    <a:schemeClr val="tx2"/>
                  </a:solidFill>
                  <a:latin typeface="Arial" pitchFamily="34" charset="0"/>
                  <a:ea typeface="宋体" pitchFamily="2" charset="-122"/>
                </a:rPr>
                <a:t>(</a:t>
              </a:r>
              <a:r>
                <a:rPr lang="zh-CN" altLang="en-US">
                  <a:solidFill>
                    <a:schemeClr val="tx2"/>
                  </a:solidFill>
                  <a:latin typeface="Arial" pitchFamily="34" charset="0"/>
                  <a:ea typeface="宋体" pitchFamily="2" charset="-122"/>
                </a:rPr>
                <a:t>可能的</a:t>
              </a:r>
            </a:p>
            <a:p>
              <a:pPr algn="l"/>
              <a:r>
                <a:rPr lang="zh-CN" altLang="en-US">
                  <a:solidFill>
                    <a:schemeClr val="tx2"/>
                  </a:solidFill>
                  <a:latin typeface="Arial" pitchFamily="34" charset="0"/>
                  <a:ea typeface="宋体" pitchFamily="2" charset="-122"/>
                </a:rPr>
                <a:t>答案</a:t>
              </a:r>
              <a:r>
                <a:rPr lang="en-US" altLang="zh-CN">
                  <a:solidFill>
                    <a:schemeClr val="tx2"/>
                  </a:solidFill>
                  <a:latin typeface="Arial" pitchFamily="34" charset="0"/>
                  <a:ea typeface="宋体" pitchFamily="2" charset="-122"/>
                </a:rPr>
                <a:t>)</a:t>
              </a:r>
              <a:endParaRPr lang="zh-CN" altLang="en-US">
                <a:solidFill>
                  <a:schemeClr val="tx2"/>
                </a:solidFill>
                <a:latin typeface="Arial" pitchFamily="34" charset="0"/>
                <a:ea typeface="宋体" pitchFamily="2" charset="-122"/>
              </a:endParaRPr>
            </a:p>
          </p:txBody>
        </p:sp>
        <p:sp>
          <p:nvSpPr>
            <p:cNvPr id="16407" name="AutoShape 23"/>
            <p:cNvSpPr>
              <a:spLocks noChangeArrowheads="1"/>
            </p:cNvSpPr>
            <p:nvPr/>
          </p:nvSpPr>
          <p:spPr bwMode="blackWhite">
            <a:xfrm>
              <a:off x="7321139" y="4151568"/>
              <a:ext cx="1623216" cy="688392"/>
            </a:xfrm>
            <a:prstGeom prst="homePlate">
              <a:avLst>
                <a:gd name="adj" fmla="val 24002"/>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lang="zh-CN" altLang="en-US" b="0">
                  <a:solidFill>
                    <a:schemeClr val="tx2"/>
                  </a:solidFill>
                  <a:latin typeface="Arial" pitchFamily="34" charset="0"/>
                  <a:ea typeface="宋体" pitchFamily="2" charset="-122"/>
                </a:rPr>
                <a:t>根据2</a:t>
              </a:r>
            </a:p>
          </p:txBody>
        </p:sp>
        <p:sp>
          <p:nvSpPr>
            <p:cNvPr id="16408" name="AutoShape 24"/>
            <p:cNvSpPr>
              <a:spLocks noChangeArrowheads="1"/>
            </p:cNvSpPr>
            <p:nvPr/>
          </p:nvSpPr>
          <p:spPr bwMode="blackWhite">
            <a:xfrm>
              <a:off x="7321139" y="5183347"/>
              <a:ext cx="1623216" cy="688391"/>
            </a:xfrm>
            <a:prstGeom prst="homePlate">
              <a:avLst>
                <a:gd name="adj" fmla="val 24002"/>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lang="zh-CN" altLang="en-US" b="0">
                  <a:solidFill>
                    <a:schemeClr val="tx2"/>
                  </a:solidFill>
                  <a:latin typeface="Arial" pitchFamily="34" charset="0"/>
                  <a:ea typeface="宋体" pitchFamily="2" charset="-122"/>
                </a:rPr>
                <a:t>根据3</a:t>
              </a:r>
            </a:p>
          </p:txBody>
        </p:sp>
        <p:sp>
          <p:nvSpPr>
            <p:cNvPr id="16409" name="AutoShape 25"/>
            <p:cNvSpPr>
              <a:spLocks noChangeArrowheads="1"/>
            </p:cNvSpPr>
            <p:nvPr/>
          </p:nvSpPr>
          <p:spPr bwMode="blackWhite">
            <a:xfrm>
              <a:off x="7321139" y="3135989"/>
              <a:ext cx="1623216" cy="688391"/>
            </a:xfrm>
            <a:prstGeom prst="homePlate">
              <a:avLst>
                <a:gd name="adj" fmla="val 24002"/>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lang="zh-CN" altLang="en-US" b="0">
                  <a:solidFill>
                    <a:schemeClr val="tx2"/>
                  </a:solidFill>
                  <a:latin typeface="Arial" pitchFamily="34" charset="0"/>
                  <a:ea typeface="宋体" pitchFamily="2" charset="-122"/>
                </a:rPr>
                <a:t>根据1</a:t>
              </a:r>
            </a:p>
          </p:txBody>
        </p:sp>
        <p:cxnSp>
          <p:nvCxnSpPr>
            <p:cNvPr id="16410" name="AutoShape 26"/>
            <p:cNvCxnSpPr>
              <a:cxnSpLocks noChangeShapeType="1"/>
              <a:stCxn id="16409" idx="1"/>
              <a:endCxn id="16392" idx="3"/>
            </p:cNvCxnSpPr>
            <p:nvPr/>
          </p:nvCxnSpPr>
          <p:spPr bwMode="blackWhite">
            <a:xfrm rot="10800000" flipV="1">
              <a:off x="6910510" y="3480994"/>
              <a:ext cx="410630" cy="1015581"/>
            </a:xfrm>
            <a:prstGeom prst="bentConnector3">
              <a:avLst>
                <a:gd name="adj1" fmla="val 50000"/>
              </a:avLst>
            </a:prstGeom>
            <a:noFill/>
            <a:ln w="12700">
              <a:solidFill>
                <a:schemeClr val="accent3"/>
              </a:solidFill>
              <a:miter lim="800000"/>
            </a:ln>
          </p:spPr>
        </p:cxnSp>
        <p:cxnSp>
          <p:nvCxnSpPr>
            <p:cNvPr id="16411" name="AutoShape 27"/>
            <p:cNvCxnSpPr>
              <a:cxnSpLocks noChangeShapeType="1"/>
              <a:stCxn id="16392" idx="3"/>
              <a:endCxn id="16407" idx="1"/>
            </p:cNvCxnSpPr>
            <p:nvPr/>
          </p:nvCxnSpPr>
          <p:spPr bwMode="blackWhite">
            <a:xfrm>
              <a:off x="6910510" y="4496574"/>
              <a:ext cx="410630" cy="0"/>
            </a:xfrm>
            <a:prstGeom prst="straightConnector1">
              <a:avLst/>
            </a:prstGeom>
            <a:noFill/>
            <a:ln w="12700">
              <a:solidFill>
                <a:schemeClr val="accent3"/>
              </a:solidFill>
              <a:round/>
            </a:ln>
          </p:spPr>
        </p:cxnSp>
        <p:cxnSp>
          <p:nvCxnSpPr>
            <p:cNvPr id="16412" name="AutoShape 28"/>
            <p:cNvCxnSpPr>
              <a:cxnSpLocks noChangeShapeType="1"/>
              <a:stCxn id="16392" idx="3"/>
              <a:endCxn id="16408" idx="1"/>
            </p:cNvCxnSpPr>
            <p:nvPr/>
          </p:nvCxnSpPr>
          <p:spPr bwMode="blackWhite">
            <a:xfrm>
              <a:off x="6910510" y="4496575"/>
              <a:ext cx="410630" cy="1031777"/>
            </a:xfrm>
            <a:prstGeom prst="bentConnector3">
              <a:avLst>
                <a:gd name="adj1" fmla="val 50000"/>
              </a:avLst>
            </a:prstGeom>
            <a:noFill/>
            <a:ln w="12700">
              <a:solidFill>
                <a:schemeClr val="accent3"/>
              </a:solidFill>
              <a:miter lim="800000"/>
            </a:ln>
          </p:spPr>
        </p:cxnSp>
      </p:grpSp>
      <p:cxnSp>
        <p:nvCxnSpPr>
          <p:cNvPr id="31" name="Horizontal Line"/>
          <p:cNvCxnSpPr/>
          <p:nvPr/>
        </p:nvCxnSpPr>
        <p:spPr>
          <a:xfrm>
            <a:off x="736407" y="2692399"/>
            <a:ext cx="4062262"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32" name="ListLeanHorizontalTextTopic0"/>
          <p:cNvSpPr txBox="1"/>
          <p:nvPr/>
        </p:nvSpPr>
        <p:spPr>
          <a:xfrm>
            <a:off x="736409" y="2402345"/>
            <a:ext cx="406226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latin typeface="Arial" pitchFamily="34" charset="0"/>
                <a:ea typeface="宋体" pitchFamily="2" charset="-122"/>
              </a:rPr>
              <a:t>议题树</a:t>
            </a:r>
          </a:p>
        </p:txBody>
      </p:sp>
      <p:cxnSp>
        <p:nvCxnSpPr>
          <p:cNvPr id="33" name="Horizontal Line"/>
          <p:cNvCxnSpPr/>
          <p:nvPr/>
        </p:nvCxnSpPr>
        <p:spPr>
          <a:xfrm>
            <a:off x="5207151" y="2692399"/>
            <a:ext cx="4062262"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34" name="ListLeanHorizontalTextTopic0"/>
          <p:cNvSpPr txBox="1"/>
          <p:nvPr/>
        </p:nvSpPr>
        <p:spPr>
          <a:xfrm>
            <a:off x="5207153" y="2402345"/>
            <a:ext cx="406226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latin typeface="Arial" pitchFamily="34" charset="0"/>
                <a:ea typeface="宋体" pitchFamily="2" charset="-122"/>
              </a:rPr>
              <a:t>假设树</a:t>
            </a:r>
          </a:p>
        </p:txBody>
      </p:sp>
      <p:cxnSp>
        <p:nvCxnSpPr>
          <p:cNvPr id="37" name="Horizontal Line"/>
          <p:cNvCxnSpPr/>
          <p:nvPr/>
        </p:nvCxnSpPr>
        <p:spPr>
          <a:xfrm>
            <a:off x="736407" y="5816599"/>
            <a:ext cx="4062262" cy="0"/>
          </a:xfrm>
          <a:prstGeom prst="line">
            <a:avLst/>
          </a:prstGeom>
          <a:ln w="22225" cmpd="sng">
            <a:solidFill>
              <a:schemeClr val="accent4"/>
            </a:solidFill>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38" name="Horizontal Line"/>
          <p:cNvCxnSpPr/>
          <p:nvPr/>
        </p:nvCxnSpPr>
        <p:spPr>
          <a:xfrm>
            <a:off x="5207151" y="5816599"/>
            <a:ext cx="4062262" cy="0"/>
          </a:xfrm>
          <a:prstGeom prst="line">
            <a:avLst/>
          </a:prstGeom>
          <a:ln w="22225" cmpd="sng">
            <a:solidFill>
              <a:schemeClr val="accent4"/>
            </a:solidFill>
            <a:tailEnd type="triangle" w="lg" len="lg"/>
          </a:ln>
          <a:effectLst/>
        </p:spPr>
        <p:style>
          <a:lnRef idx="1">
            <a:schemeClr val="accent1"/>
          </a:lnRef>
          <a:fillRef idx="0">
            <a:schemeClr val="accent1"/>
          </a:fillRef>
          <a:effectRef idx="0">
            <a:schemeClr val="accent1"/>
          </a:effectRef>
          <a:fontRef idx="minor">
            <a:schemeClr val="tx1"/>
          </a:fontRef>
        </p:style>
      </p:cxnSp>
      <p:sp>
        <p:nvSpPr>
          <p:cNvPr id="39" name="ListLeanHorizontalTextTopic0"/>
          <p:cNvSpPr txBox="1"/>
          <p:nvPr/>
        </p:nvSpPr>
        <p:spPr>
          <a:xfrm>
            <a:off x="1757889" y="5707522"/>
            <a:ext cx="2019299" cy="186077"/>
          </a:xfrm>
          <a:prstGeom prst="rect">
            <a:avLst/>
          </a:prstGeom>
          <a:solidFill>
            <a:schemeClr val="accent1"/>
          </a:solid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buClr>
                <a:schemeClr val="tx1"/>
              </a:buClr>
              <a:buSzTx/>
            </a:pPr>
            <a:r>
              <a:rPr lang="zh-CN" altLang="en-US">
                <a:solidFill>
                  <a:schemeClr val="accent3"/>
                </a:solidFill>
                <a:latin typeface="Arial" pitchFamily="34" charset="0"/>
                <a:ea typeface="宋体" pitchFamily="2" charset="-122"/>
              </a:rPr>
              <a:t>“什么”或“如何”？</a:t>
            </a:r>
          </a:p>
        </p:txBody>
      </p:sp>
      <p:sp>
        <p:nvSpPr>
          <p:cNvPr id="40" name="ListLeanHorizontalTextTopic0"/>
          <p:cNvSpPr txBox="1"/>
          <p:nvPr/>
        </p:nvSpPr>
        <p:spPr>
          <a:xfrm>
            <a:off x="6228633" y="5707522"/>
            <a:ext cx="2019299" cy="186077"/>
          </a:xfrm>
          <a:prstGeom prst="rect">
            <a:avLst/>
          </a:prstGeom>
          <a:solidFill>
            <a:schemeClr val="accent1"/>
          </a:solid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buClr>
                <a:schemeClr val="tx1"/>
              </a:buClr>
              <a:buSzTx/>
            </a:pPr>
            <a:r>
              <a:rPr lang="zh-CN" altLang="en-US">
                <a:solidFill>
                  <a:schemeClr val="accent3"/>
                </a:solidFill>
                <a:latin typeface="Arial" pitchFamily="34" charset="0"/>
                <a:ea typeface="宋体" pitchFamily="2" charset="-122"/>
              </a:rPr>
              <a:t>“为何”？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id="{6420B950-EEC9-4DDA-AFBF-916E144DBAA8}"/>
              </a:ext>
            </a:extLst>
          </p:cNvPr>
          <p:cNvGraphicFramePr>
            <a:graphicFrameLocks noChangeAspect="1"/>
          </p:cNvGraphicFramePr>
          <p:nvPr>
            <p:custDataLst>
              <p:tags r:id="rId3"/>
            </p:custDataLst>
            <p:extLst>
              <p:ext uri="{D42A27DB-BD31-4B8C-83A1-F6EECF244321}">
                <p14:modId xmlns:p14="http://schemas.microsoft.com/office/powerpoint/2010/main" val="2809523610"/>
              </p:ext>
            </p:extLst>
          </p:nvPr>
        </p:nvGraphicFramePr>
        <p:xfrm>
          <a:off x="1588" y="1588"/>
          <a:ext cx="1588" cy="1588"/>
        </p:xfrm>
        <a:graphic>
          <a:graphicData uri="http://schemas.openxmlformats.org/presentationml/2006/ole">
            <mc:AlternateContent>
              <mc:Choice xmlns:v="urn:schemas-microsoft-com:vml" Requires="v">
                <p:oleObj spid="_x0000_s1046"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7413" name="Rectangle 3"/>
          <p:cNvSpPr>
            <a:spLocks noGrp="1" noChangeArrowheads="1"/>
          </p:cNvSpPr>
          <p:nvPr>
            <p:ph type="body" sz="quarter" idx="12"/>
            <p:custDataLst>
              <p:tags r:id="rId6"/>
            </p:custDataLst>
          </p:nvPr>
        </p:nvSpPr>
        <p:spPr>
          <a:xfrm>
            <a:off x="738000" y="2531009"/>
            <a:ext cx="1217850" cy="186077"/>
          </a:xfrm>
          <a:prstGeom prst="rect">
            <a:avLst/>
          </a:prstGeom>
          <a:noFill/>
          <a:ln w="9525">
            <a:noFill/>
            <a:miter lim="800000"/>
          </a:ln>
        </p:spPr>
        <p:txBody>
          <a:bodyPr lIns="0" tIns="0" rIns="0" bIns="0">
            <a:spAutoFit/>
          </a:bodyPr>
          <a:lstStyle/>
          <a:p>
            <a:pPr defTabSz="957040" eaLnBrk="1" fontAlgn="base" hangingPunct="1">
              <a:spcBef>
                <a:spcPct val="0"/>
              </a:spcBef>
              <a:spcAft>
                <a:spcPct val="0"/>
              </a:spcAft>
              <a:buSzPct val="120000"/>
            </a:pPr>
            <a:r>
              <a:rPr lang="zh-CN" altLang="en-US" sz="1300">
                <a:latin typeface="+mn-ea"/>
              </a:rPr>
              <a:t>议题界定</a:t>
            </a:r>
          </a:p>
        </p:txBody>
      </p:sp>
      <p:sp>
        <p:nvSpPr>
          <p:cNvPr id="17412" name="Rectangle 2"/>
          <p:cNvSpPr>
            <a:spLocks noGrp="1" noChangeArrowheads="1"/>
          </p:cNvSpPr>
          <p:nvPr>
            <p:ph type="title"/>
            <p:custDataLst>
              <p:tags r:id="rId7"/>
            </p:custDataLst>
          </p:nvPr>
        </p:nvSpPr>
        <p:spPr/>
        <p:txBody>
          <a:bodyPr vert="horz" lIns="0" tIns="0" rIns="0" bIns="0" rtlCol="0" anchor="t" anchorCtr="0">
            <a:noAutofit/>
          </a:bodyPr>
          <a:lstStyle/>
          <a:p>
            <a:r>
              <a:rPr lang="zh-CN" altLang="en-US"/>
              <a:t>高质量的逻辑树</a:t>
            </a:r>
          </a:p>
        </p:txBody>
      </p:sp>
      <p:grpSp>
        <p:nvGrpSpPr>
          <p:cNvPr id="81" name="Group 80"/>
          <p:cNvGrpSpPr/>
          <p:nvPr/>
        </p:nvGrpSpPr>
        <p:grpSpPr>
          <a:xfrm>
            <a:off x="738000" y="3888639"/>
            <a:ext cx="1179244" cy="1010721"/>
            <a:chOff x="738000" y="3402864"/>
            <a:chExt cx="1179244" cy="1010721"/>
          </a:xfrm>
        </p:grpSpPr>
        <p:sp>
          <p:nvSpPr>
            <p:cNvPr id="17414" name="Rectangle 5"/>
            <p:cNvSpPr>
              <a:spLocks noChangeArrowheads="1"/>
            </p:cNvSpPr>
            <p:nvPr/>
          </p:nvSpPr>
          <p:spPr bwMode="blackWhite">
            <a:xfrm>
              <a:off x="738000" y="3402864"/>
              <a:ext cx="1179244" cy="1010721"/>
            </a:xfrm>
            <a:prstGeom prst="rect">
              <a:avLst/>
            </a:prstGeom>
            <a:solidFill>
              <a:schemeClr val="bg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grpSp>
          <p:nvGrpSpPr>
            <p:cNvPr id="2" name="Group 6"/>
            <p:cNvGrpSpPr/>
            <p:nvPr/>
          </p:nvGrpSpPr>
          <p:grpSpPr>
            <a:xfrm>
              <a:off x="845262" y="3547022"/>
              <a:ext cx="1003761" cy="722406"/>
              <a:chOff x="528" y="1440"/>
              <a:chExt cx="816" cy="720"/>
            </a:xfrm>
          </p:grpSpPr>
          <p:sp>
            <p:nvSpPr>
              <p:cNvPr id="17438" name="Rectangle 7"/>
              <p:cNvSpPr>
                <a:spLocks noChangeArrowheads="1"/>
              </p:cNvSpPr>
              <p:nvPr/>
            </p:nvSpPr>
            <p:spPr bwMode="blackWhite">
              <a:xfrm>
                <a:off x="528" y="1440"/>
                <a:ext cx="81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39" name="Rectangle 8"/>
              <p:cNvSpPr>
                <a:spLocks noChangeArrowheads="1"/>
              </p:cNvSpPr>
              <p:nvPr/>
            </p:nvSpPr>
            <p:spPr bwMode="blackWhite">
              <a:xfrm>
                <a:off x="528" y="1632"/>
                <a:ext cx="33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40" name="Rectangle 9"/>
              <p:cNvSpPr>
                <a:spLocks noChangeArrowheads="1"/>
              </p:cNvSpPr>
              <p:nvPr/>
            </p:nvSpPr>
            <p:spPr bwMode="blackWhite">
              <a:xfrm>
                <a:off x="1008" y="1632"/>
                <a:ext cx="33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41" name="Rectangle 10"/>
              <p:cNvSpPr>
                <a:spLocks noChangeArrowheads="1"/>
              </p:cNvSpPr>
              <p:nvPr/>
            </p:nvSpPr>
            <p:spPr bwMode="blackWhite">
              <a:xfrm>
                <a:off x="528" y="1824"/>
                <a:ext cx="33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42" name="Rectangle 11"/>
              <p:cNvSpPr>
                <a:spLocks noChangeArrowheads="1"/>
              </p:cNvSpPr>
              <p:nvPr/>
            </p:nvSpPr>
            <p:spPr bwMode="blackWhite">
              <a:xfrm>
                <a:off x="1008" y="1824"/>
                <a:ext cx="33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43" name="Rectangle 12"/>
              <p:cNvSpPr>
                <a:spLocks noChangeArrowheads="1"/>
              </p:cNvSpPr>
              <p:nvPr/>
            </p:nvSpPr>
            <p:spPr bwMode="blackWhite">
              <a:xfrm>
                <a:off x="528" y="2016"/>
                <a:ext cx="816" cy="144"/>
              </a:xfrm>
              <a:prstGeom prst="rect">
                <a:avLst/>
              </a:prstGeom>
              <a:solidFill>
                <a:schemeClr val="accent1"/>
              </a:solidFill>
              <a:ln w="12700">
                <a:solidFill>
                  <a:schemeClr val="accent3"/>
                </a:solidFill>
                <a:miter lim="800000"/>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grpSp>
      </p:grpSp>
      <p:sp>
        <p:nvSpPr>
          <p:cNvPr id="17416" name="AutoShape 13"/>
          <p:cNvSpPr>
            <a:spLocks noChangeArrowheads="1"/>
          </p:cNvSpPr>
          <p:nvPr/>
        </p:nvSpPr>
        <p:spPr bwMode="invGray">
          <a:xfrm>
            <a:off x="2114550" y="4177909"/>
            <a:ext cx="392288" cy="334270"/>
          </a:xfrm>
          <a:prstGeom prst="rightArrow">
            <a:avLst>
              <a:gd name="adj1" fmla="val 50000"/>
              <a:gd name="adj2" fmla="val 47212"/>
            </a:avLst>
          </a:prstGeom>
          <a:solidFill>
            <a:schemeClr val="accent3"/>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ea"/>
            </a:endParaRPr>
          </a:p>
        </p:txBody>
      </p:sp>
      <p:sp>
        <p:nvSpPr>
          <p:cNvPr id="17417" name="AutoShape 14"/>
          <p:cNvSpPr>
            <a:spLocks noChangeArrowheads="1"/>
          </p:cNvSpPr>
          <p:nvPr/>
        </p:nvSpPr>
        <p:spPr bwMode="blackWhite">
          <a:xfrm>
            <a:off x="2800350" y="3932941"/>
            <a:ext cx="1242771" cy="824207"/>
          </a:xfrm>
          <a:prstGeom prst="homePlate">
            <a:avLst>
              <a:gd name="adj" fmla="val 176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0">
                <a:latin typeface="+mn-ea"/>
              </a:rPr>
              <a:t>要解决的</a:t>
            </a:r>
          </a:p>
          <a:p>
            <a:pPr algn="l"/>
            <a:r>
              <a:rPr kumimoji="1" lang="zh-CN" altLang="en-US" b="0">
                <a:latin typeface="+mn-ea"/>
              </a:rPr>
              <a:t>基本问题</a:t>
            </a:r>
          </a:p>
          <a:p>
            <a:pPr algn="l"/>
            <a:r>
              <a:rPr kumimoji="1" lang="zh-CN" altLang="en-US" b="0">
                <a:latin typeface="+mn-ea"/>
              </a:rPr>
              <a:t>或基本假设</a:t>
            </a:r>
          </a:p>
        </p:txBody>
      </p:sp>
      <p:sp>
        <p:nvSpPr>
          <p:cNvPr id="17418" name="AutoShape 15"/>
          <p:cNvSpPr>
            <a:spLocks noChangeArrowheads="1"/>
          </p:cNvSpPr>
          <p:nvPr/>
        </p:nvSpPr>
        <p:spPr bwMode="blackWhite">
          <a:xfrm>
            <a:off x="4632744" y="3192699"/>
            <a:ext cx="1347707" cy="466487"/>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19" name="AutoShape 16"/>
          <p:cNvSpPr>
            <a:spLocks noChangeArrowheads="1"/>
          </p:cNvSpPr>
          <p:nvPr/>
        </p:nvSpPr>
        <p:spPr bwMode="blackWhite">
          <a:xfrm>
            <a:off x="4632744" y="5030903"/>
            <a:ext cx="1347707" cy="466487"/>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20" name="AutoShape 17"/>
          <p:cNvSpPr>
            <a:spLocks noChangeArrowheads="1"/>
          </p:cNvSpPr>
          <p:nvPr/>
        </p:nvSpPr>
        <p:spPr bwMode="blackWhite">
          <a:xfrm>
            <a:off x="6317378" y="2802532"/>
            <a:ext cx="1347706" cy="466486"/>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21" name="AutoShape 18"/>
          <p:cNvSpPr>
            <a:spLocks noChangeArrowheads="1"/>
          </p:cNvSpPr>
          <p:nvPr/>
        </p:nvSpPr>
        <p:spPr bwMode="blackWhite">
          <a:xfrm>
            <a:off x="6317378" y="3582867"/>
            <a:ext cx="1347706" cy="466486"/>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22" name="AutoShape 19"/>
          <p:cNvSpPr>
            <a:spLocks noChangeArrowheads="1"/>
          </p:cNvSpPr>
          <p:nvPr/>
        </p:nvSpPr>
        <p:spPr bwMode="blackWhite">
          <a:xfrm>
            <a:off x="6317378" y="4447140"/>
            <a:ext cx="1347707" cy="466487"/>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23" name="AutoShape 20"/>
          <p:cNvSpPr>
            <a:spLocks noChangeArrowheads="1"/>
          </p:cNvSpPr>
          <p:nvPr/>
        </p:nvSpPr>
        <p:spPr bwMode="blackWhite">
          <a:xfrm>
            <a:off x="6317378" y="5614666"/>
            <a:ext cx="1347707" cy="466487"/>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sp>
        <p:nvSpPr>
          <p:cNvPr id="17424" name="AutoShape 21"/>
          <p:cNvSpPr>
            <a:spLocks noChangeArrowheads="1"/>
          </p:cNvSpPr>
          <p:nvPr/>
        </p:nvSpPr>
        <p:spPr bwMode="blackWhite">
          <a:xfrm>
            <a:off x="6317378" y="5030903"/>
            <a:ext cx="1347707" cy="466487"/>
          </a:xfrm>
          <a:prstGeom prst="homePlate">
            <a:avLst>
              <a:gd name="adj" fmla="val 32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kumimoji="1" lang="zh-CN" altLang="en-US">
              <a:latin typeface="+mn-ea"/>
            </a:endParaRPr>
          </a:p>
        </p:txBody>
      </p:sp>
      <p:cxnSp>
        <p:nvCxnSpPr>
          <p:cNvPr id="17425" name="AutoShape 22"/>
          <p:cNvCxnSpPr>
            <a:cxnSpLocks noChangeShapeType="1"/>
            <a:stCxn id="17418" idx="1"/>
            <a:endCxn id="17417" idx="3"/>
          </p:cNvCxnSpPr>
          <p:nvPr/>
        </p:nvCxnSpPr>
        <p:spPr bwMode="blackWhite">
          <a:xfrm rot="10800000" flipV="1">
            <a:off x="4043122" y="3425943"/>
            <a:ext cx="589623" cy="919102"/>
          </a:xfrm>
          <a:prstGeom prst="bentConnector3">
            <a:avLst>
              <a:gd name="adj1" fmla="val 50000"/>
            </a:avLst>
          </a:prstGeom>
          <a:noFill/>
          <a:ln w="12700">
            <a:solidFill>
              <a:schemeClr val="accent3"/>
            </a:solidFill>
            <a:miter lim="800000"/>
          </a:ln>
        </p:spPr>
      </p:cxnSp>
      <p:cxnSp>
        <p:nvCxnSpPr>
          <p:cNvPr id="17426" name="AutoShape 23"/>
          <p:cNvCxnSpPr>
            <a:cxnSpLocks noChangeShapeType="1"/>
            <a:stCxn id="17419" idx="1"/>
            <a:endCxn id="17417" idx="3"/>
          </p:cNvCxnSpPr>
          <p:nvPr/>
        </p:nvCxnSpPr>
        <p:spPr bwMode="blackWhite">
          <a:xfrm rot="10800000">
            <a:off x="4043122" y="4345045"/>
            <a:ext cx="589623" cy="919102"/>
          </a:xfrm>
          <a:prstGeom prst="bentConnector3">
            <a:avLst>
              <a:gd name="adj1" fmla="val 50000"/>
            </a:avLst>
          </a:prstGeom>
          <a:noFill/>
          <a:ln w="12700">
            <a:solidFill>
              <a:schemeClr val="accent3"/>
            </a:solidFill>
            <a:miter lim="800000"/>
          </a:ln>
        </p:spPr>
      </p:cxnSp>
      <p:sp>
        <p:nvSpPr>
          <p:cNvPr id="17428" name="Rectangle 25"/>
          <p:cNvSpPr>
            <a:spLocks noChangeArrowheads="1"/>
          </p:cNvSpPr>
          <p:nvPr>
            <p:custDataLst>
              <p:tags r:id="rId8"/>
            </p:custDataLst>
          </p:nvPr>
        </p:nvSpPr>
        <p:spPr bwMode="auto">
          <a:xfrm>
            <a:off x="4632744" y="2517031"/>
            <a:ext cx="1365256"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a:latin typeface="+mn-ea"/>
              </a:rPr>
              <a:t>第一级支持</a:t>
            </a:r>
          </a:p>
        </p:txBody>
      </p:sp>
      <p:cxnSp>
        <p:nvCxnSpPr>
          <p:cNvPr id="17430" name="AutoShape 27"/>
          <p:cNvCxnSpPr>
            <a:cxnSpLocks noChangeShapeType="1"/>
            <a:stCxn id="17420" idx="1"/>
            <a:endCxn id="17418" idx="3"/>
          </p:cNvCxnSpPr>
          <p:nvPr/>
        </p:nvCxnSpPr>
        <p:spPr bwMode="blackWhite">
          <a:xfrm rot="10800000" flipV="1">
            <a:off x="5980452" y="3035775"/>
            <a:ext cx="336927" cy="390168"/>
          </a:xfrm>
          <a:prstGeom prst="bentConnector3">
            <a:avLst>
              <a:gd name="adj1" fmla="val 50000"/>
            </a:avLst>
          </a:prstGeom>
          <a:noFill/>
          <a:ln w="12700">
            <a:solidFill>
              <a:schemeClr val="accent3"/>
            </a:solidFill>
            <a:miter lim="800000"/>
          </a:ln>
        </p:spPr>
      </p:cxnSp>
      <p:cxnSp>
        <p:nvCxnSpPr>
          <p:cNvPr id="17431" name="AutoShape 28"/>
          <p:cNvCxnSpPr>
            <a:cxnSpLocks noChangeShapeType="1"/>
            <a:stCxn id="17421" idx="1"/>
            <a:endCxn id="17418" idx="3"/>
          </p:cNvCxnSpPr>
          <p:nvPr/>
        </p:nvCxnSpPr>
        <p:spPr bwMode="blackWhite">
          <a:xfrm rot="10800000">
            <a:off x="5980452" y="3425944"/>
            <a:ext cx="336927" cy="390167"/>
          </a:xfrm>
          <a:prstGeom prst="bentConnector3">
            <a:avLst>
              <a:gd name="adj1" fmla="val 50000"/>
            </a:avLst>
          </a:prstGeom>
          <a:noFill/>
          <a:ln w="12700">
            <a:solidFill>
              <a:schemeClr val="accent3"/>
            </a:solidFill>
            <a:miter lim="800000"/>
          </a:ln>
        </p:spPr>
      </p:cxnSp>
      <p:cxnSp>
        <p:nvCxnSpPr>
          <p:cNvPr id="17432" name="AutoShape 29"/>
          <p:cNvCxnSpPr>
            <a:cxnSpLocks noChangeShapeType="1"/>
            <a:stCxn id="17422" idx="1"/>
            <a:endCxn id="17419" idx="3"/>
          </p:cNvCxnSpPr>
          <p:nvPr/>
        </p:nvCxnSpPr>
        <p:spPr bwMode="blackWhite">
          <a:xfrm rot="10800000" flipV="1">
            <a:off x="5980452" y="4680383"/>
            <a:ext cx="336927" cy="583763"/>
          </a:xfrm>
          <a:prstGeom prst="bentConnector3">
            <a:avLst>
              <a:gd name="adj1" fmla="val 50000"/>
            </a:avLst>
          </a:prstGeom>
          <a:noFill/>
          <a:ln w="12700">
            <a:solidFill>
              <a:schemeClr val="accent3"/>
            </a:solidFill>
            <a:miter lim="800000"/>
          </a:ln>
        </p:spPr>
      </p:cxnSp>
      <p:cxnSp>
        <p:nvCxnSpPr>
          <p:cNvPr id="17433" name="AutoShape 30"/>
          <p:cNvCxnSpPr>
            <a:cxnSpLocks noChangeShapeType="1"/>
            <a:stCxn id="17423" idx="1"/>
            <a:endCxn id="17419" idx="3"/>
          </p:cNvCxnSpPr>
          <p:nvPr/>
        </p:nvCxnSpPr>
        <p:spPr bwMode="blackWhite">
          <a:xfrm rot="10800000">
            <a:off x="5980452" y="5264148"/>
            <a:ext cx="336927" cy="583763"/>
          </a:xfrm>
          <a:prstGeom prst="bentConnector3">
            <a:avLst>
              <a:gd name="adj1" fmla="val 50000"/>
            </a:avLst>
          </a:prstGeom>
          <a:noFill/>
          <a:ln w="12700">
            <a:solidFill>
              <a:schemeClr val="accent3"/>
            </a:solidFill>
            <a:miter lim="800000"/>
          </a:ln>
        </p:spPr>
      </p:cxnSp>
      <p:cxnSp>
        <p:nvCxnSpPr>
          <p:cNvPr id="17434" name="AutoShape 31"/>
          <p:cNvCxnSpPr>
            <a:cxnSpLocks noChangeShapeType="1"/>
            <a:stCxn id="17424" idx="1"/>
            <a:endCxn id="17419" idx="3"/>
          </p:cNvCxnSpPr>
          <p:nvPr/>
        </p:nvCxnSpPr>
        <p:spPr bwMode="blackWhite">
          <a:xfrm rot="10800000">
            <a:off x="5980452" y="5264147"/>
            <a:ext cx="336927" cy="1588"/>
          </a:xfrm>
          <a:prstGeom prst="straightConnector1">
            <a:avLst/>
          </a:prstGeom>
          <a:noFill/>
          <a:ln w="12700">
            <a:solidFill>
              <a:schemeClr val="accent3"/>
            </a:solidFill>
            <a:round/>
          </a:ln>
        </p:spPr>
      </p:cxnSp>
      <p:cxnSp>
        <p:nvCxnSpPr>
          <p:cNvPr id="52" name="LeanLine Vertical 634547316013397142"/>
          <p:cNvCxnSpPr/>
          <p:nvPr/>
        </p:nvCxnSpPr>
        <p:spPr>
          <a:xfrm rot="5400000">
            <a:off x="6478442" y="3400426"/>
            <a:ext cx="876304" cy="0"/>
          </a:xfrm>
          <a:prstGeom prst="line">
            <a:avLst/>
          </a:prstGeom>
          <a:ln w="22225" cmpd="sng">
            <a:solidFill>
              <a:schemeClr val="accent4"/>
            </a:solidFill>
            <a:headEnd type="triangle" w="lg" len="lg"/>
            <a:tailEnd type="triangle" w="lg" len="lg"/>
          </a:ln>
          <a:effectLst/>
        </p:spPr>
        <p:style>
          <a:lnRef idx="1">
            <a:schemeClr val="accent1"/>
          </a:lnRef>
          <a:fillRef idx="0">
            <a:schemeClr val="accent1"/>
          </a:fillRef>
          <a:effectRef idx="0">
            <a:schemeClr val="accent1"/>
          </a:effectRef>
          <a:fontRef idx="minor">
            <a:schemeClr val="tx1"/>
          </a:fontRef>
        </p:style>
      </p:cxnSp>
      <p:sp>
        <p:nvSpPr>
          <p:cNvPr id="62" name="Rectangle 25"/>
          <p:cNvSpPr>
            <a:spLocks noChangeArrowheads="1"/>
          </p:cNvSpPr>
          <p:nvPr>
            <p:custDataLst>
              <p:tags r:id="rId9"/>
            </p:custDataLst>
          </p:nvPr>
        </p:nvSpPr>
        <p:spPr bwMode="auto">
          <a:xfrm>
            <a:off x="7042569" y="3385591"/>
            <a:ext cx="691731"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100">
                <a:solidFill>
                  <a:schemeClr val="accent3"/>
                </a:solidFill>
                <a:latin typeface="+mn-ea"/>
              </a:rPr>
              <a:t>一致性</a:t>
            </a:r>
          </a:p>
        </p:txBody>
      </p:sp>
      <p:cxnSp>
        <p:nvCxnSpPr>
          <p:cNvPr id="69" name="LeanLine Vertical 634547316013397142"/>
          <p:cNvCxnSpPr/>
          <p:nvPr/>
        </p:nvCxnSpPr>
        <p:spPr>
          <a:xfrm rot="5400000">
            <a:off x="6297468" y="5238751"/>
            <a:ext cx="1238254" cy="0"/>
          </a:xfrm>
          <a:prstGeom prst="line">
            <a:avLst/>
          </a:prstGeom>
          <a:ln w="22225" cmpd="sng">
            <a:solidFill>
              <a:schemeClr val="accent4"/>
            </a:solidFill>
            <a:headEnd type="triangle" w="lg" len="lg"/>
            <a:tailEnd type="triangle" w="lg" len="lg"/>
          </a:ln>
          <a:effectLst/>
        </p:spPr>
        <p:style>
          <a:lnRef idx="1">
            <a:schemeClr val="accent1"/>
          </a:lnRef>
          <a:fillRef idx="0">
            <a:schemeClr val="accent1"/>
          </a:fillRef>
          <a:effectRef idx="0">
            <a:schemeClr val="accent1"/>
          </a:effectRef>
          <a:fontRef idx="minor">
            <a:schemeClr val="tx1"/>
          </a:fontRef>
        </p:style>
      </p:cxnSp>
      <p:sp>
        <p:nvSpPr>
          <p:cNvPr id="70" name="Rectangle 25"/>
          <p:cNvSpPr>
            <a:spLocks noChangeArrowheads="1"/>
          </p:cNvSpPr>
          <p:nvPr>
            <p:custDataLst>
              <p:tags r:id="rId10"/>
            </p:custDataLst>
          </p:nvPr>
        </p:nvSpPr>
        <p:spPr bwMode="auto">
          <a:xfrm>
            <a:off x="7042569" y="5195341"/>
            <a:ext cx="691731"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100">
                <a:solidFill>
                  <a:schemeClr val="accent3"/>
                </a:solidFill>
                <a:latin typeface="+mn-ea"/>
              </a:rPr>
              <a:t>一致性</a:t>
            </a:r>
          </a:p>
        </p:txBody>
      </p:sp>
      <p:cxnSp>
        <p:nvCxnSpPr>
          <p:cNvPr id="75" name="Straight Connector 74"/>
          <p:cNvCxnSpPr/>
          <p:nvPr/>
        </p:nvCxnSpPr>
        <p:spPr>
          <a:xfrm>
            <a:off x="4714875" y="4362450"/>
            <a:ext cx="2743200" cy="0"/>
          </a:xfrm>
          <a:prstGeom prst="line">
            <a:avLst/>
          </a:prstGeom>
          <a:ln w="22225" cmpd="sng">
            <a:solidFill>
              <a:schemeClr val="accent4"/>
            </a:solidFill>
            <a:headEnd type="triangle" w="lg" len="lg"/>
          </a:ln>
          <a:effectLst/>
        </p:spPr>
        <p:style>
          <a:lnRef idx="1">
            <a:schemeClr val="accent1"/>
          </a:lnRef>
          <a:fillRef idx="0">
            <a:schemeClr val="accent1"/>
          </a:fillRef>
          <a:effectRef idx="0">
            <a:schemeClr val="accent1"/>
          </a:effectRef>
          <a:fontRef idx="minor">
            <a:schemeClr val="tx1"/>
          </a:fontRef>
        </p:style>
      </p:cxnSp>
      <p:sp>
        <p:nvSpPr>
          <p:cNvPr id="77" name="Rectangle 25"/>
          <p:cNvSpPr>
            <a:spLocks noChangeArrowheads="1"/>
          </p:cNvSpPr>
          <p:nvPr>
            <p:custDataLst>
              <p:tags r:id="rId11"/>
            </p:custDataLst>
          </p:nvPr>
        </p:nvSpPr>
        <p:spPr bwMode="auto">
          <a:xfrm>
            <a:off x="5794794" y="4157116"/>
            <a:ext cx="691731"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sz="1100">
                <a:solidFill>
                  <a:schemeClr val="accent3"/>
                </a:solidFill>
                <a:latin typeface="+mn-ea"/>
              </a:rPr>
              <a:t>相关的</a:t>
            </a:r>
          </a:p>
        </p:txBody>
      </p:sp>
      <p:grpSp>
        <p:nvGrpSpPr>
          <p:cNvPr id="84" name="RbLeanShape Right Brace 84"/>
          <p:cNvGrpSpPr/>
          <p:nvPr/>
        </p:nvGrpSpPr>
        <p:grpSpPr>
          <a:xfrm>
            <a:off x="7832725" y="2802533"/>
            <a:ext cx="381000" cy="3274417"/>
            <a:chOff x="736600" y="1930400"/>
            <a:chExt cx="381000" cy="635000"/>
          </a:xfrm>
        </p:grpSpPr>
        <p:sp>
          <p:nvSpPr>
            <p:cNvPr id="82" name="Bracket"/>
            <p:cNvSpPr/>
            <p:nvPr/>
          </p:nvSpPr>
          <p:spPr>
            <a:xfrm>
              <a:off x="736600" y="1930400"/>
              <a:ext cx="152400" cy="635000"/>
            </a:xfrm>
            <a:custGeom>
              <a:gdLst>
                <a:gd name="connsiteX0" fmla="*/ 0 w 152400"/>
                <a:gd name="connsiteY0" fmla="*/ 0 h 635000"/>
                <a:gd name="connsiteX1" fmla="*/ 152400 w 152400"/>
                <a:gd name="connsiteY1" fmla="*/ 0 h 635000"/>
                <a:gd name="connsiteX2" fmla="*/ 152400 w 152400"/>
                <a:gd name="connsiteY2" fmla="*/ 635000 h 635000"/>
                <a:gd name="connsiteX3" fmla="*/ 0 w 152400"/>
                <a:gd name="connsiteY3" fmla="*/ 635000 h 635000"/>
              </a:gdLst>
              <a:cxnLst>
                <a:cxn ang="0">
                  <a:pos x="connsiteX0" y="connsiteY0"/>
                </a:cxn>
                <a:cxn ang="0">
                  <a:pos x="connsiteX1" y="connsiteY1"/>
                </a:cxn>
                <a:cxn ang="0">
                  <a:pos x="connsiteX2" y="connsiteY2"/>
                </a:cxn>
                <a:cxn ang="0">
                  <a:pos x="connsiteX3" y="connsiteY3"/>
                </a:cxn>
              </a:cxnLst>
              <a:rect l="l" t="t" r="r" b="b"/>
              <a:pathLst>
                <a:path w="152400" h="635000">
                  <a:moveTo>
                    <a:pt x="0" y="0"/>
                  </a:moveTo>
                  <a:lnTo>
                    <a:pt x="152400" y="0"/>
                  </a:lnTo>
                  <a:lnTo>
                    <a:pt x="152400" y="635000"/>
                  </a:lnTo>
                  <a:lnTo>
                    <a:pt x="0" y="63500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0" tIns="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latin typeface="+mn-ea"/>
              </a:endParaRPr>
            </a:p>
          </p:txBody>
        </p:sp>
        <p:sp>
          <p:nvSpPr>
            <p:cNvPr id="83" name="ArrowLine"/>
            <p:cNvSpPr/>
            <p:nvPr/>
          </p:nvSpPr>
          <p:spPr>
            <a:xfrm>
              <a:off x="889000" y="2247900"/>
              <a:ext cx="228600" cy="0"/>
            </a:xfrm>
            <a:custGeom>
              <a:gdLst>
                <a:gd name="connsiteX0" fmla="*/ 0 w 228600"/>
                <a:gd name="connsiteY0" fmla="*/ 0 h 0"/>
                <a:gd name="connsiteX1" fmla="*/ 228600 w 228600"/>
                <a:gd name="connsiteY1" fmla="*/ 0 h 0"/>
              </a:gdLst>
              <a:cxnLst>
                <a:cxn ang="0">
                  <a:pos x="connsiteX0" y="connsiteY0"/>
                </a:cxn>
                <a:cxn ang="0">
                  <a:pos x="connsiteX1" y="connsiteY1"/>
                </a:cxn>
              </a:cxnLst>
              <a:rect l="l" t="t" r="r" b="b"/>
              <a:pathLst>
                <a:path w="228600">
                  <a:moveTo>
                    <a:pt x="0" y="0"/>
                  </a:moveTo>
                  <a:lnTo>
                    <a:pt x="228600" y="0"/>
                  </a:lnTo>
                </a:path>
              </a:pathLst>
            </a:custGeom>
            <a:ln w="22225">
              <a:solidFill>
                <a:schemeClr val="accent3"/>
              </a:solidFill>
              <a:headEnd type="none"/>
              <a:tailEnd type="triangle" w="lg" len="lg"/>
            </a:ln>
            <a:effectLst/>
          </p:spPr>
          <p:style>
            <a:lnRef idx="1">
              <a:schemeClr val="accent1"/>
            </a:lnRef>
            <a:fillRef idx="0">
              <a:schemeClr val="accent1"/>
            </a:fillRef>
            <a:effectRef idx="0">
              <a:schemeClr val="accent1"/>
            </a:effectRef>
            <a:fontRef idx="minor">
              <a:schemeClr val="tx1"/>
            </a:fontRef>
          </p:style>
          <p:txBody>
            <a:bodyPr vert="horz" wrap="square" lIns="0" tIns="0"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latin typeface="+mn-ea"/>
              </a:endParaRPr>
            </a:p>
          </p:txBody>
        </p:sp>
      </p:grpSp>
      <p:sp>
        <p:nvSpPr>
          <p:cNvPr id="85" name="Rectangle 84"/>
          <p:cNvSpPr/>
          <p:nvPr/>
        </p:nvSpPr>
        <p:spPr>
          <a:xfrm>
            <a:off x="8369113" y="2802533"/>
            <a:ext cx="904875" cy="3274417"/>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互相独立</a:t>
            </a:r>
          </a:p>
          <a:p>
            <a:pPr algn="ctr">
              <a:lnSpc>
                <a:spcPct val="93000"/>
              </a:lnSpc>
              <a:spcBef>
                <a:spcPts val="300"/>
              </a:spcBef>
            </a:pPr>
            <a:r>
              <a:rPr lang="zh-CN" altLang="en-US">
                <a:solidFill>
                  <a:schemeClr val="tx1"/>
                </a:solidFill>
                <a:cs typeface="Arial" pitchFamily="34" charset="0"/>
              </a:rPr>
              <a:t>和</a:t>
            </a:r>
            <a:endParaRPr lang="en-US" altLang="zh-CN">
              <a:solidFill>
                <a:schemeClr val="tx1"/>
              </a:solidFill>
              <a:cs typeface="Arial" pitchFamily="34" charset="0"/>
            </a:endParaRPr>
          </a:p>
          <a:p>
            <a:pPr algn="ctr">
              <a:lnSpc>
                <a:spcPct val="93000"/>
              </a:lnSpc>
              <a:spcBef>
                <a:spcPts val="300"/>
              </a:spcBef>
            </a:pPr>
            <a:r>
              <a:rPr lang="zh-CN" altLang="en-US">
                <a:solidFill>
                  <a:schemeClr val="tx1"/>
                </a:solidFill>
                <a:cs typeface="Arial" pitchFamily="34" charset="0"/>
              </a:rPr>
              <a:t>互为补充</a:t>
            </a:r>
          </a:p>
          <a:p>
            <a:pPr algn="ctr">
              <a:lnSpc>
                <a:spcPct val="93000"/>
              </a:lnSpc>
              <a:spcBef>
                <a:spcPts val="300"/>
              </a:spcBef>
            </a:pPr>
            <a:r>
              <a:rPr lang="en-US" altLang="zh-CN">
                <a:solidFill>
                  <a:schemeClr val="tx1"/>
                </a:solidFill>
                <a:cs typeface="Arial" pitchFamily="34" charset="0"/>
              </a:rPr>
              <a:t>(MECE)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5" name="Object 14" hidden="1"/>
          <p:cNvGraphicFramePr>
            <a:graphicFrameLocks noChangeAspect="1"/>
          </p:cNvGraphicFramePr>
          <p:nvPr>
            <p:custDataLst>
              <p:tags r:id="rId3"/>
            </p:custDataLst>
            <p:extLst>
              <p:ext uri="{D42A27DB-BD31-4B8C-83A1-F6EECF244321}">
                <p14:modId xmlns:p14="http://schemas.microsoft.com/office/powerpoint/2010/main" val="2434189960"/>
              </p:ext>
            </p:extLst>
          </p:nvPr>
        </p:nvGraphicFramePr>
        <p:xfrm>
          <a:off x="0" y="0"/>
          <a:ext cx="158750" cy="158750"/>
        </p:xfrm>
        <a:graphic>
          <a:graphicData uri="http://schemas.openxmlformats.org/presentationml/2006/ole">
            <mc:AlternateContent>
              <mc:Choice xmlns:v="urn:schemas-microsoft-com:vml" Requires="v">
                <p:oleObj spid="_x0000_s1047"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14" name="Rectangle 5"/>
          <p:cNvSpPr>
            <a:spLocks noChangeArrowheads="1"/>
          </p:cNvSpPr>
          <p:nvPr>
            <p:custDataLst>
              <p:tags r:id="rId6"/>
            </p:custDataLst>
          </p:nvPr>
        </p:nvSpPr>
        <p:spPr bwMode="blackWhite">
          <a:xfrm>
            <a:off x="4200525" y="2604689"/>
            <a:ext cx="5073463" cy="541412"/>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b="0">
                <a:solidFill>
                  <a:schemeClr val="tx2"/>
                </a:solidFill>
                <a:latin typeface="+mn-lt"/>
              </a:rPr>
              <a:t>公司功能</a:t>
            </a:r>
          </a:p>
        </p:txBody>
      </p:sp>
      <p:sp>
        <p:nvSpPr>
          <p:cNvPr id="18436" name="Rectangle 2"/>
          <p:cNvSpPr>
            <a:spLocks noGrp="1" noChangeArrowheads="1"/>
          </p:cNvSpPr>
          <p:nvPr>
            <p:ph type="title"/>
            <p:custDataLst>
              <p:tags r:id="rId7"/>
            </p:custDataLst>
          </p:nvPr>
        </p:nvSpPr>
        <p:spPr/>
        <p:txBody>
          <a:bodyPr vert="horz"/>
          <a:lstStyle/>
          <a:p>
            <a:pPr eaLnBrk="1" hangingPunct="1"/>
            <a:r>
              <a:rPr lang="zh-CN" altLang="en-US">
                <a:latin typeface="+mn-lt"/>
                <a:ea typeface="+mn-ea"/>
              </a:rPr>
              <a:t>典型的议题树结构</a:t>
            </a:r>
          </a:p>
        </p:txBody>
      </p:sp>
      <p:sp>
        <p:nvSpPr>
          <p:cNvPr id="18438" name="Rectangle 4"/>
          <p:cNvSpPr>
            <a:spLocks noChangeArrowheads="1"/>
          </p:cNvSpPr>
          <p:nvPr>
            <p:custDataLst>
              <p:tags r:id="rId8"/>
            </p:custDataLst>
          </p:nvPr>
        </p:nvSpPr>
        <p:spPr bwMode="ltGray">
          <a:xfrm>
            <a:off x="738001" y="2447925"/>
            <a:ext cx="2081400" cy="3564568"/>
          </a:xfrm>
          <a:prstGeom prst="rect">
            <a:avLst/>
          </a:prstGeom>
          <a:solidFill>
            <a:schemeClr val="accent2"/>
          </a:solidFill>
          <a:ln w="12700">
            <a:solidFill>
              <a:schemeClr val="accent1"/>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a:latin typeface="+mn-lt"/>
            </a:endParaRPr>
          </a:p>
        </p:txBody>
      </p:sp>
      <p:sp>
        <p:nvSpPr>
          <p:cNvPr id="18439" name="Rectangle 5"/>
          <p:cNvSpPr>
            <a:spLocks noChangeArrowheads="1"/>
          </p:cNvSpPr>
          <p:nvPr>
            <p:custDataLst>
              <p:tags r:id="rId9"/>
            </p:custDataLst>
          </p:nvPr>
        </p:nvSpPr>
        <p:spPr bwMode="blackWhite">
          <a:xfrm>
            <a:off x="1431939" y="2604689"/>
            <a:ext cx="2611183" cy="541412"/>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1">
                <a:solidFill>
                  <a:schemeClr val="tx2"/>
                </a:solidFill>
                <a:latin typeface="+mn-lt"/>
              </a:rPr>
              <a:t>经营体系</a:t>
            </a:r>
          </a:p>
        </p:txBody>
      </p:sp>
      <p:sp>
        <p:nvSpPr>
          <p:cNvPr id="18440" name="Rectangle 6"/>
          <p:cNvSpPr>
            <a:spLocks noChangeArrowheads="1"/>
          </p:cNvSpPr>
          <p:nvPr>
            <p:custDataLst>
              <p:tags r:id="rId10"/>
            </p:custDataLst>
          </p:nvPr>
        </p:nvSpPr>
        <p:spPr bwMode="blackWhite">
          <a:xfrm>
            <a:off x="1431939" y="3284635"/>
            <a:ext cx="2611183" cy="541412"/>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1">
                <a:solidFill>
                  <a:schemeClr val="tx2"/>
                </a:solidFill>
                <a:latin typeface="+mn-lt"/>
              </a:rPr>
              <a:t>数学分解</a:t>
            </a:r>
          </a:p>
        </p:txBody>
      </p:sp>
      <p:sp>
        <p:nvSpPr>
          <p:cNvPr id="18441" name="Rectangle 7"/>
          <p:cNvSpPr>
            <a:spLocks noChangeArrowheads="1"/>
          </p:cNvSpPr>
          <p:nvPr>
            <p:custDataLst>
              <p:tags r:id="rId11"/>
            </p:custDataLst>
          </p:nvPr>
        </p:nvSpPr>
        <p:spPr bwMode="blackWhite">
          <a:xfrm>
            <a:off x="1431939" y="3964582"/>
            <a:ext cx="2611183" cy="541412"/>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1">
                <a:solidFill>
                  <a:schemeClr val="tx2"/>
                </a:solidFill>
                <a:latin typeface="+mn-lt"/>
              </a:rPr>
              <a:t>费用项目</a:t>
            </a:r>
          </a:p>
        </p:txBody>
      </p:sp>
      <p:sp>
        <p:nvSpPr>
          <p:cNvPr id="18442" name="Rectangle 8"/>
          <p:cNvSpPr>
            <a:spLocks noChangeArrowheads="1"/>
          </p:cNvSpPr>
          <p:nvPr>
            <p:custDataLst>
              <p:tags r:id="rId12"/>
            </p:custDataLst>
          </p:nvPr>
        </p:nvSpPr>
        <p:spPr bwMode="blackWhite">
          <a:xfrm>
            <a:off x="1431939" y="4644529"/>
            <a:ext cx="2611183" cy="541412"/>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1">
                <a:solidFill>
                  <a:schemeClr val="tx2"/>
                </a:solidFill>
                <a:latin typeface="+mn-lt"/>
              </a:rPr>
              <a:t>时间划分</a:t>
            </a:r>
          </a:p>
        </p:txBody>
      </p:sp>
      <p:sp>
        <p:nvSpPr>
          <p:cNvPr id="18443" name="Rectangle 9"/>
          <p:cNvSpPr>
            <a:spLocks noChangeArrowheads="1"/>
          </p:cNvSpPr>
          <p:nvPr>
            <p:custDataLst>
              <p:tags r:id="rId13"/>
            </p:custDataLst>
          </p:nvPr>
        </p:nvSpPr>
        <p:spPr bwMode="blackWhite">
          <a:xfrm>
            <a:off x="1431939" y="5324475"/>
            <a:ext cx="2611183" cy="541412"/>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1">
                <a:solidFill>
                  <a:schemeClr val="tx2"/>
                </a:solidFill>
                <a:latin typeface="+mn-lt"/>
              </a:rPr>
              <a:t>容积/单位价格或容积/单位费用</a:t>
            </a:r>
          </a:p>
        </p:txBody>
      </p:sp>
      <p:sp>
        <p:nvSpPr>
          <p:cNvPr id="13" name="Notes"/>
          <p:cNvSpPr txBox="1"/>
          <p:nvPr>
            <p:custDataLst>
              <p:tags r:id="rId14"/>
            </p:custDataLst>
          </p:nvPr>
        </p:nvSpPr>
        <p:spPr>
          <a:xfrm>
            <a:off x="738000" y="6417474"/>
            <a:ext cx="1189428" cy="143116"/>
          </a:xfrm>
          <a:prstGeom prst="rect">
            <a:avLst/>
          </a:prstGeom>
          <a:noFill/>
          <a:ln w="9525">
            <a:noFill/>
          </a:ln>
        </p:spPr>
        <p:txBody>
          <a:bodyPr vert="horz" wrap="none" lIns="0" tIns="0" rIns="0" bIns="0" rtlCol="0" anchor="b"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61925" indent="-161925">
              <a:lnSpc>
                <a:spcPct val="93000"/>
              </a:lnSpc>
              <a:buClr>
                <a:schemeClr val="tx1"/>
              </a:buClr>
              <a:buSzTx/>
            </a:pPr>
            <a:r>
              <a:rPr lang="de-DE" sz="1000" b="0">
                <a:latin typeface="+mn-lt"/>
                <a:cs typeface="Arial" pitchFamily="34" charset="0"/>
              </a:rPr>
              <a:t>1)	</a:t>
            </a:r>
            <a:r>
              <a:rPr lang="zh-CN" altLang="en-US" sz="1000" b="0">
                <a:latin typeface="+mn-lt"/>
                <a:cs typeface="Arial" pitchFamily="34" charset="0"/>
              </a:rPr>
              <a:t>应用资本的回报率</a:t>
            </a:r>
            <a:endParaRPr lang="de-DE" sz="1000" b="0">
              <a:latin typeface="+mn-lt"/>
              <a:cs typeface="Arial" pitchFamily="34" charset="0"/>
            </a:endParaRPr>
          </a:p>
        </p:txBody>
      </p:sp>
      <p:sp>
        <p:nvSpPr>
          <p:cNvPr id="16" name="Rectangle 5"/>
          <p:cNvSpPr>
            <a:spLocks noChangeArrowheads="1"/>
          </p:cNvSpPr>
          <p:nvPr/>
        </p:nvSpPr>
        <p:spPr bwMode="blackWhite">
          <a:xfrm>
            <a:off x="4200525" y="3284635"/>
            <a:ext cx="5073463" cy="541412"/>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en-US" altLang="zh-CN" b="0" err="1">
                <a:solidFill>
                  <a:schemeClr val="tx2"/>
                </a:solidFill>
                <a:latin typeface="+mn-lt"/>
              </a:rPr>
              <a:t>ROIC</a:t>
            </a:r>
            <a:r>
              <a:rPr kumimoji="1" lang="zh-CN" altLang="en-US" b="0">
                <a:solidFill>
                  <a:schemeClr val="tx2"/>
                </a:solidFill>
                <a:latin typeface="+mn-lt"/>
              </a:rPr>
              <a:t>树</a:t>
            </a:r>
            <a:r>
              <a:rPr kumimoji="1" lang="en-US" altLang="zh-CN" b="0" baseline="30000">
                <a:solidFill>
                  <a:schemeClr val="tx2"/>
                </a:solidFill>
                <a:latin typeface="+mn-lt"/>
              </a:rPr>
              <a:t>1)</a:t>
            </a:r>
          </a:p>
        </p:txBody>
      </p:sp>
      <p:sp>
        <p:nvSpPr>
          <p:cNvPr id="17" name="Rectangle 5"/>
          <p:cNvSpPr>
            <a:spLocks noChangeArrowheads="1"/>
          </p:cNvSpPr>
          <p:nvPr/>
        </p:nvSpPr>
        <p:spPr bwMode="blackWhite">
          <a:xfrm>
            <a:off x="4200525" y="3964582"/>
            <a:ext cx="5073463" cy="541412"/>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b="0">
                <a:solidFill>
                  <a:schemeClr val="tx2"/>
                </a:solidFill>
                <a:latin typeface="+mn-lt"/>
              </a:rPr>
              <a:t>员工、物料、资本和服务费用</a:t>
            </a:r>
          </a:p>
        </p:txBody>
      </p:sp>
      <p:sp>
        <p:nvSpPr>
          <p:cNvPr id="18" name="Rectangle 5"/>
          <p:cNvSpPr>
            <a:spLocks noChangeArrowheads="1"/>
          </p:cNvSpPr>
          <p:nvPr/>
        </p:nvSpPr>
        <p:spPr bwMode="blackWhite">
          <a:xfrm>
            <a:off x="4200525" y="4644529"/>
            <a:ext cx="5073463" cy="541412"/>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b="0">
                <a:solidFill>
                  <a:schemeClr val="tx2"/>
                </a:solidFill>
                <a:latin typeface="+mn-lt"/>
              </a:rPr>
              <a:t>短期</a:t>
            </a:r>
            <a:r>
              <a:rPr kumimoji="1" lang="en-US" altLang="zh-CN" b="0">
                <a:solidFill>
                  <a:schemeClr val="tx2"/>
                </a:solidFill>
                <a:latin typeface="+mn-lt"/>
              </a:rPr>
              <a:t>(</a:t>
            </a:r>
            <a:r>
              <a:rPr kumimoji="1" lang="zh-CN" altLang="en-US" b="0">
                <a:solidFill>
                  <a:schemeClr val="tx2"/>
                </a:solidFill>
                <a:latin typeface="+mn-lt"/>
              </a:rPr>
              <a:t>如：在今年</a:t>
            </a:r>
            <a:r>
              <a:rPr kumimoji="1" lang="en-US" altLang="zh-CN" b="0">
                <a:solidFill>
                  <a:schemeClr val="tx2"/>
                </a:solidFill>
                <a:latin typeface="+mn-lt"/>
              </a:rPr>
              <a:t>)</a:t>
            </a:r>
            <a:r>
              <a:rPr kumimoji="1" lang="zh-CN" altLang="en-US" b="0">
                <a:solidFill>
                  <a:schemeClr val="tx2"/>
                </a:solidFill>
                <a:latin typeface="+mn-lt"/>
              </a:rPr>
              <a:t>，中期</a:t>
            </a:r>
            <a:r>
              <a:rPr kumimoji="1" lang="en-US" altLang="zh-CN" b="0">
                <a:solidFill>
                  <a:schemeClr val="tx2"/>
                </a:solidFill>
                <a:latin typeface="+mn-lt"/>
              </a:rPr>
              <a:t>(2-3</a:t>
            </a:r>
            <a:r>
              <a:rPr kumimoji="1" lang="zh-CN" altLang="en-US" b="0">
                <a:solidFill>
                  <a:schemeClr val="tx2"/>
                </a:solidFill>
                <a:latin typeface="+mn-lt"/>
              </a:rPr>
              <a:t>年</a:t>
            </a:r>
            <a:r>
              <a:rPr kumimoji="1" lang="en-US" altLang="zh-CN" b="0">
                <a:solidFill>
                  <a:schemeClr val="tx2"/>
                </a:solidFill>
                <a:latin typeface="+mn-lt"/>
              </a:rPr>
              <a:t>)</a:t>
            </a:r>
            <a:r>
              <a:rPr kumimoji="1" lang="zh-CN" altLang="en-US" b="0">
                <a:solidFill>
                  <a:schemeClr val="tx2"/>
                </a:solidFill>
                <a:latin typeface="+mn-lt"/>
              </a:rPr>
              <a:t>，长期</a:t>
            </a:r>
            <a:r>
              <a:rPr kumimoji="1" lang="en-US" altLang="zh-CN" b="0">
                <a:solidFill>
                  <a:schemeClr val="tx2"/>
                </a:solidFill>
                <a:latin typeface="+mn-lt"/>
              </a:rPr>
              <a:t>(3-5</a:t>
            </a:r>
            <a:r>
              <a:rPr kumimoji="1" lang="zh-CN" altLang="en-US" b="0">
                <a:solidFill>
                  <a:schemeClr val="tx2"/>
                </a:solidFill>
                <a:latin typeface="+mn-lt"/>
              </a:rPr>
              <a:t>年</a:t>
            </a:r>
            <a:r>
              <a:rPr kumimoji="1" lang="en-US" altLang="zh-CN" b="0">
                <a:solidFill>
                  <a:schemeClr val="tx2"/>
                </a:solidFill>
                <a:latin typeface="+mn-lt"/>
              </a:rPr>
              <a:t>)</a:t>
            </a:r>
          </a:p>
        </p:txBody>
      </p:sp>
      <p:sp>
        <p:nvSpPr>
          <p:cNvPr id="19" name="Rectangle 5"/>
          <p:cNvSpPr>
            <a:spLocks noChangeArrowheads="1"/>
          </p:cNvSpPr>
          <p:nvPr/>
        </p:nvSpPr>
        <p:spPr bwMode="blackWhite">
          <a:xfrm>
            <a:off x="4200525" y="5324475"/>
            <a:ext cx="5073463" cy="541412"/>
          </a:xfrm>
          <a:prstGeom prst="rect">
            <a:avLst/>
          </a:prstGeom>
          <a:solidFill>
            <a:schemeClr val="accent2"/>
          </a:solidFill>
          <a:ln w="12700">
            <a:no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b="0">
                <a:solidFill>
                  <a:schemeClr val="tx2"/>
                </a:solidFill>
                <a:latin typeface="+mn-lt"/>
              </a:rPr>
              <a:t>将费用按容积</a:t>
            </a:r>
            <a:r>
              <a:rPr kumimoji="1" lang="en-US" altLang="zh-CN" b="0">
                <a:solidFill>
                  <a:schemeClr val="tx2"/>
                </a:solidFill>
                <a:latin typeface="+mn-lt"/>
              </a:rPr>
              <a:t>(</a:t>
            </a:r>
            <a:r>
              <a:rPr kumimoji="1" lang="zh-CN" altLang="en-US" b="0">
                <a:solidFill>
                  <a:schemeClr val="tx2"/>
                </a:solidFill>
                <a:latin typeface="+mn-lt"/>
              </a:rPr>
              <a:t>如：每公里的汽油加仑量</a:t>
            </a:r>
            <a:r>
              <a:rPr kumimoji="1" lang="en-US" altLang="zh-CN" b="0">
                <a:solidFill>
                  <a:schemeClr val="tx2"/>
                </a:solidFill>
                <a:latin typeface="+mn-lt"/>
              </a:rPr>
              <a:t>)</a:t>
            </a:r>
            <a:r>
              <a:rPr kumimoji="1" lang="zh-CN" altLang="en-US" b="0">
                <a:solidFill>
                  <a:schemeClr val="tx2"/>
                </a:solidFill>
                <a:latin typeface="+mn-lt"/>
              </a:rPr>
              <a:t>或具体价格</a:t>
            </a:r>
            <a:r>
              <a:rPr kumimoji="1" lang="en-US" altLang="zh-CN" b="0">
                <a:solidFill>
                  <a:schemeClr val="tx2"/>
                </a:solidFill>
                <a:latin typeface="+mn-lt"/>
              </a:rPr>
              <a:t>(</a:t>
            </a:r>
            <a:r>
              <a:rPr kumimoji="1" lang="zh-CN" altLang="en-US" b="0">
                <a:solidFill>
                  <a:schemeClr val="tx2"/>
                </a:solidFill>
                <a:latin typeface="+mn-lt"/>
              </a:rPr>
              <a:t>每加仑汽油的</a:t>
            </a:r>
            <a:endParaRPr kumimoji="1" lang="en-US" altLang="zh-CN" b="0">
              <a:solidFill>
                <a:schemeClr val="tx2"/>
              </a:solidFill>
              <a:latin typeface="+mn-lt"/>
            </a:endParaRPr>
          </a:p>
          <a:p>
            <a:r>
              <a:rPr kumimoji="1" lang="zh-CN" altLang="en-US" b="0">
                <a:solidFill>
                  <a:schemeClr val="tx2"/>
                </a:solidFill>
                <a:latin typeface="+mn-lt"/>
              </a:rPr>
              <a:t>价格</a:t>
            </a:r>
            <a:r>
              <a:rPr kumimoji="1" lang="en-US" altLang="zh-CN" b="0">
                <a:solidFill>
                  <a:schemeClr val="tx2"/>
                </a:solidFill>
                <a:latin typeface="+mn-lt"/>
              </a:rPr>
              <a:t>)</a:t>
            </a:r>
            <a:r>
              <a:rPr kumimoji="1" lang="zh-CN" altLang="en-US" b="0">
                <a:solidFill>
                  <a:schemeClr val="tx2"/>
                </a:solidFill>
                <a:latin typeface="+mn-lt"/>
              </a:rPr>
              <a:t>进行分解 </a:t>
            </a:r>
          </a:p>
        </p:txBody>
      </p:sp>
      <p:sp>
        <p:nvSpPr>
          <p:cNvPr id="20" name="TextBox 19"/>
          <p:cNvSpPr txBox="1"/>
          <p:nvPr/>
        </p:nvSpPr>
        <p:spPr>
          <a:xfrm>
            <a:off x="4238625" y="2305050"/>
            <a:ext cx="1390650" cy="214674"/>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pPr>
            <a:r>
              <a:rPr lang="zh-CN" altLang="en-US" sz="1500">
                <a:solidFill>
                  <a:schemeClr val="accent3"/>
                </a:solidFill>
                <a:latin typeface="+mn-lt"/>
                <a:cs typeface="Arial" pitchFamily="34" charset="0"/>
              </a:rPr>
              <a:t>举例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id="{0BFD72FD-ECA8-46E3-8BE8-7C5CBC99F99D}"/>
              </a:ext>
            </a:extLst>
          </p:cNvPr>
          <p:cNvGraphicFramePr>
            <a:graphicFrameLocks noChangeAspect="1"/>
          </p:cNvGraphicFramePr>
          <p:nvPr>
            <p:custDataLst>
              <p:tags r:id="rId2"/>
            </p:custDataLst>
            <p:extLst>
              <p:ext uri="{D42A27DB-BD31-4B8C-83A1-F6EECF244321}">
                <p14:modId xmlns:p14="http://schemas.microsoft.com/office/powerpoint/2010/main" val="964193673"/>
              </p:ext>
            </p:extLst>
          </p:nvPr>
        </p:nvGraphicFramePr>
        <p:xfrm>
          <a:off x="1588" y="1588"/>
          <a:ext cx="1588" cy="1588"/>
        </p:xfrm>
        <a:graphic>
          <a:graphicData uri="http://schemas.openxmlformats.org/presentationml/2006/ole">
            <mc:AlternateContent>
              <mc:Choice xmlns:v="urn:schemas-microsoft-com:vml" Requires="v">
                <p:oleObj spid="_x0000_s1048" name="think-cell 幻灯片" r:id="rId3" imgW="416" imgH="416" progId="TCLayout.ActiveDocument.1">
                  <p:embed/>
                </p:oleObj>
              </mc:Choice>
              <mc:Fallback>
                <p:oleObj name="think-cell 幻灯片" r:id="rId3" imgW="416" imgH="416"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7416" name="Text Box 8"/>
          <p:cNvSpPr txBox="1">
            <a:spLocks noChangeArrowheads="1"/>
          </p:cNvSpPr>
          <p:nvPr/>
        </p:nvSpPr>
        <p:spPr bwMode="auto">
          <a:xfrm>
            <a:off x="2741109" y="3401292"/>
            <a:ext cx="266700"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能</a:t>
            </a:r>
          </a:p>
        </p:txBody>
      </p:sp>
      <p:sp>
        <p:nvSpPr>
          <p:cNvPr id="17417" name="Text Box 9"/>
          <p:cNvSpPr txBox="1">
            <a:spLocks noChangeArrowheads="1"/>
          </p:cNvSpPr>
          <p:nvPr/>
        </p:nvSpPr>
        <p:spPr bwMode="auto">
          <a:xfrm>
            <a:off x="2741109" y="5403246"/>
            <a:ext cx="519330"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不能</a:t>
            </a:r>
          </a:p>
        </p:txBody>
      </p:sp>
      <p:sp>
        <p:nvSpPr>
          <p:cNvPr id="30" name="Title 29"/>
          <p:cNvSpPr>
            <a:spLocks noGrp="1"/>
          </p:cNvSpPr>
          <p:nvPr>
            <p:ph type="title"/>
          </p:nvPr>
        </p:nvSpPr>
        <p:spPr>
          <a:xfrm>
            <a:off x="738000" y="943200"/>
            <a:ext cx="8535988" cy="601062"/>
          </a:xfrm>
        </p:spPr>
        <p:txBody>
          <a:bodyPr vert="horz"/>
          <a:lstStyle/>
          <a:p>
            <a:r>
              <a:rPr lang="zh-CN" altLang="en-US">
                <a:latin typeface="+mn-lt"/>
                <a:ea typeface="+mn-ea"/>
              </a:rPr>
              <a:t>议题树 </a:t>
            </a:r>
            <a:r>
              <a:rPr lang="en-US" altLang="zh-CN">
                <a:latin typeface="+mn-lt"/>
                <a:ea typeface="+mn-ea"/>
              </a:rPr>
              <a:t>– </a:t>
            </a:r>
            <a:r>
              <a:rPr lang="zh-CN" altLang="en-US">
                <a:latin typeface="+mn-lt"/>
                <a:ea typeface="+mn-ea"/>
              </a:rPr>
              <a:t>公共图书馆</a:t>
            </a:r>
            <a:endParaRPr lang="en-US">
              <a:latin typeface="+mn-lt"/>
              <a:ea typeface="+mn-ea"/>
            </a:endParaRPr>
          </a:p>
        </p:txBody>
      </p:sp>
      <p:sp>
        <p:nvSpPr>
          <p:cNvPr id="31" name="Flowchart: Decision 30"/>
          <p:cNvSpPr/>
          <p:nvPr/>
        </p:nvSpPr>
        <p:spPr>
          <a:xfrm>
            <a:off x="738001" y="4105547"/>
            <a:ext cx="1663454" cy="1309255"/>
          </a:xfrm>
          <a:prstGeom prst="flowChartDecision">
            <a:avLst/>
          </a:prstGeom>
          <a:noFill/>
          <a:ln w="222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半年后图书馆能否改善读者服务？</a:t>
            </a:r>
            <a:endParaRPr lang="en-US" sz="1300">
              <a:solidFill>
                <a:schemeClr val="tx1"/>
              </a:solidFill>
              <a:cs typeface="Arial" pitchFamily="34" charset="0"/>
            </a:endParaRPr>
          </a:p>
        </p:txBody>
      </p:sp>
      <p:sp>
        <p:nvSpPr>
          <p:cNvPr id="32" name="Flowchart: Decision 31"/>
          <p:cNvSpPr/>
          <p:nvPr/>
        </p:nvSpPr>
        <p:spPr>
          <a:xfrm>
            <a:off x="3059710" y="2944057"/>
            <a:ext cx="1663454" cy="1309255"/>
          </a:xfrm>
          <a:prstGeom prst="flowChartDecision">
            <a:avLst/>
          </a:prstGeom>
          <a:noFill/>
          <a:ln w="222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没有新的经费能否改善</a:t>
            </a:r>
            <a:r>
              <a:rPr lang="en-US" altLang="zh-CN">
                <a:solidFill>
                  <a:schemeClr val="tx1"/>
                </a:solidFill>
                <a:cs typeface="Arial" pitchFamily="34" charset="0"/>
              </a:rPr>
              <a:t>?</a:t>
            </a:r>
            <a:endParaRPr lang="en-US" sz="1300">
              <a:solidFill>
                <a:schemeClr val="tx1"/>
              </a:solidFill>
              <a:cs typeface="Arial" pitchFamily="34" charset="0"/>
            </a:endParaRPr>
          </a:p>
        </p:txBody>
      </p:sp>
      <p:sp>
        <p:nvSpPr>
          <p:cNvPr id="33" name="Flowchart: Decision 32"/>
          <p:cNvSpPr/>
          <p:nvPr/>
        </p:nvSpPr>
        <p:spPr>
          <a:xfrm>
            <a:off x="5381419" y="3733788"/>
            <a:ext cx="1663454" cy="1309255"/>
          </a:xfrm>
          <a:prstGeom prst="flowChartDecision">
            <a:avLst/>
          </a:prstGeom>
          <a:noFill/>
          <a:ln w="222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能否从其他经营资金调拔资金？</a:t>
            </a:r>
            <a:endParaRPr lang="en-US" sz="1300">
              <a:solidFill>
                <a:schemeClr val="tx1"/>
              </a:solidFill>
              <a:cs typeface="Arial" pitchFamily="34" charset="0"/>
            </a:endParaRPr>
          </a:p>
        </p:txBody>
      </p:sp>
      <p:cxnSp>
        <p:nvCxnSpPr>
          <p:cNvPr id="35" name="Elbow Connector 34"/>
          <p:cNvCxnSpPr>
            <a:stCxn id="31" idx="3"/>
            <a:endCxn id="32" idx="1"/>
          </p:cNvCxnSpPr>
          <p:nvPr/>
        </p:nvCxnSpPr>
        <p:spPr>
          <a:xfrm flipV="1">
            <a:off x="2401455" y="3598685"/>
            <a:ext cx="658255" cy="1161490"/>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32" idx="3"/>
            <a:endCxn id="33" idx="1"/>
          </p:cNvCxnSpPr>
          <p:nvPr/>
        </p:nvCxnSpPr>
        <p:spPr>
          <a:xfrm>
            <a:off x="4723164" y="3598685"/>
            <a:ext cx="658255" cy="789731"/>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40" name="Text Box 9"/>
          <p:cNvSpPr txBox="1">
            <a:spLocks noChangeArrowheads="1"/>
          </p:cNvSpPr>
          <p:nvPr/>
        </p:nvSpPr>
        <p:spPr bwMode="auto">
          <a:xfrm>
            <a:off x="5066383" y="4193271"/>
            <a:ext cx="519330"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不能</a:t>
            </a:r>
          </a:p>
        </p:txBody>
      </p:sp>
      <p:sp>
        <p:nvSpPr>
          <p:cNvPr id="41" name="Text Box 8"/>
          <p:cNvSpPr txBox="1">
            <a:spLocks noChangeArrowheads="1"/>
          </p:cNvSpPr>
          <p:nvPr/>
        </p:nvSpPr>
        <p:spPr bwMode="auto">
          <a:xfrm>
            <a:off x="5066383" y="2916360"/>
            <a:ext cx="266700"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能</a:t>
            </a:r>
          </a:p>
        </p:txBody>
      </p:sp>
      <p:sp>
        <p:nvSpPr>
          <p:cNvPr id="42" name="Rectangle 41"/>
          <p:cNvSpPr/>
          <p:nvPr/>
        </p:nvSpPr>
        <p:spPr>
          <a:xfrm>
            <a:off x="7703127" y="2782399"/>
            <a:ext cx="1560946" cy="681181"/>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开始改善；衡量改善结果</a:t>
            </a:r>
          </a:p>
        </p:txBody>
      </p:sp>
      <p:sp>
        <p:nvSpPr>
          <p:cNvPr id="43" name="Rectangle 42"/>
          <p:cNvSpPr/>
          <p:nvPr/>
        </p:nvSpPr>
        <p:spPr>
          <a:xfrm>
            <a:off x="7703127" y="3610612"/>
            <a:ext cx="1560946" cy="681181"/>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调拔资金；进行改善；衡量改善结果</a:t>
            </a:r>
          </a:p>
        </p:txBody>
      </p:sp>
      <p:sp>
        <p:nvSpPr>
          <p:cNvPr id="44" name="Rectangle 43"/>
          <p:cNvSpPr/>
          <p:nvPr/>
        </p:nvSpPr>
        <p:spPr>
          <a:xfrm>
            <a:off x="7703127" y="4438825"/>
            <a:ext cx="1560946" cy="681181"/>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寻找富有的人为进行改善捐款，使图书馆永远得到认可</a:t>
            </a:r>
          </a:p>
        </p:txBody>
      </p:sp>
      <p:sp>
        <p:nvSpPr>
          <p:cNvPr id="45" name="Rectangle 44"/>
          <p:cNvSpPr/>
          <p:nvPr/>
        </p:nvSpPr>
        <p:spPr>
          <a:xfrm>
            <a:off x="7703127" y="5267037"/>
            <a:ext cx="1560946" cy="681181"/>
          </a:xfrm>
          <a:prstGeom prst="rect">
            <a:avLst/>
          </a:prstGeom>
          <a:no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继续目前的经营方式；图书馆馆长将下台</a:t>
            </a:r>
          </a:p>
        </p:txBody>
      </p:sp>
      <p:sp>
        <p:nvSpPr>
          <p:cNvPr id="47" name="ListLeanHorizontalTextTopic0"/>
          <p:cNvSpPr txBox="1"/>
          <p:nvPr/>
        </p:nvSpPr>
        <p:spPr>
          <a:xfrm>
            <a:off x="7703126" y="2416323"/>
            <a:ext cx="1567873" cy="186077"/>
          </a:xfrm>
          <a:prstGeom prst="rect">
            <a:avLst/>
          </a:prstGeom>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Clr>
                <a:schemeClr val="tx1"/>
              </a:buClr>
              <a:buSzTx/>
            </a:pPr>
            <a:r>
              <a:rPr lang="zh-CN" altLang="en-US">
                <a:solidFill>
                  <a:schemeClr val="accent3"/>
                </a:solidFill>
                <a:latin typeface="+mn-lt"/>
                <a:cs typeface="Arial" pitchFamily="34" charset="0"/>
              </a:rPr>
              <a:t>意义</a:t>
            </a:r>
          </a:p>
        </p:txBody>
      </p:sp>
      <p:cxnSp>
        <p:nvCxnSpPr>
          <p:cNvPr id="51" name="Elbow Connector 50"/>
          <p:cNvCxnSpPr>
            <a:stCxn id="32" idx="3"/>
            <a:endCxn id="42" idx="1"/>
          </p:cNvCxnSpPr>
          <p:nvPr/>
        </p:nvCxnSpPr>
        <p:spPr>
          <a:xfrm flipV="1">
            <a:off x="4723164" y="3122990"/>
            <a:ext cx="2979963" cy="475695"/>
          </a:xfrm>
          <a:prstGeom prst="bentConnector3">
            <a:avLst>
              <a:gd name="adj1" fmla="val 10946"/>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3" name="Shape 52"/>
          <p:cNvCxnSpPr>
            <a:stCxn id="31" idx="3"/>
            <a:endCxn id="45" idx="1"/>
          </p:cNvCxnSpPr>
          <p:nvPr/>
        </p:nvCxnSpPr>
        <p:spPr>
          <a:xfrm>
            <a:off x="2401455" y="4760175"/>
            <a:ext cx="5301672" cy="847453"/>
          </a:xfrm>
          <a:prstGeom prst="bentConnector3">
            <a:avLst>
              <a:gd name="adj1" fmla="val 6272"/>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8" name="Elbow Connector 57"/>
          <p:cNvCxnSpPr>
            <a:stCxn id="33" idx="3"/>
            <a:endCxn id="43" idx="1"/>
          </p:cNvCxnSpPr>
          <p:nvPr/>
        </p:nvCxnSpPr>
        <p:spPr>
          <a:xfrm flipV="1">
            <a:off x="7044873" y="3951203"/>
            <a:ext cx="658254" cy="437213"/>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60" name="Elbow Connector 59"/>
          <p:cNvCxnSpPr>
            <a:stCxn id="33" idx="3"/>
            <a:endCxn id="44" idx="1"/>
          </p:cNvCxnSpPr>
          <p:nvPr/>
        </p:nvCxnSpPr>
        <p:spPr>
          <a:xfrm>
            <a:off x="7044873" y="4388416"/>
            <a:ext cx="658254" cy="391000"/>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61" name="Text Box 8"/>
          <p:cNvSpPr txBox="1">
            <a:spLocks noChangeArrowheads="1"/>
          </p:cNvSpPr>
          <p:nvPr/>
        </p:nvSpPr>
        <p:spPr bwMode="auto">
          <a:xfrm>
            <a:off x="7393941" y="3738394"/>
            <a:ext cx="266700"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能</a:t>
            </a:r>
          </a:p>
        </p:txBody>
      </p:sp>
      <p:sp>
        <p:nvSpPr>
          <p:cNvPr id="62" name="Text Box 9"/>
          <p:cNvSpPr txBox="1">
            <a:spLocks noChangeArrowheads="1"/>
          </p:cNvSpPr>
          <p:nvPr/>
        </p:nvSpPr>
        <p:spPr bwMode="auto">
          <a:xfrm>
            <a:off x="7393941" y="4571978"/>
            <a:ext cx="364599" cy="169277"/>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fontAlgn="base">
              <a:spcBef>
                <a:spcPct val="50000"/>
              </a:spcBef>
              <a:spcAft>
                <a:spcPct val="0"/>
              </a:spcAft>
            </a:pPr>
            <a:r>
              <a:rPr kumimoji="1" lang="zh-CN" altLang="en-US" sz="1100" b="0" i="1">
                <a:solidFill>
                  <a:srgbClr val="000000"/>
                </a:solidFill>
                <a:latin typeface="+mn-lt"/>
              </a:rPr>
              <a:t>不能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id="{590E3DE8-C4CF-4333-B5C4-25CE8DE072E7}"/>
              </a:ext>
            </a:extLst>
          </p:cNvPr>
          <p:cNvGraphicFramePr>
            <a:graphicFrameLocks noChangeAspect="1"/>
          </p:cNvGraphicFramePr>
          <p:nvPr>
            <p:custDataLst>
              <p:tags r:id="rId3"/>
            </p:custDataLst>
            <p:extLst>
              <p:ext uri="{D42A27DB-BD31-4B8C-83A1-F6EECF244321}">
                <p14:modId xmlns:p14="http://schemas.microsoft.com/office/powerpoint/2010/main" val="189851763"/>
              </p:ext>
            </p:extLst>
          </p:nvPr>
        </p:nvGraphicFramePr>
        <p:xfrm>
          <a:off x="1588" y="1588"/>
          <a:ext cx="1588" cy="1588"/>
        </p:xfrm>
        <a:graphic>
          <a:graphicData uri="http://schemas.openxmlformats.org/presentationml/2006/ole">
            <mc:AlternateContent>
              <mc:Choice xmlns:v="urn:schemas-microsoft-com:vml" Requires="v">
                <p:oleObj spid="_x0000_s1049"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19460" name="Rectangle 2"/>
          <p:cNvSpPr>
            <a:spLocks noGrp="1" noChangeArrowheads="1"/>
          </p:cNvSpPr>
          <p:nvPr>
            <p:ph type="title"/>
            <p:custDataLst>
              <p:tags r:id="rId6"/>
            </p:custDataLst>
          </p:nvPr>
        </p:nvSpPr>
        <p:spPr/>
        <p:txBody>
          <a:bodyPr vert="horz"/>
          <a:lstStyle/>
          <a:p>
            <a:pPr eaLnBrk="1" hangingPunct="1"/>
            <a:r>
              <a:rPr lang="zh-CN" altLang="en-US">
                <a:latin typeface="+mn-lt"/>
                <a:ea typeface="+mn-ea"/>
              </a:rPr>
              <a:t>议题树 – 投资资本回报率</a:t>
            </a:r>
          </a:p>
        </p:txBody>
      </p:sp>
      <p:sp>
        <p:nvSpPr>
          <p:cNvPr id="19462" name="AutoShape 4"/>
          <p:cNvSpPr>
            <a:spLocks noChangeArrowheads="1"/>
          </p:cNvSpPr>
          <p:nvPr/>
        </p:nvSpPr>
        <p:spPr bwMode="blackWhite">
          <a:xfrm>
            <a:off x="738000" y="4226918"/>
            <a:ext cx="1633725" cy="819150"/>
          </a:xfrm>
          <a:prstGeom prst="homePlate">
            <a:avLst>
              <a:gd name="adj" fmla="val 22465"/>
            </a:avLst>
          </a:prstGeom>
          <a:solidFill>
            <a:schemeClr val="accent1"/>
          </a:solidFill>
          <a:ln w="22225" cmpd="sng">
            <a:solidFill>
              <a:schemeClr val="accent3"/>
            </a:solidFill>
            <a:miter lim="800000"/>
          </a:ln>
          <a:effectLst/>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a:latin typeface="+mn-lt"/>
              </a:rPr>
              <a:t>提高投资</a:t>
            </a:r>
          </a:p>
          <a:p>
            <a:pPr algn="l"/>
            <a:r>
              <a:rPr kumimoji="1" lang="zh-CN" altLang="en-US">
                <a:latin typeface="+mn-lt"/>
              </a:rPr>
              <a:t>资本回报率</a:t>
            </a:r>
          </a:p>
          <a:p>
            <a:pPr algn="l"/>
            <a:r>
              <a:rPr kumimoji="1" lang="en-US" altLang="zh-CN">
                <a:latin typeface="+mn-lt"/>
              </a:rPr>
              <a:t>(ROIC)</a:t>
            </a:r>
          </a:p>
        </p:txBody>
      </p:sp>
      <p:sp>
        <p:nvSpPr>
          <p:cNvPr id="19463" name="AutoShape 5"/>
          <p:cNvSpPr>
            <a:spLocks noChangeArrowheads="1"/>
          </p:cNvSpPr>
          <p:nvPr/>
        </p:nvSpPr>
        <p:spPr bwMode="blackWhite">
          <a:xfrm>
            <a:off x="2653300" y="3270595"/>
            <a:ext cx="1737724" cy="588390"/>
          </a:xfrm>
          <a:prstGeom prst="homePlate">
            <a:avLst>
              <a:gd name="adj" fmla="val 2266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0">
                <a:latin typeface="+mn-lt"/>
              </a:rPr>
              <a:t>提高利润</a:t>
            </a:r>
          </a:p>
        </p:txBody>
      </p:sp>
      <p:sp>
        <p:nvSpPr>
          <p:cNvPr id="19464" name="AutoShape 6"/>
          <p:cNvSpPr>
            <a:spLocks noChangeArrowheads="1"/>
          </p:cNvSpPr>
          <p:nvPr/>
        </p:nvSpPr>
        <p:spPr bwMode="blackWhite">
          <a:xfrm>
            <a:off x="2653299" y="5414001"/>
            <a:ext cx="1737725" cy="588390"/>
          </a:xfrm>
          <a:prstGeom prst="homePlate">
            <a:avLst>
              <a:gd name="adj" fmla="val 22667"/>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0">
                <a:latin typeface="+mn-lt"/>
              </a:rPr>
              <a:t>减少投资成本</a:t>
            </a:r>
          </a:p>
        </p:txBody>
      </p:sp>
      <p:sp>
        <p:nvSpPr>
          <p:cNvPr id="19465" name="AutoShape 7"/>
          <p:cNvSpPr>
            <a:spLocks noChangeArrowheads="1"/>
          </p:cNvSpPr>
          <p:nvPr/>
        </p:nvSpPr>
        <p:spPr bwMode="blackWhite">
          <a:xfrm>
            <a:off x="4990678" y="2535810"/>
            <a:ext cx="1737724" cy="588390"/>
          </a:xfrm>
          <a:prstGeom prst="homePlate">
            <a:avLst>
              <a:gd name="adj" fmla="val 34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0">
                <a:latin typeface="+mn-lt"/>
              </a:rPr>
              <a:t>增加收入</a:t>
            </a:r>
          </a:p>
        </p:txBody>
      </p:sp>
      <p:sp>
        <p:nvSpPr>
          <p:cNvPr id="19466" name="AutoShape 8"/>
          <p:cNvSpPr>
            <a:spLocks noChangeArrowheads="1"/>
          </p:cNvSpPr>
          <p:nvPr/>
        </p:nvSpPr>
        <p:spPr bwMode="blackWhite">
          <a:xfrm>
            <a:off x="4990678" y="4005380"/>
            <a:ext cx="1737724" cy="588390"/>
          </a:xfrm>
          <a:prstGeom prst="homePlate">
            <a:avLst>
              <a:gd name="adj" fmla="val 34000"/>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l"/>
            <a:r>
              <a:rPr kumimoji="1" lang="zh-CN" altLang="en-US" b="0">
                <a:latin typeface="+mn-lt"/>
              </a:rPr>
              <a:t>减少成本</a:t>
            </a:r>
          </a:p>
        </p:txBody>
      </p:sp>
      <p:cxnSp>
        <p:nvCxnSpPr>
          <p:cNvPr id="19467" name="AutoShape 9"/>
          <p:cNvCxnSpPr>
            <a:cxnSpLocks noChangeShapeType="1"/>
            <a:stCxn id="19462" idx="3"/>
            <a:endCxn id="19463" idx="1"/>
          </p:cNvCxnSpPr>
          <p:nvPr/>
        </p:nvCxnSpPr>
        <p:spPr bwMode="blackWhite">
          <a:xfrm flipV="1">
            <a:off x="2371725" y="3564790"/>
            <a:ext cx="281575" cy="1071703"/>
          </a:xfrm>
          <a:prstGeom prst="bentConnector3">
            <a:avLst>
              <a:gd name="adj1" fmla="val 50000"/>
            </a:avLst>
          </a:prstGeom>
          <a:noFill/>
          <a:ln w="12700">
            <a:solidFill>
              <a:schemeClr val="accent3"/>
            </a:solidFill>
            <a:miter lim="800000"/>
          </a:ln>
        </p:spPr>
      </p:cxnSp>
      <p:cxnSp>
        <p:nvCxnSpPr>
          <p:cNvPr id="19468" name="AutoShape 10"/>
          <p:cNvCxnSpPr>
            <a:cxnSpLocks noChangeShapeType="1"/>
            <a:stCxn id="19464" idx="1"/>
            <a:endCxn id="19462" idx="3"/>
          </p:cNvCxnSpPr>
          <p:nvPr/>
        </p:nvCxnSpPr>
        <p:spPr bwMode="blackWhite">
          <a:xfrm rot="10800000">
            <a:off x="2371725" y="4636494"/>
            <a:ext cx="281574" cy="1071703"/>
          </a:xfrm>
          <a:prstGeom prst="bentConnector3">
            <a:avLst>
              <a:gd name="adj1" fmla="val 50000"/>
            </a:avLst>
          </a:prstGeom>
          <a:noFill/>
          <a:ln w="12700">
            <a:solidFill>
              <a:schemeClr val="accent3"/>
            </a:solidFill>
            <a:miter lim="800000"/>
          </a:ln>
        </p:spPr>
      </p:cxnSp>
      <p:cxnSp>
        <p:nvCxnSpPr>
          <p:cNvPr id="19469" name="AutoShape 11"/>
          <p:cNvCxnSpPr>
            <a:cxnSpLocks noChangeShapeType="1"/>
            <a:stCxn id="19463" idx="3"/>
            <a:endCxn id="19465" idx="1"/>
          </p:cNvCxnSpPr>
          <p:nvPr/>
        </p:nvCxnSpPr>
        <p:spPr bwMode="blackWhite">
          <a:xfrm flipV="1">
            <a:off x="4391024" y="2830005"/>
            <a:ext cx="599654" cy="734785"/>
          </a:xfrm>
          <a:prstGeom prst="bentConnector3">
            <a:avLst>
              <a:gd name="adj1" fmla="val 50000"/>
            </a:avLst>
          </a:prstGeom>
          <a:noFill/>
          <a:ln w="12700">
            <a:solidFill>
              <a:schemeClr val="accent3"/>
            </a:solidFill>
            <a:miter lim="800000"/>
          </a:ln>
        </p:spPr>
      </p:cxnSp>
      <p:cxnSp>
        <p:nvCxnSpPr>
          <p:cNvPr id="19470" name="AutoShape 12"/>
          <p:cNvCxnSpPr>
            <a:cxnSpLocks noChangeShapeType="1"/>
            <a:stCxn id="19463" idx="3"/>
            <a:endCxn id="19466" idx="1"/>
          </p:cNvCxnSpPr>
          <p:nvPr/>
        </p:nvCxnSpPr>
        <p:spPr bwMode="blackWhite">
          <a:xfrm>
            <a:off x="4391024" y="3564790"/>
            <a:ext cx="599654" cy="734785"/>
          </a:xfrm>
          <a:prstGeom prst="bentConnector3">
            <a:avLst>
              <a:gd name="adj1" fmla="val 50000"/>
            </a:avLst>
          </a:prstGeom>
          <a:noFill/>
          <a:ln w="12700">
            <a:solidFill>
              <a:schemeClr val="accent3"/>
            </a:solidFill>
            <a:miter lim="800000"/>
          </a:ln>
        </p:spPr>
      </p:cxnSp>
      <p:sp>
        <p:nvSpPr>
          <p:cNvPr id="38" name="Rectangle 37"/>
          <p:cNvSpPr/>
          <p:nvPr/>
        </p:nvSpPr>
        <p:spPr>
          <a:xfrm>
            <a:off x="7645213" y="2333625"/>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增加产量</a:t>
            </a:r>
          </a:p>
        </p:txBody>
      </p:sp>
      <p:sp>
        <p:nvSpPr>
          <p:cNvPr id="39" name="Rectangle 38"/>
          <p:cNvSpPr/>
          <p:nvPr/>
        </p:nvSpPr>
        <p:spPr>
          <a:xfrm>
            <a:off x="7645213" y="2823482"/>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提高价格</a:t>
            </a:r>
          </a:p>
        </p:txBody>
      </p:sp>
      <p:sp>
        <p:nvSpPr>
          <p:cNvPr id="40" name="Rectangle 39"/>
          <p:cNvSpPr/>
          <p:nvPr/>
        </p:nvSpPr>
        <p:spPr>
          <a:xfrm>
            <a:off x="7645213" y="3313339"/>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减少研发成本</a:t>
            </a:r>
          </a:p>
        </p:txBody>
      </p:sp>
      <p:sp>
        <p:nvSpPr>
          <p:cNvPr id="41" name="Rectangle 40"/>
          <p:cNvSpPr/>
          <p:nvPr/>
        </p:nvSpPr>
        <p:spPr>
          <a:xfrm>
            <a:off x="7645213" y="3803196"/>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减少生产成本</a:t>
            </a:r>
          </a:p>
        </p:txBody>
      </p:sp>
      <p:sp>
        <p:nvSpPr>
          <p:cNvPr id="42" name="Rectangle 41"/>
          <p:cNvSpPr/>
          <p:nvPr/>
        </p:nvSpPr>
        <p:spPr>
          <a:xfrm>
            <a:off x="7645213" y="4293053"/>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减少营销成本</a:t>
            </a:r>
          </a:p>
        </p:txBody>
      </p:sp>
      <p:sp>
        <p:nvSpPr>
          <p:cNvPr id="43" name="Rectangle 42"/>
          <p:cNvSpPr/>
          <p:nvPr/>
        </p:nvSpPr>
        <p:spPr>
          <a:xfrm>
            <a:off x="7645213" y="4782910"/>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减少销售成本</a:t>
            </a:r>
          </a:p>
        </p:txBody>
      </p:sp>
      <p:sp>
        <p:nvSpPr>
          <p:cNvPr id="44" name="Rectangle 43"/>
          <p:cNvSpPr/>
          <p:nvPr/>
        </p:nvSpPr>
        <p:spPr>
          <a:xfrm>
            <a:off x="7645213" y="5272767"/>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减少固定成本</a:t>
            </a:r>
          </a:p>
        </p:txBody>
      </p:sp>
      <p:sp>
        <p:nvSpPr>
          <p:cNvPr id="45" name="Rectangle 44"/>
          <p:cNvSpPr/>
          <p:nvPr/>
        </p:nvSpPr>
        <p:spPr>
          <a:xfrm>
            <a:off x="7645213" y="5762625"/>
            <a:ext cx="1628775" cy="381000"/>
          </a:xfrm>
          <a:prstGeom prst="rect">
            <a:avLst/>
          </a:prstGeom>
          <a:solidFill>
            <a:schemeClr val="bg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b="0">
                <a:solidFill>
                  <a:schemeClr val="tx1"/>
                </a:solidFill>
                <a:cs typeface="Arial" pitchFamily="34" charset="0"/>
              </a:rPr>
              <a:t>减少营运成本</a:t>
            </a:r>
          </a:p>
        </p:txBody>
      </p:sp>
      <p:cxnSp>
        <p:nvCxnSpPr>
          <p:cNvPr id="47" name="Elbow Connector 46"/>
          <p:cNvCxnSpPr>
            <a:stCxn id="19465" idx="3"/>
            <a:endCxn id="38" idx="1"/>
          </p:cNvCxnSpPr>
          <p:nvPr/>
        </p:nvCxnSpPr>
        <p:spPr>
          <a:xfrm flipV="1">
            <a:off x="6728402" y="2524125"/>
            <a:ext cx="916811" cy="305880"/>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49" name="Elbow Connector 48"/>
          <p:cNvCxnSpPr>
            <a:stCxn id="19465" idx="3"/>
            <a:endCxn id="39" idx="1"/>
          </p:cNvCxnSpPr>
          <p:nvPr/>
        </p:nvCxnSpPr>
        <p:spPr>
          <a:xfrm>
            <a:off x="6728402" y="2830005"/>
            <a:ext cx="916811" cy="183977"/>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1" name="Elbow Connector 50"/>
          <p:cNvCxnSpPr>
            <a:stCxn id="19464" idx="3"/>
          </p:cNvCxnSpPr>
          <p:nvPr/>
        </p:nvCxnSpPr>
        <p:spPr>
          <a:xfrm>
            <a:off x="4391024" y="5708196"/>
            <a:ext cx="3216089" cy="235404"/>
          </a:xfrm>
          <a:prstGeom prst="bentConnector3">
            <a:avLst>
              <a:gd name="adj1" fmla="val 87021"/>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3" name="Elbow Connector 52"/>
          <p:cNvCxnSpPr>
            <a:stCxn id="19464" idx="3"/>
            <a:endCxn id="44" idx="1"/>
          </p:cNvCxnSpPr>
          <p:nvPr/>
        </p:nvCxnSpPr>
        <p:spPr>
          <a:xfrm flipV="1">
            <a:off x="4391024" y="5463267"/>
            <a:ext cx="3254189" cy="244929"/>
          </a:xfrm>
          <a:prstGeom prst="bentConnector3">
            <a:avLst>
              <a:gd name="adj1" fmla="val 86002"/>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5" name="Elbow Connector 54"/>
          <p:cNvCxnSpPr>
            <a:stCxn id="19466" idx="3"/>
            <a:endCxn id="43" idx="1"/>
          </p:cNvCxnSpPr>
          <p:nvPr/>
        </p:nvCxnSpPr>
        <p:spPr>
          <a:xfrm>
            <a:off x="6728402" y="4299575"/>
            <a:ext cx="916811" cy="673835"/>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7" name="Elbow Connector 56"/>
          <p:cNvCxnSpPr>
            <a:stCxn id="19466" idx="3"/>
            <a:endCxn id="42" idx="1"/>
          </p:cNvCxnSpPr>
          <p:nvPr/>
        </p:nvCxnSpPr>
        <p:spPr>
          <a:xfrm>
            <a:off x="6728402" y="4299575"/>
            <a:ext cx="916811" cy="183978"/>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59" name="Elbow Connector 58"/>
          <p:cNvCxnSpPr>
            <a:stCxn id="19466" idx="3"/>
            <a:endCxn id="41" idx="1"/>
          </p:cNvCxnSpPr>
          <p:nvPr/>
        </p:nvCxnSpPr>
        <p:spPr>
          <a:xfrm flipV="1">
            <a:off x="6728402" y="3993696"/>
            <a:ext cx="916811" cy="305879"/>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61" name="Elbow Connector 60"/>
          <p:cNvCxnSpPr>
            <a:stCxn id="19466" idx="3"/>
            <a:endCxn id="40" idx="1"/>
          </p:cNvCxnSpPr>
          <p:nvPr/>
        </p:nvCxnSpPr>
        <p:spPr>
          <a:xfrm flipV="1">
            <a:off x="6728402" y="3503839"/>
            <a:ext cx="916811" cy="795736"/>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97" name="Plus 96"/>
          <p:cNvSpPr/>
          <p:nvPr/>
        </p:nvSpPr>
        <p:spPr>
          <a:xfrm>
            <a:off x="7330616" y="3661640"/>
            <a:ext cx="251012" cy="259977"/>
          </a:xfrm>
          <a:prstGeom prst="mathPlus">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98" name="Minus 97"/>
          <p:cNvSpPr/>
          <p:nvPr/>
        </p:nvSpPr>
        <p:spPr>
          <a:xfrm>
            <a:off x="4990678" y="3404465"/>
            <a:ext cx="268941" cy="206188"/>
          </a:xfrm>
          <a:prstGeom prst="mathMinus">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99" name="Multiply 98"/>
          <p:cNvSpPr/>
          <p:nvPr/>
        </p:nvSpPr>
        <p:spPr>
          <a:xfrm>
            <a:off x="7235926" y="2594840"/>
            <a:ext cx="259977" cy="268941"/>
          </a:xfrm>
          <a:prstGeom prst="mathMultiply">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100" name="Division 99"/>
          <p:cNvSpPr/>
          <p:nvPr/>
        </p:nvSpPr>
        <p:spPr>
          <a:xfrm>
            <a:off x="2653299" y="4556990"/>
            <a:ext cx="259977" cy="215153"/>
          </a:xfrm>
          <a:prstGeom prst="mathDivide">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101" name="Plus 100"/>
          <p:cNvSpPr/>
          <p:nvPr/>
        </p:nvSpPr>
        <p:spPr>
          <a:xfrm>
            <a:off x="7330616" y="4137890"/>
            <a:ext cx="251012" cy="259977"/>
          </a:xfrm>
          <a:prstGeom prst="mathPlus">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102" name="Plus 101"/>
          <p:cNvSpPr/>
          <p:nvPr/>
        </p:nvSpPr>
        <p:spPr>
          <a:xfrm>
            <a:off x="7330616" y="4585565"/>
            <a:ext cx="251012" cy="259977"/>
          </a:xfrm>
          <a:prstGeom prst="mathPlus">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
        <p:nvSpPr>
          <p:cNvPr id="103" name="Plus 102"/>
          <p:cNvSpPr/>
          <p:nvPr/>
        </p:nvSpPr>
        <p:spPr>
          <a:xfrm>
            <a:off x="7330616" y="5557115"/>
            <a:ext cx="251012" cy="259977"/>
          </a:xfrm>
          <a:prstGeom prst="mathPlus">
            <a:avLst/>
          </a:prstGeom>
          <a:solidFill>
            <a:schemeClr val="accent3"/>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endParaRPr lang="en-US" sz="1300" b="0">
              <a:solidFill>
                <a:schemeClr val="tx1"/>
              </a:solidFill>
              <a:cs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29" name="Object 128" hidden="1"/>
          <p:cNvGraphicFramePr>
            <a:graphicFrameLocks noChangeAspect="1"/>
          </p:cNvGraphicFramePr>
          <p:nvPr>
            <p:custDataLst>
              <p:tags r:id="rId3"/>
            </p:custDataLst>
            <p:extLst>
              <p:ext uri="{D42A27DB-BD31-4B8C-83A1-F6EECF244321}">
                <p14:modId xmlns:p14="http://schemas.microsoft.com/office/powerpoint/2010/main" val="1489966081"/>
              </p:ext>
            </p:extLst>
          </p:nvPr>
        </p:nvGraphicFramePr>
        <p:xfrm>
          <a:off x="0" y="0"/>
          <a:ext cx="158750" cy="158750"/>
        </p:xfrm>
        <a:graphic>
          <a:graphicData uri="http://schemas.openxmlformats.org/presentationml/2006/ole">
            <mc:AlternateContent>
              <mc:Choice xmlns:v="urn:schemas-microsoft-com:vml" Requires="v">
                <p:oleObj spid="_x0000_s1050"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130" name="Rectangle 129"/>
          <p:cNvSpPr/>
          <p:nvPr>
            <p:custDataLst>
              <p:tags r:id="rId6"/>
            </p:custDataLst>
          </p:nvPr>
        </p:nvSpPr>
        <p:spPr>
          <a:xfrm>
            <a:off x="1880839" y="1929161"/>
            <a:ext cx="1326993" cy="4482789"/>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cs typeface="Arial" pitchFamily="34" charset="0"/>
            </a:endParaRPr>
          </a:p>
        </p:txBody>
      </p:sp>
      <p:sp>
        <p:nvSpPr>
          <p:cNvPr id="123" name="Rectangle 122"/>
          <p:cNvSpPr/>
          <p:nvPr>
            <p:custDataLst>
              <p:tags r:id="rId7"/>
            </p:custDataLst>
          </p:nvPr>
        </p:nvSpPr>
        <p:spPr>
          <a:xfrm>
            <a:off x="3445726" y="1929161"/>
            <a:ext cx="1326993" cy="4482789"/>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cs typeface="Arial" pitchFamily="34" charset="0"/>
            </a:endParaRPr>
          </a:p>
        </p:txBody>
      </p:sp>
      <p:sp>
        <p:nvSpPr>
          <p:cNvPr id="20484" name="Rectangle 2"/>
          <p:cNvSpPr>
            <a:spLocks noGrp="1" noChangeArrowheads="1"/>
          </p:cNvSpPr>
          <p:nvPr>
            <p:ph type="title"/>
            <p:custDataLst>
              <p:tags r:id="rId8"/>
            </p:custDataLst>
          </p:nvPr>
        </p:nvSpPr>
        <p:spPr/>
        <p:txBody>
          <a:bodyPr vert="horz"/>
          <a:lstStyle/>
          <a:p>
            <a:pPr eaLnBrk="1" hangingPunct="1"/>
            <a:r>
              <a:rPr lang="zh-CN" altLang="en-US">
                <a:latin typeface="+mn-lt"/>
                <a:ea typeface="+mn-ea"/>
              </a:rPr>
              <a:t>议题树 – 增加正餐业务收入</a:t>
            </a:r>
          </a:p>
        </p:txBody>
      </p:sp>
      <p:sp>
        <p:nvSpPr>
          <p:cNvPr id="20482" name="Footer Placeholder 3"/>
          <p:cNvSpPr>
            <a:spLocks noGrp="1"/>
          </p:cNvSpPr>
          <p:nvPr>
            <p:ph type="ftr" sz="quarter" idx="10"/>
            <p:custDataLst>
              <p:tags r:id="rId9"/>
            </p:custDataLst>
          </p:nvPr>
        </p:nvSpPr>
        <p:spPr>
          <a:noFill/>
        </p:spPr>
        <p:txBody>
          <a:bodyPr/>
          <a:lstStyle/>
          <a:p>
            <a:pPr defTabSz="957040"/>
            <a:r>
              <a:rPr lang="en-US" altLang="zh-CN"/>
              <a:t>COM/010321/SH-7 steps (2000GB)</a:t>
            </a:r>
          </a:p>
        </p:txBody>
      </p:sp>
      <p:sp>
        <p:nvSpPr>
          <p:cNvPr id="20487" name="Rectangle 10"/>
          <p:cNvSpPr>
            <a:spLocks noChangeArrowheads="1"/>
          </p:cNvSpPr>
          <p:nvPr>
            <p:custDataLst>
              <p:tags r:id="rId10"/>
            </p:custDataLst>
          </p:nvPr>
        </p:nvSpPr>
        <p:spPr bwMode="blackWhite">
          <a:xfrm>
            <a:off x="2003684" y="2832616"/>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增加目前单店收入</a:t>
            </a:r>
            <a:endParaRPr lang="zh-CN" altLang="de-DE" sz="1100" b="0">
              <a:latin typeface="+mn-lt"/>
            </a:endParaRPr>
          </a:p>
        </p:txBody>
      </p:sp>
      <p:sp>
        <p:nvSpPr>
          <p:cNvPr id="20488" name="Rectangle 11"/>
          <p:cNvSpPr>
            <a:spLocks noChangeArrowheads="1"/>
          </p:cNvSpPr>
          <p:nvPr>
            <p:custDataLst>
              <p:tags r:id="rId11"/>
            </p:custDataLst>
          </p:nvPr>
        </p:nvSpPr>
        <p:spPr bwMode="blackWhite">
          <a:xfrm>
            <a:off x="2006317" y="4795839"/>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增加目前根据地门店数量</a:t>
            </a:r>
            <a:endParaRPr lang="zh-CN" altLang="de-DE" sz="1100" b="0">
              <a:latin typeface="+mn-lt"/>
            </a:endParaRPr>
          </a:p>
        </p:txBody>
      </p:sp>
      <p:sp>
        <p:nvSpPr>
          <p:cNvPr id="20489" name="Rectangle 12"/>
          <p:cNvSpPr>
            <a:spLocks noChangeArrowheads="1"/>
          </p:cNvSpPr>
          <p:nvPr>
            <p:custDataLst>
              <p:tags r:id="rId12"/>
            </p:custDataLst>
          </p:nvPr>
        </p:nvSpPr>
        <p:spPr bwMode="blackWhite">
          <a:xfrm>
            <a:off x="2005440" y="5348281"/>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覆盖区域内市场渗透</a:t>
            </a:r>
            <a:endParaRPr lang="zh-CN" altLang="de-DE" sz="1100" b="0">
              <a:latin typeface="+mn-lt"/>
            </a:endParaRPr>
          </a:p>
        </p:txBody>
      </p:sp>
      <p:sp>
        <p:nvSpPr>
          <p:cNvPr id="20490" name="Rectangle 13"/>
          <p:cNvSpPr>
            <a:spLocks noChangeArrowheads="1"/>
          </p:cNvSpPr>
          <p:nvPr>
            <p:custDataLst>
              <p:tags r:id="rId13"/>
            </p:custDataLst>
          </p:nvPr>
        </p:nvSpPr>
        <p:spPr bwMode="blackWhite">
          <a:xfrm>
            <a:off x="735820" y="4241420"/>
            <a:ext cx="814200" cy="941072"/>
          </a:xfrm>
          <a:prstGeom prst="rect">
            <a:avLst/>
          </a:prstGeom>
          <a:solidFill>
            <a:schemeClr val="accent1"/>
          </a:solidFill>
          <a:ln w="19050">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a:latin typeface="+mn-lt"/>
              </a:rPr>
              <a:t>增加正餐收入</a:t>
            </a:r>
            <a:endParaRPr lang="zh-CN" altLang="de-DE" sz="1100">
              <a:latin typeface="+mn-lt"/>
            </a:endParaRPr>
          </a:p>
        </p:txBody>
      </p:sp>
      <p:sp>
        <p:nvSpPr>
          <p:cNvPr id="20493" name="Rectangle 18"/>
          <p:cNvSpPr>
            <a:spLocks noChangeArrowheads="1"/>
          </p:cNvSpPr>
          <p:nvPr>
            <p:custDataLst>
              <p:tags r:id="rId14"/>
            </p:custDataLst>
          </p:nvPr>
        </p:nvSpPr>
        <p:spPr bwMode="blackWhite">
          <a:xfrm>
            <a:off x="3558271" y="2386357"/>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增加上台率</a:t>
            </a:r>
            <a:endParaRPr lang="zh-CN" altLang="de-DE" sz="1100" b="0">
              <a:latin typeface="+mn-lt"/>
            </a:endParaRPr>
          </a:p>
        </p:txBody>
      </p:sp>
      <p:sp>
        <p:nvSpPr>
          <p:cNvPr id="20494" name="Rectangle 19"/>
          <p:cNvSpPr>
            <a:spLocks noChangeArrowheads="1"/>
          </p:cNvSpPr>
          <p:nvPr>
            <p:custDataLst>
              <p:tags r:id="rId15"/>
            </p:custDataLst>
          </p:nvPr>
        </p:nvSpPr>
        <p:spPr bwMode="blackWhite">
          <a:xfrm>
            <a:off x="3558271" y="4725316"/>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增加人均消费</a:t>
            </a:r>
            <a:endParaRPr lang="en-US" altLang="zh-CN" sz="1100" b="0">
              <a:latin typeface="+mn-lt"/>
            </a:endParaRPr>
          </a:p>
        </p:txBody>
      </p:sp>
      <p:sp>
        <p:nvSpPr>
          <p:cNvPr id="20495" name="Rectangle 22"/>
          <p:cNvSpPr>
            <a:spLocks noChangeArrowheads="1"/>
          </p:cNvSpPr>
          <p:nvPr>
            <p:custDataLst>
              <p:tags r:id="rId16"/>
            </p:custDataLst>
          </p:nvPr>
        </p:nvSpPr>
        <p:spPr bwMode="blackWhite">
          <a:xfrm>
            <a:off x="5112858" y="1924999"/>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增加现有客户到店频率</a:t>
            </a:r>
            <a:endParaRPr lang="zh-CN" altLang="de-DE" sz="1100" b="0">
              <a:latin typeface="+mn-lt"/>
            </a:endParaRPr>
          </a:p>
        </p:txBody>
      </p:sp>
      <p:sp>
        <p:nvSpPr>
          <p:cNvPr id="20496" name="Rectangle 23"/>
          <p:cNvSpPr>
            <a:spLocks noChangeArrowheads="1"/>
          </p:cNvSpPr>
          <p:nvPr>
            <p:custDataLst>
              <p:tags r:id="rId17"/>
            </p:custDataLst>
          </p:nvPr>
        </p:nvSpPr>
        <p:spPr bwMode="blackWhite">
          <a:xfrm>
            <a:off x="5112858" y="2923637"/>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拓展新客户群</a:t>
            </a:r>
            <a:endParaRPr lang="zh-CN" altLang="de-DE" sz="1100" b="0">
              <a:latin typeface="+mn-lt"/>
            </a:endParaRPr>
          </a:p>
        </p:txBody>
      </p:sp>
      <p:sp>
        <p:nvSpPr>
          <p:cNvPr id="20498" name="Rectangle 27"/>
          <p:cNvSpPr>
            <a:spLocks noChangeArrowheads="1"/>
          </p:cNvSpPr>
          <p:nvPr>
            <p:custDataLst>
              <p:tags r:id="rId18"/>
            </p:custDataLst>
          </p:nvPr>
        </p:nvSpPr>
        <p:spPr bwMode="blackWhite">
          <a:xfrm>
            <a:off x="5112858" y="4676549"/>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加价</a:t>
            </a:r>
            <a:endParaRPr lang="zh-CN" altLang="de-DE" sz="1100" b="0">
              <a:latin typeface="+mn-lt"/>
            </a:endParaRPr>
          </a:p>
        </p:txBody>
      </p:sp>
      <p:sp>
        <p:nvSpPr>
          <p:cNvPr id="20499" name="Rectangle 30"/>
          <p:cNvSpPr>
            <a:spLocks noChangeArrowheads="1"/>
          </p:cNvSpPr>
          <p:nvPr>
            <p:custDataLst>
              <p:tags r:id="rId19"/>
            </p:custDataLst>
          </p:nvPr>
        </p:nvSpPr>
        <p:spPr bwMode="blackWhite">
          <a:xfrm>
            <a:off x="5112858" y="5038288"/>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推荐高价菜品</a:t>
            </a:r>
            <a:endParaRPr lang="zh-CN" altLang="de-DE" sz="1100" b="0">
              <a:latin typeface="+mn-lt"/>
            </a:endParaRPr>
          </a:p>
        </p:txBody>
      </p:sp>
      <p:cxnSp>
        <p:nvCxnSpPr>
          <p:cNvPr id="20520" name="AutoShape 66"/>
          <p:cNvCxnSpPr>
            <a:cxnSpLocks noChangeShapeType="1"/>
            <a:stCxn id="20495" idx="1"/>
            <a:endCxn id="20493" idx="3"/>
          </p:cNvCxnSpPr>
          <p:nvPr>
            <p:custDataLst>
              <p:tags r:id="rId20"/>
            </p:custDataLst>
          </p:nvPr>
        </p:nvCxnSpPr>
        <p:spPr bwMode="blackWhite">
          <a:xfrm rot="10800000" flipV="1">
            <a:off x="4638272" y="2068999"/>
            <a:ext cx="474587" cy="542358"/>
          </a:xfrm>
          <a:prstGeom prst="bentConnector3">
            <a:avLst>
              <a:gd name="adj1" fmla="val 50000"/>
            </a:avLst>
          </a:prstGeom>
          <a:noFill/>
          <a:ln w="12700">
            <a:solidFill>
              <a:schemeClr val="accent3"/>
            </a:solidFill>
            <a:miter lim="800000"/>
          </a:ln>
        </p:spPr>
      </p:cxnSp>
      <p:cxnSp>
        <p:nvCxnSpPr>
          <p:cNvPr id="20521" name="AutoShape 67"/>
          <p:cNvCxnSpPr>
            <a:cxnSpLocks noChangeShapeType="1"/>
            <a:stCxn id="92" idx="1"/>
            <a:endCxn id="70" idx="3"/>
          </p:cNvCxnSpPr>
          <p:nvPr>
            <p:custDataLst>
              <p:tags r:id="rId21"/>
            </p:custDataLst>
          </p:nvPr>
        </p:nvCxnSpPr>
        <p:spPr bwMode="blackWhite">
          <a:xfrm rot="10800000" flipV="1">
            <a:off x="4638272" y="3902726"/>
            <a:ext cx="474587" cy="159556"/>
          </a:xfrm>
          <a:prstGeom prst="bentConnector3">
            <a:avLst>
              <a:gd name="adj1" fmla="val 50000"/>
            </a:avLst>
          </a:prstGeom>
          <a:noFill/>
          <a:ln w="12700">
            <a:solidFill>
              <a:schemeClr val="accent3"/>
            </a:solidFill>
            <a:miter lim="800000"/>
          </a:ln>
        </p:spPr>
      </p:cxnSp>
      <p:cxnSp>
        <p:nvCxnSpPr>
          <p:cNvPr id="20522" name="AutoShape 68"/>
          <p:cNvCxnSpPr>
            <a:cxnSpLocks noChangeShapeType="1"/>
            <a:stCxn id="20496" idx="1"/>
            <a:endCxn id="20493" idx="3"/>
          </p:cNvCxnSpPr>
          <p:nvPr>
            <p:custDataLst>
              <p:tags r:id="rId22"/>
            </p:custDataLst>
          </p:nvPr>
        </p:nvCxnSpPr>
        <p:spPr bwMode="blackWhite">
          <a:xfrm rot="10800000">
            <a:off x="4638272" y="2611357"/>
            <a:ext cx="474587" cy="456280"/>
          </a:xfrm>
          <a:prstGeom prst="bentConnector3">
            <a:avLst>
              <a:gd name="adj1" fmla="val 50000"/>
            </a:avLst>
          </a:prstGeom>
          <a:noFill/>
          <a:ln w="12700">
            <a:solidFill>
              <a:schemeClr val="accent3"/>
            </a:solidFill>
            <a:miter lim="800000"/>
          </a:ln>
        </p:spPr>
      </p:cxnSp>
      <p:cxnSp>
        <p:nvCxnSpPr>
          <p:cNvPr id="20523" name="AutoShape 69"/>
          <p:cNvCxnSpPr>
            <a:cxnSpLocks noChangeShapeType="1"/>
            <a:stCxn id="20498" idx="1"/>
            <a:endCxn id="20494" idx="3"/>
          </p:cNvCxnSpPr>
          <p:nvPr>
            <p:custDataLst>
              <p:tags r:id="rId23"/>
            </p:custDataLst>
          </p:nvPr>
        </p:nvCxnSpPr>
        <p:spPr bwMode="blackWhite">
          <a:xfrm rot="10800000" flipV="1">
            <a:off x="4638272" y="4820548"/>
            <a:ext cx="474587" cy="129767"/>
          </a:xfrm>
          <a:prstGeom prst="bentConnector3">
            <a:avLst>
              <a:gd name="adj1" fmla="val 50000"/>
            </a:avLst>
          </a:prstGeom>
          <a:noFill/>
          <a:ln w="12700">
            <a:solidFill>
              <a:schemeClr val="accent3"/>
            </a:solidFill>
            <a:miter lim="800000"/>
          </a:ln>
        </p:spPr>
      </p:cxnSp>
      <p:cxnSp>
        <p:nvCxnSpPr>
          <p:cNvPr id="20524" name="AutoShape 70"/>
          <p:cNvCxnSpPr>
            <a:cxnSpLocks noChangeShapeType="1"/>
            <a:stCxn id="86" idx="1"/>
            <a:endCxn id="20494" idx="3"/>
          </p:cNvCxnSpPr>
          <p:nvPr>
            <p:custDataLst>
              <p:tags r:id="rId24"/>
            </p:custDataLst>
          </p:nvPr>
        </p:nvCxnSpPr>
        <p:spPr bwMode="blackWhite">
          <a:xfrm rot="10800000">
            <a:off x="4638272" y="4950316"/>
            <a:ext cx="474587" cy="955450"/>
          </a:xfrm>
          <a:prstGeom prst="bentConnector3">
            <a:avLst>
              <a:gd name="adj1" fmla="val 50000"/>
            </a:avLst>
          </a:prstGeom>
          <a:noFill/>
          <a:ln w="12700">
            <a:solidFill>
              <a:schemeClr val="accent3"/>
            </a:solidFill>
            <a:miter lim="800000"/>
          </a:ln>
        </p:spPr>
      </p:cxnSp>
      <p:cxnSp>
        <p:nvCxnSpPr>
          <p:cNvPr id="20531" name="AutoShape 77"/>
          <p:cNvCxnSpPr>
            <a:cxnSpLocks noChangeShapeType="1"/>
            <a:stCxn id="20493" idx="1"/>
            <a:endCxn id="20487" idx="3"/>
          </p:cNvCxnSpPr>
          <p:nvPr>
            <p:custDataLst>
              <p:tags r:id="rId25"/>
            </p:custDataLst>
          </p:nvPr>
        </p:nvCxnSpPr>
        <p:spPr bwMode="blackWhite">
          <a:xfrm rot="10800000" flipV="1">
            <a:off x="3083685" y="2611356"/>
            <a:ext cx="474587" cy="446259"/>
          </a:xfrm>
          <a:prstGeom prst="bentConnector3">
            <a:avLst>
              <a:gd name="adj1" fmla="val 50000"/>
            </a:avLst>
          </a:prstGeom>
          <a:noFill/>
          <a:ln w="12700">
            <a:solidFill>
              <a:schemeClr val="accent3"/>
            </a:solidFill>
            <a:miter lim="800000"/>
          </a:ln>
        </p:spPr>
      </p:cxnSp>
      <p:cxnSp>
        <p:nvCxnSpPr>
          <p:cNvPr id="20532" name="AutoShape 78"/>
          <p:cNvCxnSpPr>
            <a:cxnSpLocks noChangeShapeType="1"/>
            <a:stCxn id="20487" idx="3"/>
            <a:endCxn id="20494" idx="1"/>
          </p:cNvCxnSpPr>
          <p:nvPr>
            <p:custDataLst>
              <p:tags r:id="rId26"/>
            </p:custDataLst>
          </p:nvPr>
        </p:nvCxnSpPr>
        <p:spPr bwMode="blackWhite">
          <a:xfrm>
            <a:off x="3083684" y="3057616"/>
            <a:ext cx="474587" cy="1892700"/>
          </a:xfrm>
          <a:prstGeom prst="bentConnector3">
            <a:avLst>
              <a:gd name="adj1" fmla="val 50000"/>
            </a:avLst>
          </a:prstGeom>
          <a:noFill/>
          <a:ln w="12700">
            <a:solidFill>
              <a:schemeClr val="accent3"/>
            </a:solidFill>
            <a:miter lim="800000"/>
          </a:ln>
        </p:spPr>
      </p:cxnSp>
      <p:cxnSp>
        <p:nvCxnSpPr>
          <p:cNvPr id="20533" name="AutoShape 79"/>
          <p:cNvCxnSpPr>
            <a:cxnSpLocks noChangeShapeType="1"/>
            <a:stCxn id="20487" idx="1"/>
            <a:endCxn id="20490" idx="3"/>
          </p:cNvCxnSpPr>
          <p:nvPr>
            <p:custDataLst>
              <p:tags r:id="rId27"/>
            </p:custDataLst>
          </p:nvPr>
        </p:nvCxnSpPr>
        <p:spPr bwMode="blackWhite">
          <a:xfrm rot="10800000" flipV="1">
            <a:off x="1550020" y="3057616"/>
            <a:ext cx="453664" cy="1654340"/>
          </a:xfrm>
          <a:prstGeom prst="bentConnector3">
            <a:avLst>
              <a:gd name="adj1" fmla="val 50000"/>
            </a:avLst>
          </a:prstGeom>
          <a:noFill/>
          <a:ln w="12700">
            <a:solidFill>
              <a:schemeClr val="accent3"/>
            </a:solidFill>
            <a:miter lim="800000"/>
          </a:ln>
        </p:spPr>
      </p:cxnSp>
      <p:cxnSp>
        <p:nvCxnSpPr>
          <p:cNvPr id="20534" name="AutoShape 80"/>
          <p:cNvCxnSpPr>
            <a:cxnSpLocks noChangeShapeType="1"/>
            <a:stCxn id="20490" idx="3"/>
            <a:endCxn id="20488" idx="1"/>
          </p:cNvCxnSpPr>
          <p:nvPr>
            <p:custDataLst>
              <p:tags r:id="rId28"/>
            </p:custDataLst>
          </p:nvPr>
        </p:nvCxnSpPr>
        <p:spPr bwMode="blackWhite">
          <a:xfrm>
            <a:off x="1550020" y="4711956"/>
            <a:ext cx="456297" cy="308883"/>
          </a:xfrm>
          <a:prstGeom prst="bentConnector3">
            <a:avLst>
              <a:gd name="adj1" fmla="val 50000"/>
            </a:avLst>
          </a:prstGeom>
          <a:noFill/>
          <a:ln w="12700">
            <a:solidFill>
              <a:schemeClr val="accent3"/>
            </a:solidFill>
            <a:miter lim="800000"/>
          </a:ln>
        </p:spPr>
      </p:cxnSp>
      <p:cxnSp>
        <p:nvCxnSpPr>
          <p:cNvPr id="20535" name="AutoShape 81"/>
          <p:cNvCxnSpPr>
            <a:cxnSpLocks noChangeShapeType="1"/>
            <a:stCxn id="20490" idx="3"/>
            <a:endCxn id="20489" idx="1"/>
          </p:cNvCxnSpPr>
          <p:nvPr>
            <p:custDataLst>
              <p:tags r:id="rId29"/>
            </p:custDataLst>
          </p:nvPr>
        </p:nvCxnSpPr>
        <p:spPr bwMode="blackWhite">
          <a:xfrm>
            <a:off x="1550020" y="4711956"/>
            <a:ext cx="455420" cy="861325"/>
          </a:xfrm>
          <a:prstGeom prst="bentConnector3">
            <a:avLst>
              <a:gd name="adj1" fmla="val 50000"/>
            </a:avLst>
          </a:prstGeom>
          <a:noFill/>
          <a:ln w="12700">
            <a:solidFill>
              <a:schemeClr val="accent3"/>
            </a:solidFill>
            <a:miter lim="800000"/>
          </a:ln>
        </p:spPr>
      </p:cxnSp>
      <p:sp>
        <p:nvSpPr>
          <p:cNvPr id="65" name="Rectangle 12"/>
          <p:cNvSpPr>
            <a:spLocks noChangeArrowheads="1"/>
          </p:cNvSpPr>
          <p:nvPr>
            <p:custDataLst>
              <p:tags r:id="rId30"/>
            </p:custDataLst>
          </p:nvPr>
        </p:nvSpPr>
        <p:spPr bwMode="blackWhite">
          <a:xfrm>
            <a:off x="2003685" y="5900723"/>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扩张区域覆盖</a:t>
            </a:r>
            <a:endParaRPr lang="zh-CN" altLang="de-DE" sz="1100" b="0">
              <a:latin typeface="+mn-lt"/>
            </a:endParaRPr>
          </a:p>
        </p:txBody>
      </p:sp>
      <p:sp>
        <p:nvSpPr>
          <p:cNvPr id="70" name="Rectangle 18"/>
          <p:cNvSpPr>
            <a:spLocks noChangeArrowheads="1"/>
          </p:cNvSpPr>
          <p:nvPr>
            <p:custDataLst>
              <p:tags r:id="rId31"/>
            </p:custDataLst>
          </p:nvPr>
        </p:nvSpPr>
        <p:spPr bwMode="blackWhite">
          <a:xfrm>
            <a:off x="3558271" y="3837282"/>
            <a:ext cx="1080000" cy="450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增加翻台率</a:t>
            </a:r>
            <a:endParaRPr lang="zh-CN" altLang="de-DE" sz="1100" b="0">
              <a:latin typeface="+mn-lt"/>
            </a:endParaRPr>
          </a:p>
        </p:txBody>
      </p:sp>
      <p:sp>
        <p:nvSpPr>
          <p:cNvPr id="74" name="Rectangle 19"/>
          <p:cNvSpPr>
            <a:spLocks noChangeArrowheads="1"/>
          </p:cNvSpPr>
          <p:nvPr>
            <p:custDataLst>
              <p:tags r:id="rId32"/>
            </p:custDataLst>
          </p:nvPr>
        </p:nvSpPr>
        <p:spPr bwMode="blackWhite">
          <a:xfrm>
            <a:off x="5112858" y="6123505"/>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增加外卖礼品收入</a:t>
            </a:r>
            <a:endParaRPr lang="en-US" altLang="zh-CN" sz="1100" b="0">
              <a:latin typeface="+mn-lt"/>
            </a:endParaRPr>
          </a:p>
        </p:txBody>
      </p:sp>
      <p:cxnSp>
        <p:nvCxnSpPr>
          <p:cNvPr id="75" name="AutoShape 78"/>
          <p:cNvCxnSpPr>
            <a:cxnSpLocks noChangeShapeType="1"/>
            <a:stCxn id="20494" idx="3"/>
            <a:endCxn id="74" idx="1"/>
          </p:cNvCxnSpPr>
          <p:nvPr>
            <p:custDataLst>
              <p:tags r:id="rId33"/>
            </p:custDataLst>
          </p:nvPr>
        </p:nvCxnSpPr>
        <p:spPr bwMode="blackWhite">
          <a:xfrm>
            <a:off x="4638271" y="4950316"/>
            <a:ext cx="474587" cy="1317189"/>
          </a:xfrm>
          <a:prstGeom prst="bentConnector3">
            <a:avLst>
              <a:gd name="adj1" fmla="val 50000"/>
            </a:avLst>
          </a:prstGeom>
          <a:noFill/>
          <a:ln w="12700">
            <a:solidFill>
              <a:schemeClr val="accent3"/>
            </a:solidFill>
            <a:miter lim="800000"/>
          </a:ln>
        </p:spPr>
      </p:cxnSp>
      <p:sp>
        <p:nvSpPr>
          <p:cNvPr id="79" name="Rectangle 48"/>
          <p:cNvSpPr>
            <a:spLocks noChangeArrowheads="1"/>
          </p:cNvSpPr>
          <p:nvPr>
            <p:custDataLst>
              <p:tags r:id="rId34"/>
            </p:custDataLst>
          </p:nvPr>
        </p:nvSpPr>
        <p:spPr bwMode="blackWhite">
          <a:xfrm>
            <a:off x="7391152" y="3758726"/>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加快上菜速度</a:t>
            </a:r>
            <a:endParaRPr lang="zh-CN" altLang="de-DE" sz="1100" b="0">
              <a:latin typeface="+mn-lt"/>
            </a:endParaRPr>
          </a:p>
        </p:txBody>
      </p:sp>
      <p:cxnSp>
        <p:nvCxnSpPr>
          <p:cNvPr id="80" name="AutoShape 58"/>
          <p:cNvCxnSpPr>
            <a:cxnSpLocks noChangeShapeType="1"/>
            <a:stCxn id="79" idx="1"/>
            <a:endCxn id="92" idx="3"/>
          </p:cNvCxnSpPr>
          <p:nvPr>
            <p:custDataLst>
              <p:tags r:id="rId35"/>
            </p:custDataLst>
          </p:nvPr>
        </p:nvCxnSpPr>
        <p:spPr bwMode="blackWhite">
          <a:xfrm rot="10800000">
            <a:off x="6912858" y="3902726"/>
            <a:ext cx="478294" cy="1588"/>
          </a:xfrm>
          <a:prstGeom prst="bentConnector3">
            <a:avLst>
              <a:gd name="adj1" fmla="val 50000"/>
            </a:avLst>
          </a:prstGeom>
          <a:noFill/>
          <a:ln w="12700">
            <a:solidFill>
              <a:schemeClr val="accent3"/>
            </a:solidFill>
            <a:miter lim="800000"/>
          </a:ln>
        </p:spPr>
      </p:cxnSp>
      <p:sp>
        <p:nvSpPr>
          <p:cNvPr id="86" name="Rectangle 30"/>
          <p:cNvSpPr>
            <a:spLocks noChangeArrowheads="1"/>
          </p:cNvSpPr>
          <p:nvPr>
            <p:custDataLst>
              <p:tags r:id="rId36"/>
            </p:custDataLst>
          </p:nvPr>
        </p:nvSpPr>
        <p:spPr bwMode="blackWhite">
          <a:xfrm>
            <a:off x="5112858" y="5761766"/>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减少低价菜品份量</a:t>
            </a:r>
            <a:endParaRPr lang="zh-CN" altLang="de-DE" sz="1100" b="0">
              <a:latin typeface="+mn-lt"/>
            </a:endParaRPr>
          </a:p>
        </p:txBody>
      </p:sp>
      <p:sp>
        <p:nvSpPr>
          <p:cNvPr id="92" name="Rectangle 48"/>
          <p:cNvSpPr>
            <a:spLocks noChangeArrowheads="1"/>
          </p:cNvSpPr>
          <p:nvPr>
            <p:custDataLst>
              <p:tags r:id="rId37"/>
            </p:custDataLst>
          </p:nvPr>
        </p:nvSpPr>
        <p:spPr bwMode="blackWhite">
          <a:xfrm>
            <a:off x="5112858" y="3758726"/>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减少客户用餐时间</a:t>
            </a:r>
            <a:endParaRPr lang="zh-CN" altLang="de-DE" sz="1100" b="0">
              <a:latin typeface="+mn-lt"/>
            </a:endParaRPr>
          </a:p>
        </p:txBody>
      </p:sp>
      <p:sp>
        <p:nvSpPr>
          <p:cNvPr id="116" name="Rectangle 48"/>
          <p:cNvSpPr>
            <a:spLocks noChangeArrowheads="1"/>
          </p:cNvSpPr>
          <p:nvPr>
            <p:custDataLst>
              <p:tags r:id="rId38"/>
            </p:custDataLst>
          </p:nvPr>
        </p:nvSpPr>
        <p:spPr bwMode="blackWhite">
          <a:xfrm>
            <a:off x="5112858" y="4300860"/>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开发非正式用餐时段业务</a:t>
            </a:r>
            <a:endParaRPr lang="zh-CN" altLang="de-DE" sz="1100" b="0">
              <a:latin typeface="+mn-lt"/>
            </a:endParaRPr>
          </a:p>
        </p:txBody>
      </p:sp>
      <p:cxnSp>
        <p:nvCxnSpPr>
          <p:cNvPr id="117" name="AutoShape 81"/>
          <p:cNvCxnSpPr>
            <a:cxnSpLocks noChangeShapeType="1"/>
            <a:stCxn id="20490" idx="3"/>
            <a:endCxn id="65" idx="1"/>
          </p:cNvCxnSpPr>
          <p:nvPr>
            <p:custDataLst>
              <p:tags r:id="rId39"/>
            </p:custDataLst>
          </p:nvPr>
        </p:nvCxnSpPr>
        <p:spPr bwMode="blackWhite">
          <a:xfrm>
            <a:off x="1550020" y="4711956"/>
            <a:ext cx="453665" cy="1413767"/>
          </a:xfrm>
          <a:prstGeom prst="bentConnector3">
            <a:avLst>
              <a:gd name="adj1" fmla="val 50000"/>
            </a:avLst>
          </a:prstGeom>
          <a:noFill/>
          <a:ln w="12700">
            <a:solidFill>
              <a:schemeClr val="accent3"/>
            </a:solidFill>
            <a:miter lim="800000"/>
          </a:ln>
        </p:spPr>
      </p:cxnSp>
      <p:sp>
        <p:nvSpPr>
          <p:cNvPr id="125" name="Rectangle 48"/>
          <p:cNvSpPr>
            <a:spLocks noChangeArrowheads="1"/>
          </p:cNvSpPr>
          <p:nvPr>
            <p:custDataLst>
              <p:tags r:id="rId40"/>
            </p:custDataLst>
          </p:nvPr>
        </p:nvSpPr>
        <p:spPr bwMode="blackWhite">
          <a:xfrm>
            <a:off x="7391152" y="3074304"/>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加强对中小私营企业主推销</a:t>
            </a:r>
            <a:endParaRPr lang="zh-CN" altLang="de-DE" sz="1100" b="0">
              <a:latin typeface="+mn-lt"/>
            </a:endParaRPr>
          </a:p>
        </p:txBody>
      </p:sp>
      <p:cxnSp>
        <p:nvCxnSpPr>
          <p:cNvPr id="126" name="AutoShape 58"/>
          <p:cNvCxnSpPr>
            <a:cxnSpLocks noChangeShapeType="1"/>
            <a:stCxn id="125" idx="1"/>
            <a:endCxn id="20496" idx="3"/>
          </p:cNvCxnSpPr>
          <p:nvPr>
            <p:custDataLst>
              <p:tags r:id="rId41"/>
            </p:custDataLst>
          </p:nvPr>
        </p:nvCxnSpPr>
        <p:spPr bwMode="blackWhite">
          <a:xfrm rot="10800000">
            <a:off x="6912858" y="3067638"/>
            <a:ext cx="478294" cy="150667"/>
          </a:xfrm>
          <a:prstGeom prst="bentConnector3">
            <a:avLst>
              <a:gd name="adj1" fmla="val 50000"/>
            </a:avLst>
          </a:prstGeom>
          <a:noFill/>
          <a:ln w="12700">
            <a:solidFill>
              <a:schemeClr val="accent3"/>
            </a:solidFill>
            <a:miter lim="800000"/>
          </a:ln>
        </p:spPr>
      </p:cxnSp>
      <p:sp>
        <p:nvSpPr>
          <p:cNvPr id="132" name="Rectangle 48"/>
          <p:cNvSpPr>
            <a:spLocks noChangeArrowheads="1"/>
          </p:cNvSpPr>
          <p:nvPr>
            <p:custDataLst>
              <p:tags r:id="rId42"/>
            </p:custDataLst>
          </p:nvPr>
        </p:nvSpPr>
        <p:spPr bwMode="blackWhite">
          <a:xfrm>
            <a:off x="7391152" y="2745471"/>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加强对外企推广</a:t>
            </a:r>
            <a:endParaRPr lang="zh-CN" altLang="de-DE" sz="1100" b="0">
              <a:latin typeface="+mn-lt"/>
            </a:endParaRPr>
          </a:p>
        </p:txBody>
      </p:sp>
      <p:cxnSp>
        <p:nvCxnSpPr>
          <p:cNvPr id="133" name="AutoShape 58"/>
          <p:cNvCxnSpPr>
            <a:cxnSpLocks noChangeShapeType="1"/>
            <a:stCxn id="132" idx="1"/>
            <a:endCxn id="20496" idx="3"/>
          </p:cNvCxnSpPr>
          <p:nvPr>
            <p:custDataLst>
              <p:tags r:id="rId43"/>
            </p:custDataLst>
          </p:nvPr>
        </p:nvCxnSpPr>
        <p:spPr bwMode="blackWhite">
          <a:xfrm rot="10800000" flipV="1">
            <a:off x="6912858" y="2889471"/>
            <a:ext cx="478294" cy="178166"/>
          </a:xfrm>
          <a:prstGeom prst="bentConnector3">
            <a:avLst>
              <a:gd name="adj1" fmla="val 50000"/>
            </a:avLst>
          </a:prstGeom>
          <a:noFill/>
          <a:ln w="12700">
            <a:solidFill>
              <a:schemeClr val="accent3"/>
            </a:solidFill>
            <a:miter lim="800000"/>
          </a:ln>
        </p:spPr>
      </p:cxnSp>
      <p:cxnSp>
        <p:nvCxnSpPr>
          <p:cNvPr id="146" name="AutoShape 78"/>
          <p:cNvCxnSpPr>
            <a:cxnSpLocks noChangeShapeType="1"/>
            <a:stCxn id="20487" idx="3"/>
            <a:endCxn id="70" idx="1"/>
          </p:cNvCxnSpPr>
          <p:nvPr>
            <p:custDataLst>
              <p:tags r:id="rId44"/>
            </p:custDataLst>
          </p:nvPr>
        </p:nvCxnSpPr>
        <p:spPr bwMode="blackWhite">
          <a:xfrm>
            <a:off x="3083684" y="3057616"/>
            <a:ext cx="474587" cy="1004666"/>
          </a:xfrm>
          <a:prstGeom prst="bentConnector3">
            <a:avLst>
              <a:gd name="adj1" fmla="val 50000"/>
            </a:avLst>
          </a:prstGeom>
          <a:noFill/>
          <a:ln w="12700">
            <a:solidFill>
              <a:schemeClr val="accent3"/>
            </a:solidFill>
            <a:miter lim="800000"/>
          </a:ln>
        </p:spPr>
      </p:cxnSp>
      <p:cxnSp>
        <p:nvCxnSpPr>
          <p:cNvPr id="149" name="AutoShape 58"/>
          <p:cNvCxnSpPr>
            <a:cxnSpLocks noChangeShapeType="1"/>
            <a:stCxn id="159" idx="1"/>
            <a:endCxn id="20495" idx="3"/>
          </p:cNvCxnSpPr>
          <p:nvPr>
            <p:custDataLst>
              <p:tags r:id="rId45"/>
            </p:custDataLst>
          </p:nvPr>
        </p:nvCxnSpPr>
        <p:spPr bwMode="blackWhite">
          <a:xfrm rot="10800000">
            <a:off x="6912858" y="2068999"/>
            <a:ext cx="478294" cy="162806"/>
          </a:xfrm>
          <a:prstGeom prst="bentConnector3">
            <a:avLst>
              <a:gd name="adj1" fmla="val 50000"/>
            </a:avLst>
          </a:prstGeom>
          <a:noFill/>
          <a:ln w="12700">
            <a:solidFill>
              <a:schemeClr val="accent3"/>
            </a:solidFill>
            <a:miter lim="800000"/>
          </a:ln>
        </p:spPr>
      </p:cxnSp>
      <p:sp>
        <p:nvSpPr>
          <p:cNvPr id="153" name="Rectangle 48"/>
          <p:cNvSpPr>
            <a:spLocks noChangeArrowheads="1"/>
          </p:cNvSpPr>
          <p:nvPr>
            <p:custDataLst>
              <p:tags r:id="rId46"/>
            </p:custDataLst>
          </p:nvPr>
        </p:nvSpPr>
        <p:spPr bwMode="blackWhite">
          <a:xfrm>
            <a:off x="7391152" y="1758972"/>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提升客户满意度</a:t>
            </a:r>
            <a:endParaRPr lang="zh-CN" altLang="de-DE" sz="1100" b="0">
              <a:latin typeface="+mn-lt"/>
            </a:endParaRPr>
          </a:p>
        </p:txBody>
      </p:sp>
      <p:cxnSp>
        <p:nvCxnSpPr>
          <p:cNvPr id="155" name="AutoShape 58"/>
          <p:cNvCxnSpPr>
            <a:cxnSpLocks noChangeShapeType="1"/>
            <a:stCxn id="153" idx="1"/>
            <a:endCxn id="20495" idx="3"/>
          </p:cNvCxnSpPr>
          <p:nvPr>
            <p:custDataLst>
              <p:tags r:id="rId47"/>
            </p:custDataLst>
          </p:nvPr>
        </p:nvCxnSpPr>
        <p:spPr bwMode="blackWhite">
          <a:xfrm rot="10800000" flipV="1">
            <a:off x="6912858" y="1902971"/>
            <a:ext cx="478294" cy="166027"/>
          </a:xfrm>
          <a:prstGeom prst="bentConnector3">
            <a:avLst>
              <a:gd name="adj1" fmla="val 50000"/>
            </a:avLst>
          </a:prstGeom>
          <a:noFill/>
          <a:ln w="12700">
            <a:solidFill>
              <a:schemeClr val="accent3"/>
            </a:solidFill>
            <a:miter lim="800000"/>
          </a:ln>
        </p:spPr>
      </p:cxnSp>
      <p:sp>
        <p:nvSpPr>
          <p:cNvPr id="159" name="Rectangle 48"/>
          <p:cNvSpPr>
            <a:spLocks noChangeArrowheads="1"/>
          </p:cNvSpPr>
          <p:nvPr>
            <p:custDataLst>
              <p:tags r:id="rId48"/>
            </p:custDataLst>
          </p:nvPr>
        </p:nvSpPr>
        <p:spPr bwMode="blackWhite">
          <a:xfrm>
            <a:off x="7391152" y="2087805"/>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加强客户关系维护</a:t>
            </a:r>
            <a:endParaRPr lang="zh-CN" altLang="de-DE" sz="1100" b="0">
              <a:latin typeface="+mn-lt"/>
            </a:endParaRPr>
          </a:p>
        </p:txBody>
      </p:sp>
      <p:sp>
        <p:nvSpPr>
          <p:cNvPr id="160" name="Rectangle 48"/>
          <p:cNvSpPr>
            <a:spLocks noChangeArrowheads="1"/>
          </p:cNvSpPr>
          <p:nvPr>
            <p:custDataLst>
              <p:tags r:id="rId49"/>
            </p:custDataLst>
          </p:nvPr>
        </p:nvSpPr>
        <p:spPr bwMode="blackWhite">
          <a:xfrm>
            <a:off x="7391152" y="2416638"/>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会员制营销</a:t>
            </a:r>
            <a:endParaRPr lang="zh-CN" altLang="de-DE" sz="1100" b="0">
              <a:latin typeface="+mn-lt"/>
            </a:endParaRPr>
          </a:p>
        </p:txBody>
      </p:sp>
      <p:cxnSp>
        <p:nvCxnSpPr>
          <p:cNvPr id="164" name="AutoShape 58"/>
          <p:cNvCxnSpPr>
            <a:cxnSpLocks noChangeShapeType="1"/>
            <a:stCxn id="160" idx="1"/>
            <a:endCxn id="20495" idx="3"/>
          </p:cNvCxnSpPr>
          <p:nvPr>
            <p:custDataLst>
              <p:tags r:id="rId50"/>
            </p:custDataLst>
          </p:nvPr>
        </p:nvCxnSpPr>
        <p:spPr bwMode="blackWhite">
          <a:xfrm rot="10800000">
            <a:off x="6912858" y="2069000"/>
            <a:ext cx="478294" cy="491639"/>
          </a:xfrm>
          <a:prstGeom prst="bentConnector3">
            <a:avLst>
              <a:gd name="adj1" fmla="val 50000"/>
            </a:avLst>
          </a:prstGeom>
          <a:noFill/>
          <a:ln w="12700">
            <a:solidFill>
              <a:schemeClr val="accent3"/>
            </a:solidFill>
            <a:miter lim="800000"/>
          </a:ln>
        </p:spPr>
      </p:cxnSp>
      <p:sp>
        <p:nvSpPr>
          <p:cNvPr id="169" name="Rectangle 48"/>
          <p:cNvSpPr>
            <a:spLocks noChangeArrowheads="1"/>
          </p:cNvSpPr>
          <p:nvPr>
            <p:custDataLst>
              <p:tags r:id="rId51"/>
            </p:custDataLst>
          </p:nvPr>
        </p:nvSpPr>
        <p:spPr bwMode="blackWhite">
          <a:xfrm>
            <a:off x="7391152" y="3403135"/>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延伸中档消费客户群</a:t>
            </a:r>
            <a:endParaRPr lang="zh-CN" altLang="de-DE" sz="1100" b="0">
              <a:latin typeface="+mn-lt"/>
            </a:endParaRPr>
          </a:p>
        </p:txBody>
      </p:sp>
      <p:cxnSp>
        <p:nvCxnSpPr>
          <p:cNvPr id="170" name="AutoShape 58"/>
          <p:cNvCxnSpPr>
            <a:cxnSpLocks noChangeShapeType="1"/>
            <a:stCxn id="169" idx="1"/>
            <a:endCxn id="20496" idx="3"/>
          </p:cNvCxnSpPr>
          <p:nvPr>
            <p:custDataLst>
              <p:tags r:id="rId52"/>
            </p:custDataLst>
          </p:nvPr>
        </p:nvCxnSpPr>
        <p:spPr bwMode="blackWhite">
          <a:xfrm rot="10800000">
            <a:off x="6912858" y="3067637"/>
            <a:ext cx="478294" cy="479498"/>
          </a:xfrm>
          <a:prstGeom prst="bentConnector3">
            <a:avLst>
              <a:gd name="adj1" fmla="val 50000"/>
            </a:avLst>
          </a:prstGeom>
          <a:noFill/>
          <a:ln w="12700">
            <a:solidFill>
              <a:schemeClr val="accent3"/>
            </a:solidFill>
            <a:miter lim="800000"/>
          </a:ln>
        </p:spPr>
      </p:cxnSp>
      <p:sp>
        <p:nvSpPr>
          <p:cNvPr id="176" name="Rectangle 48"/>
          <p:cNvSpPr>
            <a:spLocks noChangeArrowheads="1"/>
          </p:cNvSpPr>
          <p:nvPr>
            <p:custDataLst>
              <p:tags r:id="rId53"/>
            </p:custDataLst>
          </p:nvPr>
        </p:nvSpPr>
        <p:spPr bwMode="blackWhite">
          <a:xfrm>
            <a:off x="7391152" y="4115559"/>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限时用餐</a:t>
            </a:r>
            <a:endParaRPr lang="zh-CN" altLang="de-DE" sz="1100" b="0">
              <a:latin typeface="+mn-lt"/>
            </a:endParaRPr>
          </a:p>
        </p:txBody>
      </p:sp>
      <p:cxnSp>
        <p:nvCxnSpPr>
          <p:cNvPr id="178" name="AutoShape 58"/>
          <p:cNvCxnSpPr>
            <a:cxnSpLocks noChangeShapeType="1"/>
            <a:stCxn id="176" idx="1"/>
            <a:endCxn id="92" idx="3"/>
          </p:cNvCxnSpPr>
          <p:nvPr>
            <p:custDataLst>
              <p:tags r:id="rId54"/>
            </p:custDataLst>
          </p:nvPr>
        </p:nvCxnSpPr>
        <p:spPr bwMode="blackWhite">
          <a:xfrm rot="10800000">
            <a:off x="6912858" y="3902727"/>
            <a:ext cx="478294" cy="356833"/>
          </a:xfrm>
          <a:prstGeom prst="bentConnector3">
            <a:avLst>
              <a:gd name="adj1" fmla="val 50000"/>
            </a:avLst>
          </a:prstGeom>
          <a:noFill/>
          <a:ln w="12700">
            <a:solidFill>
              <a:schemeClr val="accent3"/>
            </a:solidFill>
            <a:miter lim="800000"/>
          </a:ln>
        </p:spPr>
      </p:cxnSp>
      <p:cxnSp>
        <p:nvCxnSpPr>
          <p:cNvPr id="182" name="AutoShape 67"/>
          <p:cNvCxnSpPr>
            <a:cxnSpLocks noChangeShapeType="1"/>
            <a:stCxn id="116" idx="1"/>
            <a:endCxn id="70" idx="3"/>
          </p:cNvCxnSpPr>
          <p:nvPr>
            <p:custDataLst>
              <p:tags r:id="rId55"/>
            </p:custDataLst>
          </p:nvPr>
        </p:nvCxnSpPr>
        <p:spPr bwMode="blackWhite">
          <a:xfrm rot="10800000">
            <a:off x="4638272" y="4062282"/>
            <a:ext cx="474587" cy="382578"/>
          </a:xfrm>
          <a:prstGeom prst="bentConnector3">
            <a:avLst>
              <a:gd name="adj1" fmla="val 50000"/>
            </a:avLst>
          </a:prstGeom>
          <a:noFill/>
          <a:ln w="12700">
            <a:solidFill>
              <a:schemeClr val="accent3"/>
            </a:solidFill>
            <a:miter lim="800000"/>
          </a:ln>
        </p:spPr>
      </p:cxnSp>
      <p:sp>
        <p:nvSpPr>
          <p:cNvPr id="186" name="Rectangle 48"/>
          <p:cNvSpPr>
            <a:spLocks noChangeArrowheads="1"/>
          </p:cNvSpPr>
          <p:nvPr>
            <p:custDataLst>
              <p:tags r:id="rId56"/>
            </p:custDataLst>
          </p:nvPr>
        </p:nvSpPr>
        <p:spPr bwMode="blackWhite">
          <a:xfrm>
            <a:off x="7391152" y="4456974"/>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早餐</a:t>
            </a:r>
            <a:endParaRPr lang="zh-CN" altLang="de-DE" sz="1100" b="0">
              <a:latin typeface="+mn-lt"/>
            </a:endParaRPr>
          </a:p>
        </p:txBody>
      </p:sp>
      <p:sp>
        <p:nvSpPr>
          <p:cNvPr id="187" name="Rectangle 48"/>
          <p:cNvSpPr>
            <a:spLocks noChangeArrowheads="1"/>
          </p:cNvSpPr>
          <p:nvPr>
            <p:custDataLst>
              <p:tags r:id="rId57"/>
            </p:custDataLst>
          </p:nvPr>
        </p:nvSpPr>
        <p:spPr bwMode="blackWhite">
          <a:xfrm>
            <a:off x="7391152" y="4827350"/>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下午茶</a:t>
            </a:r>
            <a:endParaRPr lang="zh-CN" altLang="de-DE" sz="1100" b="0">
              <a:latin typeface="+mn-lt"/>
            </a:endParaRPr>
          </a:p>
        </p:txBody>
      </p:sp>
      <p:sp>
        <p:nvSpPr>
          <p:cNvPr id="188" name="Rectangle 48"/>
          <p:cNvSpPr>
            <a:spLocks noChangeArrowheads="1"/>
          </p:cNvSpPr>
          <p:nvPr>
            <p:custDataLst>
              <p:tags r:id="rId58"/>
            </p:custDataLst>
          </p:nvPr>
        </p:nvSpPr>
        <p:spPr bwMode="blackWhite">
          <a:xfrm>
            <a:off x="7391152" y="5197726"/>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夜宵</a:t>
            </a:r>
            <a:endParaRPr lang="zh-CN" altLang="de-DE" sz="1100" b="0">
              <a:latin typeface="+mn-lt"/>
            </a:endParaRPr>
          </a:p>
        </p:txBody>
      </p:sp>
      <p:sp>
        <p:nvSpPr>
          <p:cNvPr id="189" name="Rectangle 48"/>
          <p:cNvSpPr>
            <a:spLocks noChangeArrowheads="1"/>
          </p:cNvSpPr>
          <p:nvPr>
            <p:custDataLst>
              <p:tags r:id="rId59"/>
            </p:custDataLst>
          </p:nvPr>
        </p:nvSpPr>
        <p:spPr bwMode="blackWhite">
          <a:xfrm>
            <a:off x="7391152" y="5568102"/>
            <a:ext cx="1875509"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外送</a:t>
            </a:r>
            <a:endParaRPr lang="zh-CN" altLang="de-DE" sz="1100" b="0">
              <a:latin typeface="+mn-lt"/>
            </a:endParaRPr>
          </a:p>
        </p:txBody>
      </p:sp>
      <p:cxnSp>
        <p:nvCxnSpPr>
          <p:cNvPr id="190" name="AutoShape 58"/>
          <p:cNvCxnSpPr>
            <a:cxnSpLocks noChangeShapeType="1"/>
            <a:stCxn id="186" idx="1"/>
            <a:endCxn id="116" idx="3"/>
          </p:cNvCxnSpPr>
          <p:nvPr>
            <p:custDataLst>
              <p:tags r:id="rId60"/>
            </p:custDataLst>
          </p:nvPr>
        </p:nvCxnSpPr>
        <p:spPr bwMode="blackWhite">
          <a:xfrm rot="10800000">
            <a:off x="6912858" y="4444860"/>
            <a:ext cx="478294" cy="156114"/>
          </a:xfrm>
          <a:prstGeom prst="bentConnector3">
            <a:avLst>
              <a:gd name="adj1" fmla="val 50000"/>
            </a:avLst>
          </a:prstGeom>
          <a:noFill/>
          <a:ln w="12700">
            <a:solidFill>
              <a:schemeClr val="accent3"/>
            </a:solidFill>
            <a:miter lim="800000"/>
          </a:ln>
        </p:spPr>
      </p:cxnSp>
      <p:cxnSp>
        <p:nvCxnSpPr>
          <p:cNvPr id="193" name="AutoShape 58"/>
          <p:cNvCxnSpPr>
            <a:cxnSpLocks noChangeShapeType="1"/>
            <a:stCxn id="187" idx="1"/>
            <a:endCxn id="116" idx="3"/>
          </p:cNvCxnSpPr>
          <p:nvPr>
            <p:custDataLst>
              <p:tags r:id="rId61"/>
            </p:custDataLst>
          </p:nvPr>
        </p:nvCxnSpPr>
        <p:spPr bwMode="blackWhite">
          <a:xfrm rot="10800000">
            <a:off x="6912858" y="4444860"/>
            <a:ext cx="478294" cy="526490"/>
          </a:xfrm>
          <a:prstGeom prst="bentConnector3">
            <a:avLst>
              <a:gd name="adj1" fmla="val 50000"/>
            </a:avLst>
          </a:prstGeom>
          <a:noFill/>
          <a:ln w="12700">
            <a:solidFill>
              <a:schemeClr val="accent3"/>
            </a:solidFill>
            <a:miter lim="800000"/>
          </a:ln>
        </p:spPr>
      </p:cxnSp>
      <p:cxnSp>
        <p:nvCxnSpPr>
          <p:cNvPr id="196" name="AutoShape 58"/>
          <p:cNvCxnSpPr>
            <a:cxnSpLocks noChangeShapeType="1"/>
            <a:stCxn id="188" idx="1"/>
            <a:endCxn id="116" idx="3"/>
          </p:cNvCxnSpPr>
          <p:nvPr>
            <p:custDataLst>
              <p:tags r:id="rId62"/>
            </p:custDataLst>
          </p:nvPr>
        </p:nvCxnSpPr>
        <p:spPr bwMode="blackWhite">
          <a:xfrm rot="10800000">
            <a:off x="6912858" y="4444860"/>
            <a:ext cx="478294" cy="896866"/>
          </a:xfrm>
          <a:prstGeom prst="bentConnector3">
            <a:avLst>
              <a:gd name="adj1" fmla="val 50000"/>
            </a:avLst>
          </a:prstGeom>
          <a:noFill/>
          <a:ln w="12700">
            <a:solidFill>
              <a:schemeClr val="accent3"/>
            </a:solidFill>
            <a:miter lim="800000"/>
          </a:ln>
        </p:spPr>
      </p:cxnSp>
      <p:cxnSp>
        <p:nvCxnSpPr>
          <p:cNvPr id="199" name="AutoShape 58"/>
          <p:cNvCxnSpPr>
            <a:cxnSpLocks noChangeShapeType="1"/>
            <a:stCxn id="189" idx="1"/>
            <a:endCxn id="116" idx="3"/>
          </p:cNvCxnSpPr>
          <p:nvPr>
            <p:custDataLst>
              <p:tags r:id="rId63"/>
            </p:custDataLst>
          </p:nvPr>
        </p:nvCxnSpPr>
        <p:spPr bwMode="blackWhite">
          <a:xfrm rot="10800000">
            <a:off x="6912858" y="4444860"/>
            <a:ext cx="478294" cy="1267242"/>
          </a:xfrm>
          <a:prstGeom prst="bentConnector3">
            <a:avLst>
              <a:gd name="adj1" fmla="val 50000"/>
            </a:avLst>
          </a:prstGeom>
          <a:noFill/>
          <a:ln w="12700">
            <a:solidFill>
              <a:schemeClr val="accent3"/>
            </a:solidFill>
            <a:miter lim="800000"/>
          </a:ln>
        </p:spPr>
      </p:cxnSp>
      <p:sp>
        <p:nvSpPr>
          <p:cNvPr id="204" name="Rectangle 30"/>
          <p:cNvSpPr>
            <a:spLocks noChangeArrowheads="1"/>
          </p:cNvSpPr>
          <p:nvPr>
            <p:custDataLst>
              <p:tags r:id="rId64"/>
            </p:custDataLst>
          </p:nvPr>
        </p:nvSpPr>
        <p:spPr bwMode="blackWhite">
          <a:xfrm>
            <a:off x="5112858" y="5400027"/>
            <a:ext cx="1800000" cy="288000"/>
          </a:xfrm>
          <a:prstGeom prst="rect">
            <a:avLst/>
          </a:prstGeom>
          <a:solidFill>
            <a:schemeClr val="accent1"/>
          </a:solidFill>
          <a:ln w="9525">
            <a:solidFill>
              <a:schemeClr val="accent3"/>
            </a:solidFill>
            <a:miter lim="800000"/>
          </a:ln>
        </p:spPr>
        <p:txBody>
          <a:bodyPr wrap="squar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en-US" sz="1100" b="0">
                <a:latin typeface="+mn-lt"/>
              </a:rPr>
              <a:t>增加高档菜品菜单占比</a:t>
            </a:r>
            <a:endParaRPr lang="zh-CN" altLang="de-DE" sz="1100" b="0">
              <a:latin typeface="+mn-lt"/>
            </a:endParaRPr>
          </a:p>
        </p:txBody>
      </p:sp>
      <p:cxnSp>
        <p:nvCxnSpPr>
          <p:cNvPr id="205" name="AutoShape 78"/>
          <p:cNvCxnSpPr>
            <a:cxnSpLocks noChangeShapeType="1"/>
            <a:stCxn id="20494" idx="3"/>
            <a:endCxn id="20499" idx="1"/>
          </p:cNvCxnSpPr>
          <p:nvPr>
            <p:custDataLst>
              <p:tags r:id="rId65"/>
            </p:custDataLst>
          </p:nvPr>
        </p:nvCxnSpPr>
        <p:spPr bwMode="blackWhite">
          <a:xfrm>
            <a:off x="4638271" y="4950316"/>
            <a:ext cx="474587" cy="231972"/>
          </a:xfrm>
          <a:prstGeom prst="bentConnector3">
            <a:avLst>
              <a:gd name="adj1" fmla="val 50000"/>
            </a:avLst>
          </a:prstGeom>
          <a:noFill/>
          <a:ln w="12700">
            <a:solidFill>
              <a:schemeClr val="accent3"/>
            </a:solidFill>
            <a:miter lim="800000"/>
          </a:ln>
        </p:spPr>
      </p:cxnSp>
      <p:cxnSp>
        <p:nvCxnSpPr>
          <p:cNvPr id="208" name="AutoShape 78"/>
          <p:cNvCxnSpPr>
            <a:cxnSpLocks noChangeShapeType="1"/>
            <a:stCxn id="20494" idx="3"/>
            <a:endCxn id="204" idx="1"/>
          </p:cNvCxnSpPr>
          <p:nvPr>
            <p:custDataLst>
              <p:tags r:id="rId66"/>
            </p:custDataLst>
          </p:nvPr>
        </p:nvCxnSpPr>
        <p:spPr bwMode="blackWhite">
          <a:xfrm>
            <a:off x="4638271" y="4950316"/>
            <a:ext cx="474587" cy="593711"/>
          </a:xfrm>
          <a:prstGeom prst="bentConnector3">
            <a:avLst>
              <a:gd name="adj1" fmla="val 50000"/>
            </a:avLst>
          </a:prstGeom>
          <a:noFill/>
          <a:ln w="12700">
            <a:solidFill>
              <a:schemeClr val="accent3"/>
            </a:solidFill>
            <a:miter lim="800000"/>
          </a:ln>
        </p:spPr>
      </p:cxnSp>
      <p:sp>
        <p:nvSpPr>
          <p:cNvPr id="217" name="Rectangle 19"/>
          <p:cNvSpPr>
            <a:spLocks noChangeArrowheads="1"/>
          </p:cNvSpPr>
          <p:nvPr>
            <p:custDataLst>
              <p:tags r:id="rId67"/>
            </p:custDataLst>
          </p:nvPr>
        </p:nvSpPr>
        <p:spPr bwMode="blackWhite">
          <a:xfrm>
            <a:off x="3102665" y="5080684"/>
            <a:ext cx="276155" cy="138087"/>
          </a:xfrm>
          <a:prstGeom prst="rect">
            <a:avLst/>
          </a:prstGeom>
          <a:noFill/>
          <a:ln w="9525">
            <a:noFill/>
            <a:miter lim="800000"/>
          </a:ln>
        </p:spPr>
        <p:txBody>
          <a:bodyPr wrap="square" lIns="36000" tIns="48870" rIns="3600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en-US" altLang="zh-CN" sz="1100">
                <a:latin typeface="+mn-lt"/>
              </a:rPr>
              <a:t>…</a:t>
            </a:r>
          </a:p>
        </p:txBody>
      </p:sp>
      <p:sp>
        <p:nvSpPr>
          <p:cNvPr id="219" name="Rectangle 19"/>
          <p:cNvSpPr>
            <a:spLocks noChangeArrowheads="1"/>
          </p:cNvSpPr>
          <p:nvPr>
            <p:custDataLst>
              <p:tags r:id="rId68"/>
            </p:custDataLst>
          </p:nvPr>
        </p:nvSpPr>
        <p:spPr bwMode="blackWhite">
          <a:xfrm>
            <a:off x="3102665" y="5617885"/>
            <a:ext cx="276155" cy="138087"/>
          </a:xfrm>
          <a:prstGeom prst="rect">
            <a:avLst/>
          </a:prstGeom>
          <a:noFill/>
          <a:ln w="9525">
            <a:noFill/>
            <a:miter lim="800000"/>
          </a:ln>
        </p:spPr>
        <p:txBody>
          <a:bodyPr wrap="square" lIns="36000" tIns="48870" rIns="3600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en-US" altLang="zh-CN" sz="1100">
                <a:latin typeface="+mn-lt"/>
              </a:rPr>
              <a:t>…</a:t>
            </a:r>
          </a:p>
        </p:txBody>
      </p:sp>
      <p:sp>
        <p:nvSpPr>
          <p:cNvPr id="220" name="Rectangle 19"/>
          <p:cNvSpPr>
            <a:spLocks noChangeArrowheads="1"/>
          </p:cNvSpPr>
          <p:nvPr>
            <p:custDataLst>
              <p:tags r:id="rId69"/>
            </p:custDataLst>
          </p:nvPr>
        </p:nvSpPr>
        <p:spPr bwMode="blackWhite">
          <a:xfrm>
            <a:off x="3102665" y="6173471"/>
            <a:ext cx="276155" cy="138087"/>
          </a:xfrm>
          <a:prstGeom prst="rect">
            <a:avLst/>
          </a:prstGeom>
          <a:noFill/>
          <a:ln w="9525">
            <a:noFill/>
            <a:miter lim="800000"/>
          </a:ln>
        </p:spPr>
        <p:txBody>
          <a:bodyPr wrap="square" lIns="36000" tIns="48870" rIns="3600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en-US" altLang="zh-CN" sz="1100">
                <a:latin typeface="+mn-lt"/>
              </a:rPr>
              <a:t>…</a:t>
            </a:r>
          </a:p>
        </p:txBody>
      </p:sp>
      <p:sp>
        <p:nvSpPr>
          <p:cNvPr id="127" name="Rectangle 8"/>
          <p:cNvSpPr>
            <a:spLocks noChangeArrowheads="1"/>
          </p:cNvSpPr>
          <p:nvPr>
            <p:custDataLst>
              <p:tags r:id="rId70"/>
            </p:custDataLst>
          </p:nvPr>
        </p:nvSpPr>
        <p:spPr bwMode="black">
          <a:xfrm>
            <a:off x="1936594" y="1977979"/>
            <a:ext cx="1138884" cy="360099"/>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a:solidFill>
                  <a:schemeClr val="accent3"/>
                </a:solidFill>
                <a:latin typeface="+mn-lt"/>
              </a:rPr>
              <a:t>如何？ </a:t>
            </a:r>
            <a:endParaRPr lang="en-US" altLang="zh-CN">
              <a:solidFill>
                <a:schemeClr val="accent3"/>
              </a:solidFill>
              <a:latin typeface="+mn-lt"/>
            </a:endParaRPr>
          </a:p>
          <a:p>
            <a:pPr defTabSz="1187815" eaLnBrk="0" hangingPunct="0">
              <a:lnSpc>
                <a:spcPct val="90000"/>
              </a:lnSpc>
            </a:pPr>
            <a:r>
              <a:rPr lang="zh-CN" altLang="de-DE">
                <a:solidFill>
                  <a:schemeClr val="accent3"/>
                </a:solidFill>
                <a:latin typeface="+mn-lt"/>
              </a:rPr>
              <a:t>– </a:t>
            </a:r>
            <a:r>
              <a:rPr lang="zh-CN" altLang="en-US">
                <a:solidFill>
                  <a:schemeClr val="accent3"/>
                </a:solidFill>
                <a:latin typeface="+mn-lt"/>
              </a:rPr>
              <a:t>城区类</a:t>
            </a:r>
            <a:r>
              <a:rPr lang="zh-CN" altLang="de-DE">
                <a:solidFill>
                  <a:schemeClr val="accent3"/>
                </a:solidFill>
                <a:latin typeface="+mn-lt"/>
              </a:rPr>
              <a:t>型</a:t>
            </a:r>
          </a:p>
        </p:txBody>
      </p:sp>
      <p:sp>
        <p:nvSpPr>
          <p:cNvPr id="128" name="Rectangle 9"/>
          <p:cNvSpPr>
            <a:spLocks noChangeArrowheads="1"/>
          </p:cNvSpPr>
          <p:nvPr>
            <p:custDataLst>
              <p:tags r:id="rId71"/>
            </p:custDataLst>
          </p:nvPr>
        </p:nvSpPr>
        <p:spPr bwMode="black">
          <a:xfrm>
            <a:off x="3513128" y="1977979"/>
            <a:ext cx="1192685" cy="360099"/>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a:solidFill>
                  <a:schemeClr val="accent3"/>
                </a:solidFill>
                <a:latin typeface="+mn-lt"/>
              </a:rPr>
              <a:t>如何？</a:t>
            </a:r>
            <a:endParaRPr lang="en-US" altLang="zh-CN">
              <a:solidFill>
                <a:schemeClr val="accent3"/>
              </a:solidFill>
              <a:latin typeface="+mn-lt"/>
            </a:endParaRPr>
          </a:p>
          <a:p>
            <a:pPr defTabSz="1187815" eaLnBrk="0" hangingPunct="0">
              <a:lnSpc>
                <a:spcPct val="90000"/>
              </a:lnSpc>
            </a:pPr>
            <a:r>
              <a:rPr lang="zh-CN" altLang="de-DE">
                <a:solidFill>
                  <a:schemeClr val="accent3"/>
                </a:solidFill>
                <a:latin typeface="+mn-lt"/>
              </a:rPr>
              <a:t> – </a:t>
            </a:r>
            <a:r>
              <a:rPr lang="zh-CN" altLang="en-US">
                <a:solidFill>
                  <a:schemeClr val="accent3"/>
                </a:solidFill>
                <a:latin typeface="+mn-lt"/>
              </a:rPr>
              <a:t>单店成长</a:t>
            </a:r>
            <a:endParaRPr lang="zh-CN" altLang="de-DE">
              <a:solidFill>
                <a:schemeClr val="accent3"/>
              </a:solidFill>
              <a:latin typeface="+mn-lt"/>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0" name="Object 99" hidden="1"/>
          <p:cNvGraphicFramePr>
            <a:graphicFrameLocks noChangeAspect="1"/>
          </p:cNvGraphicFramePr>
          <p:nvPr>
            <p:custDataLst>
              <p:tags r:id="rId3"/>
            </p:custDataLst>
            <p:extLst>
              <p:ext uri="{D42A27DB-BD31-4B8C-83A1-F6EECF244321}">
                <p14:modId xmlns:p14="http://schemas.microsoft.com/office/powerpoint/2010/main" val="2982196436"/>
              </p:ext>
            </p:extLst>
          </p:nvPr>
        </p:nvGraphicFramePr>
        <p:xfrm>
          <a:off x="0" y="0"/>
          <a:ext cx="158750" cy="158750"/>
        </p:xfrm>
        <a:graphic>
          <a:graphicData uri="http://schemas.openxmlformats.org/presentationml/2006/ole">
            <mc:AlternateContent>
              <mc:Choice xmlns:v="urn:schemas-microsoft-com:vml" Requires="v">
                <p:oleObj spid="_x0000_s1051"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98" name="Rectangle 97"/>
          <p:cNvSpPr/>
          <p:nvPr>
            <p:custDataLst>
              <p:tags r:id="rId6"/>
            </p:custDataLst>
          </p:nvPr>
        </p:nvSpPr>
        <p:spPr>
          <a:xfrm>
            <a:off x="3619500" y="2400300"/>
            <a:ext cx="1409699" cy="3914775"/>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cs typeface="Arial" pitchFamily="34" charset="0"/>
            </a:endParaRPr>
          </a:p>
        </p:txBody>
      </p:sp>
      <p:sp>
        <p:nvSpPr>
          <p:cNvPr id="99" name="Rectangle 98"/>
          <p:cNvSpPr/>
          <p:nvPr>
            <p:custDataLst>
              <p:tags r:id="rId7"/>
            </p:custDataLst>
          </p:nvPr>
        </p:nvSpPr>
        <p:spPr>
          <a:xfrm>
            <a:off x="2228849" y="2400300"/>
            <a:ext cx="1209675" cy="3914775"/>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cs typeface="Arial" pitchFamily="34" charset="0"/>
            </a:endParaRPr>
          </a:p>
        </p:txBody>
      </p:sp>
      <p:sp>
        <p:nvSpPr>
          <p:cNvPr id="21508" name="Rectangle 2"/>
          <p:cNvSpPr>
            <a:spLocks noGrp="1" noChangeArrowheads="1"/>
          </p:cNvSpPr>
          <p:nvPr>
            <p:ph type="title"/>
            <p:custDataLst>
              <p:tags r:id="rId8"/>
            </p:custDataLst>
          </p:nvPr>
        </p:nvSpPr>
        <p:spPr/>
        <p:txBody>
          <a:bodyPr vert="horz"/>
          <a:lstStyle/>
          <a:p>
            <a:pPr eaLnBrk="1" hangingPunct="1"/>
            <a:r>
              <a:rPr lang="zh-CN" altLang="en-US">
                <a:latin typeface="+mn-lt"/>
                <a:ea typeface="+mn-ea"/>
              </a:rPr>
              <a:t>议题树 – 省钱</a:t>
            </a:r>
          </a:p>
        </p:txBody>
      </p:sp>
      <p:sp>
        <p:nvSpPr>
          <p:cNvPr id="21509" name="Rectangle 18"/>
          <p:cNvSpPr>
            <a:spLocks noChangeArrowheads="1"/>
          </p:cNvSpPr>
          <p:nvPr>
            <p:custDataLst>
              <p:tags r:id="rId9"/>
            </p:custDataLst>
          </p:nvPr>
        </p:nvSpPr>
        <p:spPr bwMode="blackWhite">
          <a:xfrm>
            <a:off x="738000" y="3930434"/>
            <a:ext cx="1278992" cy="895486"/>
          </a:xfrm>
          <a:prstGeom prst="rect">
            <a:avLst/>
          </a:prstGeom>
          <a:solidFill>
            <a:schemeClr val="accent1"/>
          </a:solidFill>
          <a:ln w="22225" cmpd="sng">
            <a:solidFill>
              <a:schemeClr val="accent3"/>
            </a:solidFill>
            <a:miter lim="800000"/>
          </a:ln>
          <a:effectLst/>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a:latin typeface="+mn-lt"/>
              </a:rPr>
              <a:t>在不借债的情况下，到月底我如何才能有更多的钱？</a:t>
            </a:r>
          </a:p>
        </p:txBody>
      </p:sp>
      <p:sp>
        <p:nvSpPr>
          <p:cNvPr id="21510" name="Rectangle 19"/>
          <p:cNvSpPr>
            <a:spLocks noChangeArrowheads="1"/>
          </p:cNvSpPr>
          <p:nvPr>
            <p:custDataLst>
              <p:tags r:id="rId10"/>
            </p:custDataLst>
          </p:nvPr>
        </p:nvSpPr>
        <p:spPr bwMode="blackWhite">
          <a:xfrm>
            <a:off x="2306540" y="3368402"/>
            <a:ext cx="1055676" cy="397587"/>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defTabSz="1187815" eaLnBrk="0" hangingPunct="0">
              <a:lnSpc>
                <a:spcPct val="90000"/>
              </a:lnSpc>
            </a:pPr>
            <a:r>
              <a:rPr lang="zh-CN" altLang="de-DE" b="0">
                <a:latin typeface="+mn-lt"/>
              </a:rPr>
              <a:t>增加收入</a:t>
            </a:r>
          </a:p>
        </p:txBody>
      </p:sp>
      <p:sp>
        <p:nvSpPr>
          <p:cNvPr id="21511" name="Rectangle 20"/>
          <p:cNvSpPr>
            <a:spLocks noChangeArrowheads="1"/>
          </p:cNvSpPr>
          <p:nvPr>
            <p:custDataLst>
              <p:tags r:id="rId11"/>
            </p:custDataLst>
          </p:nvPr>
        </p:nvSpPr>
        <p:spPr bwMode="blackWhite">
          <a:xfrm>
            <a:off x="2306540" y="5266687"/>
            <a:ext cx="1055676" cy="397587"/>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defTabSz="1187815" eaLnBrk="0" hangingPunct="0">
              <a:lnSpc>
                <a:spcPct val="90000"/>
              </a:lnSpc>
            </a:pPr>
            <a:r>
              <a:rPr lang="zh-CN" altLang="de-DE" b="0">
                <a:latin typeface="+mn-lt"/>
              </a:rPr>
              <a:t>减少支出</a:t>
            </a:r>
          </a:p>
        </p:txBody>
      </p:sp>
      <p:sp>
        <p:nvSpPr>
          <p:cNvPr id="21512" name="Rectangle 21"/>
          <p:cNvSpPr>
            <a:spLocks noChangeArrowheads="1"/>
          </p:cNvSpPr>
          <p:nvPr>
            <p:custDataLst>
              <p:tags r:id="rId12"/>
            </p:custDataLst>
          </p:nvPr>
        </p:nvSpPr>
        <p:spPr bwMode="blackWhite">
          <a:xfrm>
            <a:off x="3714995" y="2790982"/>
            <a:ext cx="1233704" cy="396363"/>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取得意外之财</a:t>
            </a:r>
          </a:p>
        </p:txBody>
      </p:sp>
      <p:sp>
        <p:nvSpPr>
          <p:cNvPr id="21513" name="Rectangle 22"/>
          <p:cNvSpPr>
            <a:spLocks noChangeArrowheads="1"/>
          </p:cNvSpPr>
          <p:nvPr>
            <p:custDataLst>
              <p:tags r:id="rId13"/>
            </p:custDataLst>
          </p:nvPr>
        </p:nvSpPr>
        <p:spPr bwMode="blackWhite">
          <a:xfrm>
            <a:off x="3714995" y="3887477"/>
            <a:ext cx="1232143" cy="397587"/>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取得更多的</a:t>
            </a:r>
          </a:p>
          <a:p>
            <a:pPr defTabSz="1187815" eaLnBrk="0" hangingPunct="0">
              <a:lnSpc>
                <a:spcPct val="90000"/>
              </a:lnSpc>
            </a:pPr>
            <a:r>
              <a:rPr lang="zh-CN" altLang="de-DE" b="0">
                <a:latin typeface="+mn-lt"/>
              </a:rPr>
              <a:t>工资收入</a:t>
            </a:r>
          </a:p>
        </p:txBody>
      </p:sp>
      <p:sp>
        <p:nvSpPr>
          <p:cNvPr id="21514" name="Rectangle 23"/>
          <p:cNvSpPr>
            <a:spLocks noChangeArrowheads="1"/>
          </p:cNvSpPr>
          <p:nvPr>
            <p:custDataLst>
              <p:tags r:id="rId14"/>
            </p:custDataLst>
          </p:nvPr>
        </p:nvSpPr>
        <p:spPr bwMode="blackWhite">
          <a:xfrm>
            <a:off x="3714995" y="4851704"/>
            <a:ext cx="1238389" cy="396363"/>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少付钱，买同</a:t>
            </a:r>
          </a:p>
          <a:p>
            <a:pPr defTabSz="1187815" eaLnBrk="0" hangingPunct="0">
              <a:lnSpc>
                <a:spcPct val="90000"/>
              </a:lnSpc>
            </a:pPr>
            <a:r>
              <a:rPr lang="zh-CN" altLang="de-DE" b="0">
                <a:latin typeface="+mn-lt"/>
              </a:rPr>
              <a:t>样多的东西</a:t>
            </a:r>
          </a:p>
        </p:txBody>
      </p:sp>
      <p:sp>
        <p:nvSpPr>
          <p:cNvPr id="21515" name="Rectangle 24"/>
          <p:cNvSpPr>
            <a:spLocks noChangeArrowheads="1"/>
          </p:cNvSpPr>
          <p:nvPr>
            <p:custDataLst>
              <p:tags r:id="rId15"/>
            </p:custDataLst>
          </p:nvPr>
        </p:nvSpPr>
        <p:spPr bwMode="blackWhite">
          <a:xfrm>
            <a:off x="3714994" y="5682893"/>
            <a:ext cx="1235266" cy="397586"/>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少消费</a:t>
            </a:r>
          </a:p>
        </p:txBody>
      </p:sp>
      <p:sp>
        <p:nvSpPr>
          <p:cNvPr id="21516" name="Rectangle 25"/>
          <p:cNvSpPr>
            <a:spLocks noChangeArrowheads="1"/>
          </p:cNvSpPr>
          <p:nvPr>
            <p:custDataLst>
              <p:tags r:id="rId16"/>
            </p:custDataLst>
          </p:nvPr>
        </p:nvSpPr>
        <p:spPr bwMode="blackWhite">
          <a:xfrm>
            <a:off x="5536954" y="2634043"/>
            <a:ext cx="1778722"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合法的</a:t>
            </a:r>
          </a:p>
        </p:txBody>
      </p:sp>
      <p:sp>
        <p:nvSpPr>
          <p:cNvPr id="21517" name="Rectangle 26"/>
          <p:cNvSpPr>
            <a:spLocks noChangeArrowheads="1"/>
          </p:cNvSpPr>
          <p:nvPr>
            <p:custDataLst>
              <p:tags r:id="rId17"/>
            </p:custDataLst>
          </p:nvPr>
        </p:nvSpPr>
        <p:spPr bwMode="blackWhite">
          <a:xfrm>
            <a:off x="5536954" y="3040894"/>
            <a:ext cx="1778722"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非法的</a:t>
            </a:r>
          </a:p>
        </p:txBody>
      </p:sp>
      <p:sp>
        <p:nvSpPr>
          <p:cNvPr id="21518" name="Rectangle 29"/>
          <p:cNvSpPr>
            <a:spLocks noChangeArrowheads="1"/>
          </p:cNvSpPr>
          <p:nvPr>
            <p:custDataLst>
              <p:tags r:id="rId18"/>
            </p:custDataLst>
          </p:nvPr>
        </p:nvSpPr>
        <p:spPr bwMode="blackWhite">
          <a:xfrm>
            <a:off x="5536955" y="3601195"/>
            <a:ext cx="1777159"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延长工作时间</a:t>
            </a:r>
          </a:p>
        </p:txBody>
      </p:sp>
      <p:sp>
        <p:nvSpPr>
          <p:cNvPr id="21519" name="Rectangle 30"/>
          <p:cNvSpPr>
            <a:spLocks noChangeArrowheads="1"/>
          </p:cNvSpPr>
          <p:nvPr>
            <p:custDataLst>
              <p:tags r:id="rId19"/>
            </p:custDataLst>
          </p:nvPr>
        </p:nvSpPr>
        <p:spPr bwMode="blackWhite">
          <a:xfrm>
            <a:off x="5536954" y="4267956"/>
            <a:ext cx="1781845"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提高每小时的收入</a:t>
            </a:r>
          </a:p>
        </p:txBody>
      </p:sp>
      <p:sp>
        <p:nvSpPr>
          <p:cNvPr id="21520" name="Rectangle 31"/>
          <p:cNvSpPr>
            <a:spLocks noChangeArrowheads="1"/>
          </p:cNvSpPr>
          <p:nvPr>
            <p:custDataLst>
              <p:tags r:id="rId20"/>
            </p:custDataLst>
          </p:nvPr>
        </p:nvSpPr>
        <p:spPr bwMode="blackWhite">
          <a:xfrm>
            <a:off x="5536954" y="4704291"/>
            <a:ext cx="1778722"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买质量差一些的商品</a:t>
            </a:r>
          </a:p>
        </p:txBody>
      </p:sp>
      <p:sp>
        <p:nvSpPr>
          <p:cNvPr id="21521" name="Rectangle 32"/>
          <p:cNvSpPr>
            <a:spLocks noChangeArrowheads="1"/>
          </p:cNvSpPr>
          <p:nvPr>
            <p:custDataLst>
              <p:tags r:id="rId21"/>
            </p:custDataLst>
          </p:nvPr>
        </p:nvSpPr>
        <p:spPr bwMode="blackWhite">
          <a:xfrm>
            <a:off x="5536954" y="5092091"/>
            <a:ext cx="1784968" cy="303389"/>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买特价品</a:t>
            </a:r>
          </a:p>
        </p:txBody>
      </p:sp>
      <p:sp>
        <p:nvSpPr>
          <p:cNvPr id="21522" name="Rectangle 34"/>
          <p:cNvSpPr>
            <a:spLocks noChangeArrowheads="1"/>
          </p:cNvSpPr>
          <p:nvPr>
            <p:custDataLst>
              <p:tags r:id="rId22"/>
            </p:custDataLst>
          </p:nvPr>
        </p:nvSpPr>
        <p:spPr bwMode="blackWhite">
          <a:xfrm>
            <a:off x="7713897" y="2352677"/>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遗产</a:t>
            </a:r>
          </a:p>
        </p:txBody>
      </p:sp>
      <p:sp>
        <p:nvSpPr>
          <p:cNvPr id="21523" name="Rectangle 35"/>
          <p:cNvSpPr>
            <a:spLocks noChangeArrowheads="1"/>
          </p:cNvSpPr>
          <p:nvPr>
            <p:custDataLst>
              <p:tags r:id="rId23"/>
            </p:custDataLst>
          </p:nvPr>
        </p:nvSpPr>
        <p:spPr bwMode="blackWhite">
          <a:xfrm>
            <a:off x="7713897" y="2983749"/>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中奖</a:t>
            </a:r>
          </a:p>
        </p:txBody>
      </p:sp>
      <p:sp>
        <p:nvSpPr>
          <p:cNvPr id="21524" name="Rectangle 38"/>
          <p:cNvSpPr>
            <a:spLocks noChangeArrowheads="1"/>
          </p:cNvSpPr>
          <p:nvPr>
            <p:custDataLst>
              <p:tags r:id="rId24"/>
            </p:custDataLst>
          </p:nvPr>
        </p:nvSpPr>
        <p:spPr bwMode="blackWhite">
          <a:xfrm>
            <a:off x="7713898" y="4147847"/>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更高级别的工作</a:t>
            </a:r>
          </a:p>
        </p:txBody>
      </p:sp>
      <p:sp>
        <p:nvSpPr>
          <p:cNvPr id="21525" name="Rectangle 39"/>
          <p:cNvSpPr>
            <a:spLocks noChangeArrowheads="1"/>
          </p:cNvSpPr>
          <p:nvPr>
            <p:custDataLst>
              <p:tags r:id="rId25"/>
            </p:custDataLst>
          </p:nvPr>
        </p:nvSpPr>
        <p:spPr bwMode="blackWhite">
          <a:xfrm>
            <a:off x="7713897" y="4453330"/>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收入更好的行业</a:t>
            </a:r>
          </a:p>
        </p:txBody>
      </p:sp>
      <p:sp>
        <p:nvSpPr>
          <p:cNvPr id="21526" name="Rectangle 46"/>
          <p:cNvSpPr>
            <a:spLocks noChangeArrowheads="1"/>
          </p:cNvSpPr>
          <p:nvPr>
            <p:custDataLst>
              <p:tags r:id="rId26"/>
            </p:custDataLst>
          </p:nvPr>
        </p:nvSpPr>
        <p:spPr bwMode="blackWhite">
          <a:xfrm>
            <a:off x="3714995" y="3368402"/>
            <a:ext cx="1239952" cy="397587"/>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取得更多的</a:t>
            </a:r>
          </a:p>
          <a:p>
            <a:pPr defTabSz="1187815" eaLnBrk="0" hangingPunct="0">
              <a:lnSpc>
                <a:spcPct val="90000"/>
              </a:lnSpc>
            </a:pPr>
            <a:r>
              <a:rPr lang="zh-CN" altLang="de-DE" b="0">
                <a:latin typeface="+mn-lt"/>
              </a:rPr>
              <a:t>投资回报</a:t>
            </a:r>
          </a:p>
        </p:txBody>
      </p:sp>
      <p:sp>
        <p:nvSpPr>
          <p:cNvPr id="21527" name="Rectangle 49"/>
          <p:cNvSpPr>
            <a:spLocks noChangeArrowheads="1"/>
          </p:cNvSpPr>
          <p:nvPr>
            <p:custDataLst>
              <p:tags r:id="rId27"/>
            </p:custDataLst>
          </p:nvPr>
        </p:nvSpPr>
        <p:spPr bwMode="blackWhite">
          <a:xfrm>
            <a:off x="7713897" y="3475100"/>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加班</a:t>
            </a:r>
          </a:p>
        </p:txBody>
      </p:sp>
      <p:sp>
        <p:nvSpPr>
          <p:cNvPr id="21528" name="Rectangle 50"/>
          <p:cNvSpPr>
            <a:spLocks noChangeArrowheads="1"/>
          </p:cNvSpPr>
          <p:nvPr>
            <p:custDataLst>
              <p:tags r:id="rId28"/>
            </p:custDataLst>
          </p:nvPr>
        </p:nvSpPr>
        <p:spPr bwMode="blackWhite">
          <a:xfrm>
            <a:off x="7713897" y="3792555"/>
            <a:ext cx="1553844" cy="238124"/>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b="0">
                <a:latin typeface="+mn-lt"/>
              </a:rPr>
              <a:t>兼职</a:t>
            </a:r>
          </a:p>
        </p:txBody>
      </p:sp>
      <p:sp>
        <p:nvSpPr>
          <p:cNvPr id="21530" name="Rectangle 53"/>
          <p:cNvSpPr>
            <a:spLocks noChangeArrowheads="1"/>
          </p:cNvSpPr>
          <p:nvPr>
            <p:custDataLst>
              <p:tags r:id="rId29"/>
            </p:custDataLst>
          </p:nvPr>
        </p:nvSpPr>
        <p:spPr bwMode="auto">
          <a:xfrm>
            <a:off x="7713897" y="2668213"/>
            <a:ext cx="1553844" cy="238124"/>
          </a:xfrm>
          <a:prstGeom prst="rect">
            <a:avLst/>
          </a:prstGeom>
          <a:solidFill>
            <a:schemeClr val="accent1"/>
          </a:solidFill>
          <a:ln w="9525">
            <a:solidFill>
              <a:schemeClr val="accent3"/>
            </a:solidFill>
            <a:miter lim="800000"/>
          </a:ln>
        </p:spPr>
        <p:txBody>
          <a:bodyPr wrap="none" lIns="97740" tIns="48870" rIns="97740" bIns="48870" anchor="b"/>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de-DE" altLang="zh-CN" b="0">
                <a:latin typeface="+mn-lt"/>
              </a:rPr>
              <a:t>…</a:t>
            </a:r>
          </a:p>
        </p:txBody>
      </p:sp>
      <p:cxnSp>
        <p:nvCxnSpPr>
          <p:cNvPr id="21533" name="AutoShape 59"/>
          <p:cNvCxnSpPr>
            <a:cxnSpLocks noChangeShapeType="1"/>
            <a:stCxn id="21522" idx="1"/>
            <a:endCxn id="21516" idx="3"/>
          </p:cNvCxnSpPr>
          <p:nvPr>
            <p:custDataLst>
              <p:tags r:id="rId30"/>
            </p:custDataLst>
          </p:nvPr>
        </p:nvCxnSpPr>
        <p:spPr bwMode="blackWhite">
          <a:xfrm rot="10800000" flipV="1">
            <a:off x="7315677" y="2471738"/>
            <a:ext cx="398221" cy="313999"/>
          </a:xfrm>
          <a:prstGeom prst="bentConnector3">
            <a:avLst>
              <a:gd name="adj1" fmla="val 50000"/>
            </a:avLst>
          </a:prstGeom>
          <a:solidFill>
            <a:schemeClr val="accent1"/>
          </a:solidFill>
          <a:ln w="12700">
            <a:solidFill>
              <a:schemeClr val="accent3"/>
            </a:solidFill>
            <a:miter lim="800000"/>
          </a:ln>
        </p:spPr>
      </p:cxnSp>
      <p:cxnSp>
        <p:nvCxnSpPr>
          <p:cNvPr id="21534" name="AutoShape 60"/>
          <p:cNvCxnSpPr>
            <a:cxnSpLocks noChangeShapeType="1"/>
            <a:stCxn id="21516" idx="3"/>
            <a:endCxn id="21523" idx="1"/>
          </p:cNvCxnSpPr>
          <p:nvPr>
            <p:custDataLst>
              <p:tags r:id="rId31"/>
            </p:custDataLst>
          </p:nvPr>
        </p:nvCxnSpPr>
        <p:spPr bwMode="blackWhite">
          <a:xfrm>
            <a:off x="7315676" y="2785738"/>
            <a:ext cx="398221" cy="317073"/>
          </a:xfrm>
          <a:prstGeom prst="bentConnector3">
            <a:avLst>
              <a:gd name="adj1" fmla="val 50000"/>
            </a:avLst>
          </a:prstGeom>
          <a:solidFill>
            <a:schemeClr val="accent1"/>
          </a:solidFill>
          <a:ln w="12700">
            <a:solidFill>
              <a:schemeClr val="accent3"/>
            </a:solidFill>
            <a:miter lim="800000"/>
          </a:ln>
        </p:spPr>
      </p:cxnSp>
      <p:cxnSp>
        <p:nvCxnSpPr>
          <p:cNvPr id="21535" name="AutoShape 61"/>
          <p:cNvCxnSpPr>
            <a:cxnSpLocks noChangeShapeType="1"/>
            <a:stCxn id="21527" idx="1"/>
            <a:endCxn id="21518" idx="3"/>
          </p:cNvCxnSpPr>
          <p:nvPr>
            <p:custDataLst>
              <p:tags r:id="rId32"/>
            </p:custDataLst>
          </p:nvPr>
        </p:nvCxnSpPr>
        <p:spPr bwMode="blackWhite">
          <a:xfrm rot="10800000" flipV="1">
            <a:off x="7314115" y="3594162"/>
            <a:ext cx="399783" cy="158728"/>
          </a:xfrm>
          <a:prstGeom prst="bentConnector3">
            <a:avLst>
              <a:gd name="adj1" fmla="val 50000"/>
            </a:avLst>
          </a:prstGeom>
          <a:solidFill>
            <a:schemeClr val="accent1"/>
          </a:solidFill>
          <a:ln w="12700">
            <a:solidFill>
              <a:schemeClr val="accent3"/>
            </a:solidFill>
            <a:miter lim="800000"/>
          </a:ln>
        </p:spPr>
      </p:cxnSp>
      <p:cxnSp>
        <p:nvCxnSpPr>
          <p:cNvPr id="21536" name="AutoShape 62"/>
          <p:cNvCxnSpPr>
            <a:cxnSpLocks noChangeShapeType="1"/>
            <a:stCxn id="21518" idx="3"/>
            <a:endCxn id="21528" idx="1"/>
          </p:cNvCxnSpPr>
          <p:nvPr>
            <p:custDataLst>
              <p:tags r:id="rId33"/>
            </p:custDataLst>
          </p:nvPr>
        </p:nvCxnSpPr>
        <p:spPr bwMode="blackWhite">
          <a:xfrm>
            <a:off x="7314114" y="3752890"/>
            <a:ext cx="399783" cy="158727"/>
          </a:xfrm>
          <a:prstGeom prst="bentConnector3">
            <a:avLst>
              <a:gd name="adj1" fmla="val 50000"/>
            </a:avLst>
          </a:prstGeom>
          <a:solidFill>
            <a:schemeClr val="accent1"/>
          </a:solidFill>
          <a:ln w="12700">
            <a:solidFill>
              <a:schemeClr val="accent3"/>
            </a:solidFill>
            <a:miter lim="800000"/>
          </a:ln>
        </p:spPr>
      </p:cxnSp>
      <p:cxnSp>
        <p:nvCxnSpPr>
          <p:cNvPr id="21537" name="AutoShape 63"/>
          <p:cNvCxnSpPr>
            <a:cxnSpLocks noChangeShapeType="1"/>
            <a:stCxn id="21524" idx="1"/>
            <a:endCxn id="21519" idx="3"/>
          </p:cNvCxnSpPr>
          <p:nvPr>
            <p:custDataLst>
              <p:tags r:id="rId34"/>
            </p:custDataLst>
          </p:nvPr>
        </p:nvCxnSpPr>
        <p:spPr bwMode="blackWhite">
          <a:xfrm rot="10800000" flipV="1">
            <a:off x="7318800" y="4266909"/>
            <a:ext cx="395099" cy="152742"/>
          </a:xfrm>
          <a:prstGeom prst="bentConnector3">
            <a:avLst>
              <a:gd name="adj1" fmla="val 50000"/>
            </a:avLst>
          </a:prstGeom>
          <a:solidFill>
            <a:schemeClr val="accent1"/>
          </a:solidFill>
          <a:ln w="12700">
            <a:solidFill>
              <a:schemeClr val="accent3"/>
            </a:solidFill>
            <a:miter lim="800000"/>
          </a:ln>
        </p:spPr>
      </p:cxnSp>
      <p:cxnSp>
        <p:nvCxnSpPr>
          <p:cNvPr id="21538" name="AutoShape 64"/>
          <p:cNvCxnSpPr>
            <a:cxnSpLocks noChangeShapeType="1"/>
            <a:stCxn id="21519" idx="3"/>
            <a:endCxn id="21525" idx="1"/>
          </p:cNvCxnSpPr>
          <p:nvPr>
            <p:custDataLst>
              <p:tags r:id="rId35"/>
            </p:custDataLst>
          </p:nvPr>
        </p:nvCxnSpPr>
        <p:spPr bwMode="blackWhite">
          <a:xfrm>
            <a:off x="7318799" y="4419651"/>
            <a:ext cx="395098" cy="152741"/>
          </a:xfrm>
          <a:prstGeom prst="bentConnector3">
            <a:avLst>
              <a:gd name="adj1" fmla="val 50000"/>
            </a:avLst>
          </a:prstGeom>
          <a:solidFill>
            <a:schemeClr val="accent1"/>
          </a:solidFill>
          <a:ln w="12700">
            <a:solidFill>
              <a:schemeClr val="accent3"/>
            </a:solidFill>
            <a:miter lim="800000"/>
          </a:ln>
        </p:spPr>
      </p:cxnSp>
      <p:cxnSp>
        <p:nvCxnSpPr>
          <p:cNvPr id="21539" name="AutoShape 65"/>
          <p:cNvCxnSpPr>
            <a:cxnSpLocks noChangeShapeType="1"/>
            <a:stCxn id="21515" idx="3"/>
            <a:endCxn id="21529" idx="1"/>
          </p:cNvCxnSpPr>
          <p:nvPr>
            <p:custDataLst>
              <p:tags r:id="rId36"/>
            </p:custDataLst>
          </p:nvPr>
        </p:nvCxnSpPr>
        <p:spPr bwMode="blackWhite">
          <a:xfrm>
            <a:off x="4950260" y="5881686"/>
            <a:ext cx="586694" cy="1"/>
          </a:xfrm>
          <a:prstGeom prst="straightConnector1">
            <a:avLst/>
          </a:prstGeom>
          <a:solidFill>
            <a:schemeClr val="accent1"/>
          </a:solidFill>
          <a:ln w="12700">
            <a:solidFill>
              <a:schemeClr val="accent3"/>
            </a:solidFill>
            <a:round/>
          </a:ln>
        </p:spPr>
      </p:cxnSp>
      <p:cxnSp>
        <p:nvCxnSpPr>
          <p:cNvPr id="21540" name="AutoShape 66"/>
          <p:cNvCxnSpPr>
            <a:cxnSpLocks noChangeShapeType="1"/>
            <a:stCxn id="21520" idx="1"/>
            <a:endCxn id="21514" idx="3"/>
          </p:cNvCxnSpPr>
          <p:nvPr>
            <p:custDataLst>
              <p:tags r:id="rId37"/>
            </p:custDataLst>
          </p:nvPr>
        </p:nvCxnSpPr>
        <p:spPr bwMode="blackWhite">
          <a:xfrm rot="10800000" flipV="1">
            <a:off x="4953384" y="4855986"/>
            <a:ext cx="583570" cy="193900"/>
          </a:xfrm>
          <a:prstGeom prst="bentConnector3">
            <a:avLst>
              <a:gd name="adj1" fmla="val 50000"/>
            </a:avLst>
          </a:prstGeom>
          <a:solidFill>
            <a:schemeClr val="accent1"/>
          </a:solidFill>
          <a:ln w="12700">
            <a:solidFill>
              <a:schemeClr val="accent3"/>
            </a:solidFill>
            <a:miter lim="800000"/>
          </a:ln>
        </p:spPr>
      </p:cxnSp>
      <p:cxnSp>
        <p:nvCxnSpPr>
          <p:cNvPr id="21541" name="AutoShape 67"/>
          <p:cNvCxnSpPr>
            <a:cxnSpLocks noChangeShapeType="1"/>
            <a:stCxn id="21514" idx="3"/>
            <a:endCxn id="21521" idx="1"/>
          </p:cNvCxnSpPr>
          <p:nvPr>
            <p:custDataLst>
              <p:tags r:id="rId38"/>
            </p:custDataLst>
          </p:nvPr>
        </p:nvCxnSpPr>
        <p:spPr bwMode="blackWhite">
          <a:xfrm>
            <a:off x="4953384" y="5049886"/>
            <a:ext cx="583570" cy="193900"/>
          </a:xfrm>
          <a:prstGeom prst="bentConnector3">
            <a:avLst>
              <a:gd name="adj1" fmla="val 50000"/>
            </a:avLst>
          </a:prstGeom>
          <a:solidFill>
            <a:schemeClr val="accent1"/>
          </a:solidFill>
          <a:ln w="12700">
            <a:solidFill>
              <a:schemeClr val="accent3"/>
            </a:solidFill>
            <a:miter lim="800000"/>
          </a:ln>
        </p:spPr>
      </p:cxnSp>
      <p:cxnSp>
        <p:nvCxnSpPr>
          <p:cNvPr id="21542" name="AutoShape 68"/>
          <p:cNvCxnSpPr>
            <a:cxnSpLocks noChangeShapeType="1"/>
            <a:stCxn id="21518" idx="1"/>
            <a:endCxn id="21513" idx="3"/>
          </p:cNvCxnSpPr>
          <p:nvPr>
            <p:custDataLst>
              <p:tags r:id="rId39"/>
            </p:custDataLst>
          </p:nvPr>
        </p:nvCxnSpPr>
        <p:spPr bwMode="blackWhite">
          <a:xfrm rot="10800000" flipV="1">
            <a:off x="4947139" y="3752889"/>
            <a:ext cx="589817" cy="333381"/>
          </a:xfrm>
          <a:prstGeom prst="bentConnector3">
            <a:avLst>
              <a:gd name="adj1" fmla="val 50000"/>
            </a:avLst>
          </a:prstGeom>
          <a:solidFill>
            <a:schemeClr val="accent1"/>
          </a:solidFill>
          <a:ln w="12700">
            <a:solidFill>
              <a:schemeClr val="accent3"/>
            </a:solidFill>
            <a:miter lim="800000"/>
          </a:ln>
        </p:spPr>
      </p:cxnSp>
      <p:cxnSp>
        <p:nvCxnSpPr>
          <p:cNvPr id="21543" name="AutoShape 69"/>
          <p:cNvCxnSpPr>
            <a:cxnSpLocks noChangeShapeType="1"/>
            <a:stCxn id="21513" idx="3"/>
            <a:endCxn id="21519" idx="1"/>
          </p:cNvCxnSpPr>
          <p:nvPr>
            <p:custDataLst>
              <p:tags r:id="rId40"/>
            </p:custDataLst>
          </p:nvPr>
        </p:nvCxnSpPr>
        <p:spPr bwMode="blackWhite">
          <a:xfrm>
            <a:off x="4947138" y="4086271"/>
            <a:ext cx="589816" cy="333380"/>
          </a:xfrm>
          <a:prstGeom prst="bentConnector3">
            <a:avLst>
              <a:gd name="adj1" fmla="val 50000"/>
            </a:avLst>
          </a:prstGeom>
          <a:solidFill>
            <a:schemeClr val="accent1"/>
          </a:solidFill>
          <a:ln w="12700">
            <a:solidFill>
              <a:schemeClr val="accent3"/>
            </a:solidFill>
            <a:miter lim="800000"/>
          </a:ln>
        </p:spPr>
      </p:cxnSp>
      <p:cxnSp>
        <p:nvCxnSpPr>
          <p:cNvPr id="21544" name="AutoShape 70"/>
          <p:cNvCxnSpPr>
            <a:cxnSpLocks noChangeShapeType="1"/>
            <a:stCxn id="21516" idx="1"/>
            <a:endCxn id="21512" idx="3"/>
          </p:cNvCxnSpPr>
          <p:nvPr>
            <p:custDataLst>
              <p:tags r:id="rId41"/>
            </p:custDataLst>
          </p:nvPr>
        </p:nvCxnSpPr>
        <p:spPr bwMode="blackWhite">
          <a:xfrm rot="10800000" flipV="1">
            <a:off x="4948700" y="2785738"/>
            <a:ext cx="588255" cy="203426"/>
          </a:xfrm>
          <a:prstGeom prst="bentConnector3">
            <a:avLst>
              <a:gd name="adj1" fmla="val 50000"/>
            </a:avLst>
          </a:prstGeom>
          <a:solidFill>
            <a:schemeClr val="accent1"/>
          </a:solidFill>
          <a:ln w="12700">
            <a:solidFill>
              <a:schemeClr val="accent3"/>
            </a:solidFill>
            <a:miter lim="800000"/>
          </a:ln>
        </p:spPr>
      </p:cxnSp>
      <p:cxnSp>
        <p:nvCxnSpPr>
          <p:cNvPr id="21545" name="AutoShape 71"/>
          <p:cNvCxnSpPr>
            <a:cxnSpLocks noChangeShapeType="1"/>
            <a:stCxn id="21512" idx="3"/>
            <a:endCxn id="21517" idx="1"/>
          </p:cNvCxnSpPr>
          <p:nvPr>
            <p:custDataLst>
              <p:tags r:id="rId42"/>
            </p:custDataLst>
          </p:nvPr>
        </p:nvCxnSpPr>
        <p:spPr bwMode="blackWhite">
          <a:xfrm>
            <a:off x="4948699" y="2989164"/>
            <a:ext cx="588255" cy="203425"/>
          </a:xfrm>
          <a:prstGeom prst="bentConnector3">
            <a:avLst>
              <a:gd name="adj1" fmla="val 50000"/>
            </a:avLst>
          </a:prstGeom>
          <a:solidFill>
            <a:schemeClr val="accent1"/>
          </a:solidFill>
          <a:ln w="12700">
            <a:solidFill>
              <a:schemeClr val="accent3"/>
            </a:solidFill>
            <a:miter lim="800000"/>
          </a:ln>
        </p:spPr>
      </p:cxnSp>
      <p:cxnSp>
        <p:nvCxnSpPr>
          <p:cNvPr id="21546" name="AutoShape 72"/>
          <p:cNvCxnSpPr>
            <a:cxnSpLocks noChangeShapeType="1"/>
            <a:stCxn id="21510" idx="3"/>
            <a:endCxn id="21526" idx="1"/>
          </p:cNvCxnSpPr>
          <p:nvPr>
            <p:custDataLst>
              <p:tags r:id="rId43"/>
            </p:custDataLst>
          </p:nvPr>
        </p:nvCxnSpPr>
        <p:spPr bwMode="blackWhite">
          <a:xfrm>
            <a:off x="3362216" y="3567196"/>
            <a:ext cx="352779" cy="1588"/>
          </a:xfrm>
          <a:prstGeom prst="straightConnector1">
            <a:avLst/>
          </a:prstGeom>
          <a:solidFill>
            <a:schemeClr val="accent1"/>
          </a:solidFill>
          <a:ln w="12700">
            <a:solidFill>
              <a:schemeClr val="accent3"/>
            </a:solidFill>
            <a:round/>
          </a:ln>
        </p:spPr>
      </p:cxnSp>
      <p:cxnSp>
        <p:nvCxnSpPr>
          <p:cNvPr id="21547" name="AutoShape 73"/>
          <p:cNvCxnSpPr>
            <a:cxnSpLocks noChangeShapeType="1"/>
            <a:stCxn id="21512" idx="1"/>
            <a:endCxn id="21510" idx="3"/>
          </p:cNvCxnSpPr>
          <p:nvPr>
            <p:custDataLst>
              <p:tags r:id="rId44"/>
            </p:custDataLst>
          </p:nvPr>
        </p:nvCxnSpPr>
        <p:spPr bwMode="blackWhite">
          <a:xfrm rot="10800000" flipV="1">
            <a:off x="3362217" y="2989164"/>
            <a:ext cx="352779" cy="578032"/>
          </a:xfrm>
          <a:prstGeom prst="bentConnector3">
            <a:avLst>
              <a:gd name="adj1" fmla="val 50000"/>
            </a:avLst>
          </a:prstGeom>
          <a:solidFill>
            <a:schemeClr val="accent1"/>
          </a:solidFill>
          <a:ln w="12700">
            <a:solidFill>
              <a:schemeClr val="accent3"/>
            </a:solidFill>
            <a:miter lim="800000"/>
          </a:ln>
        </p:spPr>
      </p:cxnSp>
      <p:cxnSp>
        <p:nvCxnSpPr>
          <p:cNvPr id="21548" name="AutoShape 74"/>
          <p:cNvCxnSpPr>
            <a:cxnSpLocks noChangeShapeType="1"/>
            <a:stCxn id="21510" idx="3"/>
            <a:endCxn id="21513" idx="1"/>
          </p:cNvCxnSpPr>
          <p:nvPr>
            <p:custDataLst>
              <p:tags r:id="rId45"/>
            </p:custDataLst>
          </p:nvPr>
        </p:nvCxnSpPr>
        <p:spPr bwMode="blackWhite">
          <a:xfrm>
            <a:off x="3362216" y="3567196"/>
            <a:ext cx="352779" cy="519075"/>
          </a:xfrm>
          <a:prstGeom prst="bentConnector3">
            <a:avLst>
              <a:gd name="adj1" fmla="val 50000"/>
            </a:avLst>
          </a:prstGeom>
          <a:solidFill>
            <a:schemeClr val="accent1"/>
          </a:solidFill>
          <a:ln w="12700">
            <a:solidFill>
              <a:schemeClr val="accent3"/>
            </a:solidFill>
            <a:miter lim="800000"/>
          </a:ln>
        </p:spPr>
      </p:cxnSp>
      <p:cxnSp>
        <p:nvCxnSpPr>
          <p:cNvPr id="21549" name="AutoShape 75"/>
          <p:cNvCxnSpPr>
            <a:cxnSpLocks noChangeShapeType="1"/>
            <a:stCxn id="21514" idx="1"/>
            <a:endCxn id="21511" idx="3"/>
          </p:cNvCxnSpPr>
          <p:nvPr>
            <p:custDataLst>
              <p:tags r:id="rId46"/>
            </p:custDataLst>
          </p:nvPr>
        </p:nvCxnSpPr>
        <p:spPr bwMode="blackWhite">
          <a:xfrm rot="10800000" flipV="1">
            <a:off x="3362217" y="5049885"/>
            <a:ext cx="352779" cy="415595"/>
          </a:xfrm>
          <a:prstGeom prst="bentConnector3">
            <a:avLst>
              <a:gd name="adj1" fmla="val 50000"/>
            </a:avLst>
          </a:prstGeom>
          <a:solidFill>
            <a:schemeClr val="accent1"/>
          </a:solidFill>
          <a:ln w="12700">
            <a:solidFill>
              <a:schemeClr val="accent3"/>
            </a:solidFill>
            <a:miter lim="800000"/>
          </a:ln>
        </p:spPr>
      </p:cxnSp>
      <p:cxnSp>
        <p:nvCxnSpPr>
          <p:cNvPr id="21550" name="AutoShape 76"/>
          <p:cNvCxnSpPr>
            <a:cxnSpLocks noChangeShapeType="1"/>
            <a:stCxn id="21511" idx="3"/>
            <a:endCxn id="21515" idx="1"/>
          </p:cNvCxnSpPr>
          <p:nvPr>
            <p:custDataLst>
              <p:tags r:id="rId47"/>
            </p:custDataLst>
          </p:nvPr>
        </p:nvCxnSpPr>
        <p:spPr bwMode="blackWhite">
          <a:xfrm>
            <a:off x="3362216" y="5465481"/>
            <a:ext cx="352778" cy="416205"/>
          </a:xfrm>
          <a:prstGeom prst="bentConnector3">
            <a:avLst>
              <a:gd name="adj1" fmla="val 50000"/>
            </a:avLst>
          </a:prstGeom>
          <a:solidFill>
            <a:schemeClr val="accent1"/>
          </a:solidFill>
          <a:ln w="12700">
            <a:solidFill>
              <a:schemeClr val="accent3"/>
            </a:solidFill>
            <a:miter lim="800000"/>
          </a:ln>
        </p:spPr>
      </p:cxnSp>
      <p:cxnSp>
        <p:nvCxnSpPr>
          <p:cNvPr id="21551" name="AutoShape 77"/>
          <p:cNvCxnSpPr>
            <a:cxnSpLocks noChangeShapeType="1"/>
            <a:stCxn id="21510" idx="1"/>
            <a:endCxn id="21509" idx="3"/>
          </p:cNvCxnSpPr>
          <p:nvPr>
            <p:custDataLst>
              <p:tags r:id="rId48"/>
            </p:custDataLst>
          </p:nvPr>
        </p:nvCxnSpPr>
        <p:spPr bwMode="blackWhite">
          <a:xfrm rot="10800000" flipV="1">
            <a:off x="2016992" y="3567195"/>
            <a:ext cx="289548" cy="810981"/>
          </a:xfrm>
          <a:prstGeom prst="bentConnector3">
            <a:avLst>
              <a:gd name="adj1" fmla="val 50000"/>
            </a:avLst>
          </a:prstGeom>
          <a:solidFill>
            <a:schemeClr val="accent1"/>
          </a:solidFill>
          <a:ln w="12700">
            <a:solidFill>
              <a:schemeClr val="accent3"/>
            </a:solidFill>
            <a:miter lim="800000"/>
          </a:ln>
        </p:spPr>
      </p:cxnSp>
      <p:cxnSp>
        <p:nvCxnSpPr>
          <p:cNvPr id="21552" name="AutoShape 78"/>
          <p:cNvCxnSpPr>
            <a:cxnSpLocks noChangeShapeType="1"/>
            <a:stCxn id="21509" idx="3"/>
            <a:endCxn id="21511" idx="1"/>
          </p:cNvCxnSpPr>
          <p:nvPr>
            <p:custDataLst>
              <p:tags r:id="rId49"/>
            </p:custDataLst>
          </p:nvPr>
        </p:nvCxnSpPr>
        <p:spPr bwMode="blackWhite">
          <a:xfrm>
            <a:off x="2016992" y="4378177"/>
            <a:ext cx="289548" cy="1087304"/>
          </a:xfrm>
          <a:prstGeom prst="bentConnector3">
            <a:avLst>
              <a:gd name="adj1" fmla="val 50000"/>
            </a:avLst>
          </a:prstGeom>
          <a:solidFill>
            <a:schemeClr val="accent1"/>
          </a:solidFill>
          <a:ln w="12700">
            <a:solidFill>
              <a:schemeClr val="accent3"/>
            </a:solidFill>
            <a:miter lim="800000"/>
          </a:ln>
        </p:spPr>
      </p:cxnSp>
      <p:cxnSp>
        <p:nvCxnSpPr>
          <p:cNvPr id="82" name="Elbow Connector 81"/>
          <p:cNvCxnSpPr>
            <a:stCxn id="21516" idx="3"/>
            <a:endCxn id="21530" idx="1"/>
          </p:cNvCxnSpPr>
          <p:nvPr>
            <p:custDataLst>
              <p:tags r:id="rId50"/>
            </p:custDataLst>
          </p:nvPr>
        </p:nvCxnSpPr>
        <p:spPr>
          <a:xfrm>
            <a:off x="7315676" y="2785738"/>
            <a:ext cx="398221" cy="1537"/>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grpSp>
        <p:nvGrpSpPr>
          <p:cNvPr id="93" name="Group 92"/>
          <p:cNvGrpSpPr/>
          <p:nvPr>
            <p:custDataLst>
              <p:tags r:id="rId51"/>
            </p:custDataLst>
          </p:nvPr>
        </p:nvGrpSpPr>
        <p:grpSpPr>
          <a:xfrm>
            <a:off x="5536954" y="5524499"/>
            <a:ext cx="1784968" cy="822379"/>
            <a:chOff x="5508379" y="5524499"/>
            <a:chExt cx="1784968" cy="822379"/>
          </a:xfrm>
        </p:grpSpPr>
        <p:sp>
          <p:nvSpPr>
            <p:cNvPr id="21529" name="Rectangle 51"/>
            <p:cNvSpPr>
              <a:spLocks noChangeArrowheads="1"/>
            </p:cNvSpPr>
            <p:nvPr/>
          </p:nvSpPr>
          <p:spPr bwMode="blackWhite">
            <a:xfrm>
              <a:off x="5508379" y="5524499"/>
              <a:ext cx="1784968" cy="714375"/>
            </a:xfrm>
            <a:prstGeom prst="rect">
              <a:avLst/>
            </a:prstGeom>
            <a:solidFill>
              <a:schemeClr val="accent1"/>
            </a:solidFill>
            <a:ln w="9525">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22175" indent="-122175" defTabSz="1187815" eaLnBrk="0" hangingPunct="0">
                <a:lnSpc>
                  <a:spcPct val="90000"/>
                </a:lnSpc>
                <a:buSzPct val="120000"/>
                <a:buFontTx/>
                <a:buChar char="•"/>
              </a:pPr>
              <a:endParaRPr lang="zh-CN" altLang="de-DE" sz="1100" b="0">
                <a:latin typeface="+mn-lt"/>
              </a:endParaRPr>
            </a:p>
          </p:txBody>
        </p:sp>
        <p:sp>
          <p:nvSpPr>
            <p:cNvPr id="87" name="TextBox 86"/>
            <p:cNvSpPr txBox="1"/>
            <p:nvPr/>
          </p:nvSpPr>
          <p:spPr>
            <a:xfrm>
              <a:off x="6667500" y="5602572"/>
              <a:ext cx="619125" cy="744306"/>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娱乐</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旅行</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其它</a:t>
              </a:r>
            </a:p>
            <a:p>
              <a:pPr>
                <a:lnSpc>
                  <a:spcPct val="93000"/>
                </a:lnSpc>
                <a:spcBef>
                  <a:spcPct val="0"/>
                </a:spcBef>
              </a:pPr>
              <a:endParaRPr lang="zh-CN" altLang="en-US" sz="1300" b="0">
                <a:latin typeface="+mn-lt"/>
                <a:cs typeface="Arial" pitchFamily="34" charset="0"/>
              </a:endParaRPr>
            </a:p>
          </p:txBody>
        </p:sp>
        <p:sp>
          <p:nvSpPr>
            <p:cNvPr id="89" name="TextBox 88"/>
            <p:cNvSpPr txBox="1"/>
            <p:nvPr/>
          </p:nvSpPr>
          <p:spPr>
            <a:xfrm>
              <a:off x="5629274" y="5602572"/>
              <a:ext cx="1000125" cy="558229"/>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76188" lvl="1" indent="-176188">
                <a:lnSpc>
                  <a:spcPct val="93000"/>
                </a:lnSpc>
                <a:spcBef>
                  <a:spcPct val="0"/>
                </a:spcBef>
                <a:buClr>
                  <a:schemeClr val="tx1"/>
                </a:buClr>
                <a:buSzTx/>
                <a:buFont typeface="Arial"/>
                <a:buChar char="•"/>
              </a:pPr>
              <a:r>
                <a:rPr lang="zh-CN" altLang="en-US" b="0">
                  <a:latin typeface="+mn-lt"/>
                  <a:cs typeface="Arial" pitchFamily="34" charset="0"/>
                </a:rPr>
                <a:t>食品</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服装</a:t>
              </a:r>
            </a:p>
            <a:p>
              <a:pPr marL="176188" lvl="1" indent="-176188">
                <a:lnSpc>
                  <a:spcPct val="93000"/>
                </a:lnSpc>
                <a:spcBef>
                  <a:spcPct val="0"/>
                </a:spcBef>
                <a:buClr>
                  <a:schemeClr val="tx1"/>
                </a:buClr>
                <a:buSzTx/>
                <a:buFont typeface="Arial"/>
                <a:buChar char="•"/>
              </a:pPr>
              <a:r>
                <a:rPr lang="zh-CN" altLang="en-US" b="0">
                  <a:latin typeface="+mn-lt"/>
                  <a:cs typeface="Arial" pitchFamily="34" charset="0"/>
                </a:rPr>
                <a:t>器皿</a:t>
              </a:r>
              <a:r>
                <a:rPr lang="en-US" altLang="zh-CN" b="0">
                  <a:latin typeface="+mn-lt"/>
                  <a:cs typeface="Arial" pitchFamily="34" charset="0"/>
                </a:rPr>
                <a:t>/</a:t>
              </a:r>
              <a:r>
                <a:rPr lang="zh-CN" altLang="en-US" b="0">
                  <a:latin typeface="+mn-lt"/>
                  <a:cs typeface="Arial" pitchFamily="34" charset="0"/>
                </a:rPr>
                <a:t>用具</a:t>
              </a:r>
            </a:p>
          </p:txBody>
        </p:sp>
      </p:grpSp>
      <p:sp>
        <p:nvSpPr>
          <p:cNvPr id="101" name="Rectangle 8"/>
          <p:cNvSpPr>
            <a:spLocks noChangeArrowheads="1"/>
          </p:cNvSpPr>
          <p:nvPr>
            <p:custDataLst>
              <p:tags r:id="rId52"/>
            </p:custDataLst>
          </p:nvPr>
        </p:nvSpPr>
        <p:spPr bwMode="black">
          <a:xfrm>
            <a:off x="2267617" y="2457481"/>
            <a:ext cx="1138884" cy="180049"/>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a:solidFill>
                  <a:schemeClr val="accent3"/>
                </a:solidFill>
                <a:latin typeface="+mn-lt"/>
              </a:rPr>
              <a:t>如何？ </a:t>
            </a:r>
            <a:endParaRPr lang="en-US" altLang="zh-CN">
              <a:solidFill>
                <a:schemeClr val="accent3"/>
              </a:solidFill>
              <a:latin typeface="+mn-lt"/>
            </a:endParaRPr>
          </a:p>
        </p:txBody>
      </p:sp>
      <p:sp>
        <p:nvSpPr>
          <p:cNvPr id="102" name="Rectangle 9"/>
          <p:cNvSpPr>
            <a:spLocks noChangeArrowheads="1"/>
          </p:cNvSpPr>
          <p:nvPr/>
        </p:nvSpPr>
        <p:spPr bwMode="black">
          <a:xfrm>
            <a:off x="3783315" y="2457481"/>
            <a:ext cx="1417335" cy="180049"/>
          </a:xfrm>
          <a:prstGeom prst="rect">
            <a:avLst/>
          </a:prstGeom>
          <a:noFill/>
          <a:ln w="9525">
            <a:noFill/>
            <a:miter lim="800000"/>
          </a:ln>
        </p:spPr>
        <p:txBody>
          <a:bodyPr wrap="square"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1187815" eaLnBrk="0" hangingPunct="0">
              <a:lnSpc>
                <a:spcPct val="90000"/>
              </a:lnSpc>
            </a:pPr>
            <a:r>
              <a:rPr lang="zh-CN" altLang="de-DE">
                <a:solidFill>
                  <a:schemeClr val="accent3"/>
                </a:solidFill>
                <a:latin typeface="+mn-lt"/>
              </a:rPr>
              <a:t>如何？</a:t>
            </a:r>
            <a:endParaRPr lang="en-US" altLang="zh-CN">
              <a:solidFill>
                <a:schemeClr val="accent3"/>
              </a:solidFill>
              <a:latin typeface="+mn-lt"/>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a:extLst>
              <a:ext uri="{FF2B5EF4-FFF2-40B4-BE49-F238E27FC236}">
                <a16:creationId xmlns:a16="http://schemas.microsoft.com/office/drawing/2014/main" id="{CF5ECE94-470D-4306-BC6F-09FFA0C027BE}"/>
              </a:ext>
            </a:extLst>
          </p:cNvPr>
          <p:cNvGraphicFramePr>
            <a:graphicFrameLocks noChangeAspect="1"/>
          </p:cNvGraphicFramePr>
          <p:nvPr>
            <p:custDataLst>
              <p:tags r:id="rId3"/>
            </p:custDataLst>
            <p:extLst>
              <p:ext uri="{D42A27DB-BD31-4B8C-83A1-F6EECF244321}">
                <p14:modId xmlns:p14="http://schemas.microsoft.com/office/powerpoint/2010/main" val="465556037"/>
              </p:ext>
            </p:extLst>
          </p:nvPr>
        </p:nvGraphicFramePr>
        <p:xfrm>
          <a:off x="1588" y="1588"/>
          <a:ext cx="1588" cy="1588"/>
        </p:xfrm>
        <a:graphic>
          <a:graphicData uri="http://schemas.openxmlformats.org/presentationml/2006/ole">
            <mc:AlternateContent>
              <mc:Choice xmlns:v="urn:schemas-microsoft-com:vml" Requires="v">
                <p:oleObj spid="_x0000_s1052"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4581" name="Rectangle 3"/>
          <p:cNvSpPr>
            <a:spLocks noGrp="1" noChangeArrowheads="1"/>
          </p:cNvSpPr>
          <p:nvPr>
            <p:ph type="title"/>
            <p:custDataLst>
              <p:tags r:id="rId6"/>
            </p:custDataLst>
          </p:nvPr>
        </p:nvSpPr>
        <p:spPr/>
        <p:txBody>
          <a:bodyPr vert="horz"/>
          <a:lstStyle/>
          <a:p>
            <a:pPr eaLnBrk="1" hangingPunct="1"/>
            <a:r>
              <a:rPr lang="zh-CN" altLang="en-US">
                <a:latin typeface="+mj-ea"/>
              </a:rPr>
              <a:t>解决问题的七步曲</a:t>
            </a:r>
          </a:p>
        </p:txBody>
      </p:sp>
      <p:sp>
        <p:nvSpPr>
          <p:cNvPr id="24579" name="Slide Number Placeholder 4"/>
          <p:cNvSpPr>
            <a:spLocks noGrp="1"/>
          </p:cNvSpPr>
          <p:nvPr>
            <p:ph type="sldNum" sz="quarter" idx="11"/>
          </p:nvPr>
        </p:nvSpPr>
        <p:spPr>
          <a:noFill/>
        </p:spPr>
        <p:txBody>
          <a:bodyPr/>
          <a:lstStyle/>
          <a:p>
            <a:pPr defTabSz="957040"/>
            <a:fld id="{349725BB-DA37-4E43-B940-ADDD3D829C38}" type="slidenum">
              <a:rPr lang="en-US" altLang="zh-CN">
                <a:latin typeface="Arial" pitchFamily="34" charset="0"/>
                <a:ea typeface="宋体" pitchFamily="2" charset="-122"/>
              </a:rPr>
              <a:pPr defTabSz="957040"/>
              <a:t>19</a:t>
            </a:fld>
            <a:endParaRPr lang="en-US" altLang="zh-CN">
              <a:latin typeface="Arial" pitchFamily="34" charset="0"/>
              <a:ea typeface="宋体" pitchFamily="2" charset="-122"/>
            </a:endParaRPr>
          </a:p>
        </p:txBody>
      </p:sp>
      <p:sp>
        <p:nvSpPr>
          <p:cNvPr id="24578"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sp>
        <p:nvSpPr>
          <p:cNvPr id="7" name="Rectangle 6"/>
          <p:cNvSpPr/>
          <p:nvPr/>
        </p:nvSpPr>
        <p:spPr>
          <a:xfrm>
            <a:off x="3629632" y="21907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步骤一：界定问题</a:t>
            </a:r>
          </a:p>
        </p:txBody>
      </p:sp>
      <p:sp>
        <p:nvSpPr>
          <p:cNvPr id="8" name="Rectangle 7"/>
          <p:cNvSpPr/>
          <p:nvPr/>
        </p:nvSpPr>
        <p:spPr>
          <a:xfrm>
            <a:off x="3629632" y="27940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步骤二：分解问题</a:t>
            </a:r>
          </a:p>
        </p:txBody>
      </p:sp>
      <p:sp>
        <p:nvSpPr>
          <p:cNvPr id="9" name="Rectangle 8"/>
          <p:cNvSpPr/>
          <p:nvPr/>
        </p:nvSpPr>
        <p:spPr>
          <a:xfrm>
            <a:off x="3629632" y="3397250"/>
            <a:ext cx="2752725" cy="390525"/>
          </a:xfrm>
          <a:prstGeom prst="rect">
            <a:avLst/>
          </a:prstGeom>
          <a:solidFill>
            <a:schemeClr val="accent2"/>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步骤三：优先排序</a:t>
            </a:r>
          </a:p>
        </p:txBody>
      </p:sp>
      <p:sp>
        <p:nvSpPr>
          <p:cNvPr id="10" name="Rectangle 9"/>
          <p:cNvSpPr/>
          <p:nvPr/>
        </p:nvSpPr>
        <p:spPr>
          <a:xfrm>
            <a:off x="3629632" y="40005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步骤四：分析议题</a:t>
            </a:r>
          </a:p>
        </p:txBody>
      </p:sp>
      <p:sp>
        <p:nvSpPr>
          <p:cNvPr id="11" name="Rectangle 10"/>
          <p:cNvSpPr/>
          <p:nvPr/>
        </p:nvSpPr>
        <p:spPr>
          <a:xfrm>
            <a:off x="3629632" y="46037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步骤五：关键分析</a:t>
            </a:r>
          </a:p>
        </p:txBody>
      </p:sp>
      <p:sp>
        <p:nvSpPr>
          <p:cNvPr id="12" name="Rectangle 11"/>
          <p:cNvSpPr/>
          <p:nvPr/>
        </p:nvSpPr>
        <p:spPr>
          <a:xfrm>
            <a:off x="3629632" y="520700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步骤六：归纳建议</a:t>
            </a:r>
          </a:p>
        </p:txBody>
      </p:sp>
      <p:sp>
        <p:nvSpPr>
          <p:cNvPr id="13" name="Rectangle 12"/>
          <p:cNvSpPr/>
          <p:nvPr/>
        </p:nvSpPr>
        <p:spPr>
          <a:xfrm>
            <a:off x="3629632" y="5810250"/>
            <a:ext cx="2752725" cy="390525"/>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r>
              <a:rPr lang="zh-CN" altLang="en-US">
                <a:solidFill>
                  <a:schemeClr val="tx1"/>
                </a:solidFill>
                <a:cs typeface="Arial" pitchFamily="34" charset="0"/>
              </a:rPr>
              <a:t>步骤七：交流沟通</a:t>
            </a:r>
          </a:p>
        </p:txBody>
      </p:sp>
      <p:cxnSp>
        <p:nvCxnSpPr>
          <p:cNvPr id="14" name="Straight Arrow Connector 13"/>
          <p:cNvCxnSpPr/>
          <p:nvPr/>
        </p:nvCxnSpPr>
        <p:spPr>
          <a:xfrm rot="5400000">
            <a:off x="4899632" y="2687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4899632" y="3290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4899632" y="38941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4899632" y="44973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4899632" y="510063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5400000">
            <a:off x="4899632" y="5703887"/>
            <a:ext cx="212725" cy="1588"/>
          </a:xfrm>
          <a:prstGeom prst="straightConnector1">
            <a:avLst/>
          </a:prstGeom>
          <a:ln w="9525">
            <a:solidFill>
              <a:schemeClr val="accent3"/>
            </a:solidFill>
            <a:tailEnd type="triangle"/>
          </a:ln>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a:extLst>
              <a:ext uri="{FF2B5EF4-FFF2-40B4-BE49-F238E27FC236}">
                <a16:creationId xmlns:a16="http://schemas.microsoft.com/office/drawing/2014/main" id="{B910D88A-1BF5-4CA9-884A-64ED3AA0A348}"/>
              </a:ext>
            </a:extLst>
          </p:cNvPr>
          <p:cNvGraphicFramePr>
            <a:graphicFrameLocks noChangeAspect="1"/>
          </p:cNvGraphicFramePr>
          <p:nvPr>
            <p:custDataLst>
              <p:tags r:id="rId3"/>
            </p:custDataLst>
            <p:extLst>
              <p:ext uri="{D42A27DB-BD31-4B8C-83A1-F6EECF244321}">
                <p14:modId xmlns:p14="http://schemas.microsoft.com/office/powerpoint/2010/main" val="3896031942"/>
              </p:ext>
            </p:extLst>
          </p:nvPr>
        </p:nvGraphicFramePr>
        <p:xfrm>
          <a:off x="1588" y="1588"/>
          <a:ext cx="1588" cy="1588"/>
        </p:xfrm>
        <a:graphic>
          <a:graphicData uri="http://schemas.openxmlformats.org/presentationml/2006/ole">
            <mc:AlternateContent>
              <mc:Choice xmlns:v="urn:schemas-microsoft-com:vml" Requires="v">
                <p:oleObj spid="_x0000_s1053" name="think-cell 幻灯片" r:id="rId4" imgW="416" imgH="416" progId="TCLayout.ActiveDocument.1">
                  <p:embed/>
                </p:oleObj>
              </mc:Choice>
              <mc:Fallback>
                <p:oleObj name="think-cell 幻灯片" r:id="rId4" imgW="416" imgH="416" progId="TCLayout.ActiveDocument.1">
                  <p:embed/>
                  <p:pic>
                    <p:nvPicPr>
                      <p:cNvPr id="0" name="OLE substitute imag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5604" name="Rectangle 2"/>
          <p:cNvSpPr>
            <a:spLocks noGrp="1" noChangeArrowheads="1"/>
          </p:cNvSpPr>
          <p:nvPr>
            <p:ph type="title"/>
            <p:custDataLst>
              <p:tags r:id="rId6"/>
            </p:custDataLst>
          </p:nvPr>
        </p:nvSpPr>
        <p:spPr/>
        <p:txBody>
          <a:bodyPr vert="horz" lIns="0" tIns="0" rIns="0" bIns="0" rtlCol="0" anchor="t" anchorCtr="0">
            <a:noAutofit/>
          </a:bodyPr>
          <a:lstStyle/>
          <a:p>
            <a:r>
              <a:rPr lang="zh-CN" altLang="en-US">
                <a:latin typeface="+mj-ea"/>
              </a:rPr>
              <a:t>解决问题的基本步骤</a:t>
            </a:r>
          </a:p>
        </p:txBody>
      </p:sp>
      <p:sp>
        <p:nvSpPr>
          <p:cNvPr id="25603" name="Slide Number Placeholder 4"/>
          <p:cNvSpPr>
            <a:spLocks noGrp="1"/>
          </p:cNvSpPr>
          <p:nvPr>
            <p:ph type="sldNum" sz="quarter" idx="11"/>
          </p:nvPr>
        </p:nvSpPr>
        <p:spPr>
          <a:noFill/>
        </p:spPr>
        <p:txBody>
          <a:bodyPr/>
          <a:lstStyle/>
          <a:p>
            <a:pPr defTabSz="957040"/>
            <a:fld id="{860B408E-B236-4FE2-9E7B-E7A0215D80CB}" type="slidenum">
              <a:rPr lang="en-US" altLang="zh-CN">
                <a:latin typeface="Arial" pitchFamily="34" charset="0"/>
                <a:ea typeface="宋体" pitchFamily="2" charset="-122"/>
              </a:rPr>
              <a:pPr defTabSz="957040"/>
              <a:t>20</a:t>
            </a:fld>
            <a:endParaRPr lang="en-US" altLang="zh-CN">
              <a:latin typeface="Arial" pitchFamily="34" charset="0"/>
              <a:ea typeface="宋体" pitchFamily="2" charset="-122"/>
            </a:endParaRPr>
          </a:p>
        </p:txBody>
      </p:sp>
      <p:sp>
        <p:nvSpPr>
          <p:cNvPr id="25602"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sp>
        <p:nvSpPr>
          <p:cNvPr id="23" name="Text Box 5"/>
          <p:cNvSpPr txBox="1">
            <a:spLocks noChangeArrowheads="1"/>
          </p:cNvSpPr>
          <p:nvPr/>
        </p:nvSpPr>
        <p:spPr bwMode="blackWhite">
          <a:xfrm>
            <a:off x="737999" y="4795417"/>
            <a:ext cx="101917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kumimoji="1" lang="zh-CN" altLang="en-US" sz="1500">
                <a:solidFill>
                  <a:schemeClr val="accent3"/>
                </a:solidFill>
                <a:latin typeface="Arial" pitchFamily="34" charset="0"/>
                <a:ea typeface="宋体" pitchFamily="2" charset="-122"/>
              </a:rPr>
              <a:t>客户的问题</a:t>
            </a:r>
          </a:p>
        </p:txBody>
      </p:sp>
      <p:sp>
        <p:nvSpPr>
          <p:cNvPr id="24" name="Freeform 23"/>
          <p:cNvSpPr/>
          <p:nvPr>
            <p:custDataLst>
              <p:tags r:id="rId7"/>
            </p:custDataLst>
          </p:nvPr>
        </p:nvSpPr>
        <p:spPr bwMode="invGray">
          <a:xfrm>
            <a:off x="2282756" y="3513627"/>
            <a:ext cx="1484584" cy="891137"/>
          </a:xfrm>
          <a:custGeom>
            <a:gdLst>
              <a:gd name="T0" fmla="*/ 0 w 938"/>
              <a:gd name="T1" fmla="*/ 0 h 672"/>
              <a:gd name="T2" fmla="*/ 996530 w 938"/>
              <a:gd name="T3" fmla="*/ 0 h 672"/>
              <a:gd name="T4" fmla="*/ 1343025 w 938"/>
              <a:gd name="T5" fmla="*/ 1066800 h 672"/>
              <a:gd name="T6" fmla="*/ 0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0"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5" name="Rectangle 25"/>
          <p:cNvSpPr>
            <a:spLocks noChangeArrowheads="1"/>
          </p:cNvSpPr>
          <p:nvPr>
            <p:custDataLst>
              <p:tags r:id="rId8"/>
            </p:custDataLst>
          </p:nvPr>
        </p:nvSpPr>
        <p:spPr bwMode="blackWhite">
          <a:xfrm>
            <a:off x="2552700" y="394855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b="1">
                <a:solidFill>
                  <a:schemeClr val="tx2"/>
                </a:solidFill>
                <a:latin typeface="Arial" pitchFamily="34" charset="0"/>
                <a:ea typeface="宋体" pitchFamily="2" charset="-122"/>
              </a:rPr>
              <a:t>界定问题</a:t>
            </a:r>
          </a:p>
        </p:txBody>
      </p:sp>
      <p:sp>
        <p:nvSpPr>
          <p:cNvPr id="26" name="Freeform 23"/>
          <p:cNvSpPr/>
          <p:nvPr>
            <p:custDataLst>
              <p:tags r:id="rId9"/>
            </p:custDataLst>
          </p:nvPr>
        </p:nvSpPr>
        <p:spPr bwMode="invGray">
          <a:xfrm>
            <a:off x="2282756" y="4404764"/>
            <a:ext cx="6991231" cy="891137"/>
          </a:xfrm>
          <a:custGeom>
            <a:gdLst>
              <a:gd name="T0" fmla="*/ 6324600 w 4416"/>
              <a:gd name="T1" fmla="*/ 0 h 672"/>
              <a:gd name="T2" fmla="*/ 5978007 w 4416"/>
              <a:gd name="T3" fmla="*/ 1066800 h 672"/>
              <a:gd name="T4" fmla="*/ 0 w 4416"/>
              <a:gd name="T5" fmla="*/ 1066800 h 672"/>
              <a:gd name="T6" fmla="*/ 0 w 4416"/>
              <a:gd name="T7" fmla="*/ 0 h 672"/>
              <a:gd name="T8" fmla="*/ 6324600 w 4416"/>
              <a:gd name="T9" fmla="*/ 0 h 672"/>
              <a:gd name="T10" fmla="*/ 0 60000 65536"/>
              <a:gd name="T11" fmla="*/ 0 60000 65536"/>
              <a:gd name="T12" fmla="*/ 0 60000 65536"/>
              <a:gd name="T13" fmla="*/ 0 60000 65536"/>
              <a:gd name="T14" fmla="*/ 0 60000 65536"/>
              <a:gd name="T15" fmla="*/ 0 w 4416"/>
              <a:gd name="T16" fmla="*/ 0 h 672"/>
              <a:gd name="T17" fmla="*/ 4416 w 4416"/>
              <a:gd name="T18" fmla="*/ 672 h 672"/>
            </a:gdLst>
            <a:cxnLst>
              <a:cxn ang="T10">
                <a:pos x="T0" y="T1"/>
              </a:cxn>
              <a:cxn ang="T11">
                <a:pos x="T2" y="T3"/>
              </a:cxn>
              <a:cxn ang="T12">
                <a:pos x="T4" y="T5"/>
              </a:cxn>
              <a:cxn ang="T13">
                <a:pos x="T6" y="T7"/>
              </a:cxn>
              <a:cxn ang="T14">
                <a:pos x="T8" y="T9"/>
              </a:cxn>
            </a:cxnLst>
            <a:rect l="T15" t="T16" r="T17" b="T18"/>
            <a:pathLst>
              <a:path w="4416" h="672">
                <a:moveTo>
                  <a:pt x="4416" y="0"/>
                </a:moveTo>
                <a:lnTo>
                  <a:pt x="4174" y="672"/>
                </a:lnTo>
                <a:lnTo>
                  <a:pt x="0" y="672"/>
                </a:lnTo>
                <a:lnTo>
                  <a:pt x="0" y="0"/>
                </a:lnTo>
                <a:lnTo>
                  <a:pt x="4416"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7" name="Rectangle 25"/>
          <p:cNvSpPr>
            <a:spLocks noChangeArrowheads="1"/>
          </p:cNvSpPr>
          <p:nvPr>
            <p:custDataLst>
              <p:tags r:id="rId10"/>
            </p:custDataLst>
          </p:nvPr>
        </p:nvSpPr>
        <p:spPr bwMode="blackWhite">
          <a:xfrm>
            <a:off x="2552700" y="4734916"/>
            <a:ext cx="6338735" cy="230832"/>
          </a:xfrm>
          <a:prstGeom prst="rect">
            <a:avLst/>
          </a:prstGeom>
          <a:noFill/>
          <a:ln w="12700">
            <a:noFill/>
            <a:miter lim="800000"/>
          </a:ln>
        </p:spPr>
        <p:txBody>
          <a:bodyPr wrap="square" lIns="0" tIns="0" rIns="0" bIns="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buSzPct val="120000"/>
            </a:pPr>
            <a:r>
              <a:rPr kumimoji="1" lang="zh-CN" altLang="en-US" sz="1500">
                <a:solidFill>
                  <a:schemeClr val="tx2"/>
                </a:solidFill>
                <a:latin typeface="Arial" pitchFamily="34" charset="0"/>
                <a:ea typeface="宋体" pitchFamily="2" charset="-122"/>
              </a:rPr>
              <a:t>交流沟通</a:t>
            </a:r>
          </a:p>
        </p:txBody>
      </p:sp>
      <p:sp>
        <p:nvSpPr>
          <p:cNvPr id="28" name="Freeform 23"/>
          <p:cNvSpPr/>
          <p:nvPr>
            <p:custDataLst>
              <p:tags r:id="rId11"/>
            </p:custDataLst>
          </p:nvPr>
        </p:nvSpPr>
        <p:spPr bwMode="invGray">
          <a:xfrm>
            <a:off x="3384787" y="3513627"/>
            <a:ext cx="1482830" cy="891137"/>
          </a:xfrm>
          <a:custGeom>
            <a:gdLst>
              <a:gd name="T0" fmla="*/ 0 w 937"/>
              <a:gd name="T1" fmla="*/ 0 h 672"/>
              <a:gd name="T2" fmla="*/ 994983 w 937"/>
              <a:gd name="T3" fmla="*/ 0 h 672"/>
              <a:gd name="T4" fmla="*/ 1341438 w 937"/>
              <a:gd name="T5" fmla="*/ 1066800 h 672"/>
              <a:gd name="T6" fmla="*/ 346455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9" name="Freeform 23"/>
          <p:cNvSpPr/>
          <p:nvPr>
            <p:custDataLst>
              <p:tags r:id="rId12"/>
            </p:custDataLst>
          </p:nvPr>
        </p:nvSpPr>
        <p:spPr bwMode="invGray">
          <a:xfrm>
            <a:off x="4485064" y="3513627"/>
            <a:ext cx="1486338" cy="891137"/>
          </a:xfrm>
          <a:custGeom>
            <a:gdLst>
              <a:gd name="T0" fmla="*/ 0 w 938"/>
              <a:gd name="T1" fmla="*/ 0 h 672"/>
              <a:gd name="T2" fmla="*/ 997708 w 938"/>
              <a:gd name="T3" fmla="*/ 0 h 672"/>
              <a:gd name="T4" fmla="*/ 1344612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3"/>
          </a:solidFill>
          <a:ln w="12700" cap="flat" cmpd="sng">
            <a:solidFill>
              <a:schemeClr val="accent1"/>
            </a:solidFill>
            <a:prstDash val="solid"/>
            <a:round/>
            <a:headEnd type="none" w="med" len="med"/>
            <a:tailEnd type="none" w="med" len="me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0" name="Freeform 23"/>
          <p:cNvSpPr/>
          <p:nvPr>
            <p:custDataLst>
              <p:tags r:id="rId13"/>
            </p:custDataLst>
          </p:nvPr>
        </p:nvSpPr>
        <p:spPr bwMode="invGray">
          <a:xfrm>
            <a:off x="5585341" y="3513627"/>
            <a:ext cx="1486339" cy="891137"/>
          </a:xfrm>
          <a:custGeom>
            <a:gdLst>
              <a:gd name="T0" fmla="*/ 0 w 938"/>
              <a:gd name="T1" fmla="*/ 0 h 672"/>
              <a:gd name="T2" fmla="*/ 997709 w 938"/>
              <a:gd name="T3" fmla="*/ 0 h 672"/>
              <a:gd name="T4" fmla="*/ 1344613 w 938"/>
              <a:gd name="T5" fmla="*/ 1066800 h 672"/>
              <a:gd name="T6" fmla="*/ 346904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1" name="Freeform 23"/>
          <p:cNvSpPr/>
          <p:nvPr>
            <p:custDataLst>
              <p:tags r:id="rId14"/>
            </p:custDataLst>
          </p:nvPr>
        </p:nvSpPr>
        <p:spPr bwMode="invGray">
          <a:xfrm>
            <a:off x="6689128" y="3513627"/>
            <a:ext cx="1482828" cy="891137"/>
          </a:xfrm>
          <a:custGeom>
            <a:gdLst>
              <a:gd name="T0" fmla="*/ 0 w 937"/>
              <a:gd name="T1" fmla="*/ 0 h 672"/>
              <a:gd name="T2" fmla="*/ 994983 w 937"/>
              <a:gd name="T3" fmla="*/ 0 h 672"/>
              <a:gd name="T4" fmla="*/ 1341437 w 937"/>
              <a:gd name="T5" fmla="*/ 1066800 h 672"/>
              <a:gd name="T6" fmla="*/ 346454 w 937"/>
              <a:gd name="T7" fmla="*/ 1066800 h 672"/>
              <a:gd name="T8" fmla="*/ 0 w 937"/>
              <a:gd name="T9" fmla="*/ 0 h 672"/>
              <a:gd name="T10" fmla="*/ 0 60000 65536"/>
              <a:gd name="T11" fmla="*/ 0 60000 65536"/>
              <a:gd name="T12" fmla="*/ 0 60000 65536"/>
              <a:gd name="T13" fmla="*/ 0 60000 65536"/>
              <a:gd name="T14" fmla="*/ 0 60000 65536"/>
              <a:gd name="T15" fmla="*/ 0 w 937"/>
              <a:gd name="T16" fmla="*/ 0 h 672"/>
              <a:gd name="T17" fmla="*/ 937 w 937"/>
              <a:gd name="T18" fmla="*/ 672 h 672"/>
            </a:gdLst>
            <a:cxnLst>
              <a:cxn ang="T10">
                <a:pos x="T0" y="T1"/>
              </a:cxn>
              <a:cxn ang="T11">
                <a:pos x="T2" y="T3"/>
              </a:cxn>
              <a:cxn ang="T12">
                <a:pos x="T4" y="T5"/>
              </a:cxn>
              <a:cxn ang="T13">
                <a:pos x="T6" y="T7"/>
              </a:cxn>
              <a:cxn ang="T14">
                <a:pos x="T8" y="T9"/>
              </a:cxn>
            </a:cxnLst>
            <a:rect l="T15" t="T16" r="T17" b="T18"/>
            <a:pathLst>
              <a:path w="937" h="672">
                <a:moveTo>
                  <a:pt x="0" y="0"/>
                </a:moveTo>
                <a:lnTo>
                  <a:pt x="695" y="0"/>
                </a:lnTo>
                <a:lnTo>
                  <a:pt x="937"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2" name="Freeform 23"/>
          <p:cNvSpPr/>
          <p:nvPr>
            <p:custDataLst>
              <p:tags r:id="rId15"/>
            </p:custDataLst>
          </p:nvPr>
        </p:nvSpPr>
        <p:spPr bwMode="invGray">
          <a:xfrm>
            <a:off x="7789404" y="3513627"/>
            <a:ext cx="1484584" cy="891137"/>
          </a:xfrm>
          <a:custGeom>
            <a:gdLst>
              <a:gd name="T0" fmla="*/ 0 w 938"/>
              <a:gd name="T1" fmla="*/ 0 h 672"/>
              <a:gd name="T2" fmla="*/ 996530 w 938"/>
              <a:gd name="T3" fmla="*/ 0 h 672"/>
              <a:gd name="T4" fmla="*/ 1343025 w 938"/>
              <a:gd name="T5" fmla="*/ 1066800 h 672"/>
              <a:gd name="T6" fmla="*/ 346495 w 938"/>
              <a:gd name="T7" fmla="*/ 1066800 h 672"/>
              <a:gd name="T8" fmla="*/ 0 w 938"/>
              <a:gd name="T9" fmla="*/ 0 h 672"/>
              <a:gd name="T10" fmla="*/ 0 60000 65536"/>
              <a:gd name="T11" fmla="*/ 0 60000 65536"/>
              <a:gd name="T12" fmla="*/ 0 60000 65536"/>
              <a:gd name="T13" fmla="*/ 0 60000 65536"/>
              <a:gd name="T14" fmla="*/ 0 60000 65536"/>
              <a:gd name="T15" fmla="*/ 0 w 938"/>
              <a:gd name="T16" fmla="*/ 0 h 672"/>
              <a:gd name="T17" fmla="*/ 938 w 938"/>
              <a:gd name="T18" fmla="*/ 672 h 672"/>
            </a:gdLst>
            <a:cxnLst>
              <a:cxn ang="T10">
                <a:pos x="T0" y="T1"/>
              </a:cxn>
              <a:cxn ang="T11">
                <a:pos x="T2" y="T3"/>
              </a:cxn>
              <a:cxn ang="T12">
                <a:pos x="T4" y="T5"/>
              </a:cxn>
              <a:cxn ang="T13">
                <a:pos x="T6" y="T7"/>
              </a:cxn>
              <a:cxn ang="T14">
                <a:pos x="T8" y="T9"/>
              </a:cxn>
            </a:cxnLst>
            <a:rect l="T15" t="T16" r="T17" b="T18"/>
            <a:pathLst>
              <a:path w="938" h="672">
                <a:moveTo>
                  <a:pt x="0" y="0"/>
                </a:moveTo>
                <a:lnTo>
                  <a:pt x="696" y="0"/>
                </a:lnTo>
                <a:lnTo>
                  <a:pt x="938" y="672"/>
                </a:lnTo>
                <a:lnTo>
                  <a:pt x="242" y="672"/>
                </a:lnTo>
                <a:lnTo>
                  <a:pt x="0" y="0"/>
                </a:lnTo>
                <a:close/>
              </a:path>
            </a:pathLst>
          </a:custGeom>
          <a:solidFill>
            <a:schemeClr val="accent2"/>
          </a:solidFill>
          <a:ln w="12700" cap="flat" cmpd="sng">
            <a:solidFill>
              <a:schemeClr val="accent1"/>
            </a:solidFill>
            <a:prstDash val="solid"/>
            <a:round/>
          </a:ln>
        </p:spPr>
        <p:txBody>
          <a:bodyPr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nvGrpSpPr>
          <p:cNvPr id="33" name="Group 23"/>
          <p:cNvGrpSpPr>
            <a:grpSpLocks noChangeAspect="1"/>
          </p:cNvGrpSpPr>
          <p:nvPr/>
        </p:nvGrpSpPr>
        <p:grpSpPr>
          <a:xfrm>
            <a:off x="737999" y="3513626"/>
            <a:ext cx="1101583" cy="1096473"/>
            <a:chOff x="1557" y="2656"/>
            <a:chExt cx="431" cy="429"/>
          </a:xfrm>
        </p:grpSpPr>
        <p:sp>
          <p:nvSpPr>
            <p:cNvPr id="34" name="AutoShape 22"/>
            <p:cNvSpPr>
              <a:spLocks noChangeAspect="1" noChangeArrowheads="1" noTextEdit="1"/>
            </p:cNvSpPr>
            <p:nvPr/>
          </p:nvSpPr>
          <p:spPr bwMode="auto">
            <a:xfrm>
              <a:off x="1557" y="2656"/>
              <a:ext cx="431" cy="429"/>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5" name="Rectangle 24"/>
            <p:cNvSpPr>
              <a:spLocks noChangeArrowheads="1"/>
            </p:cNvSpPr>
            <p:nvPr/>
          </p:nvSpPr>
          <p:spPr bwMode="auto">
            <a:xfrm>
              <a:off x="1557" y="2656"/>
              <a:ext cx="431" cy="429"/>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6" name="Freeform 25"/>
            <p:cNvSpPr/>
            <p:nvPr/>
          </p:nvSpPr>
          <p:spPr bwMode="auto">
            <a:xfrm>
              <a:off x="1616" y="2679"/>
              <a:ext cx="324" cy="383"/>
            </a:xfrm>
            <a:custGeom>
              <a:cxnLst>
                <a:cxn ang="0">
                  <a:pos x="324" y="203"/>
                </a:cxn>
                <a:cxn ang="0">
                  <a:pos x="322" y="194"/>
                </a:cxn>
                <a:cxn ang="0">
                  <a:pos x="316" y="189"/>
                </a:cxn>
                <a:cxn ang="0">
                  <a:pos x="293" y="163"/>
                </a:cxn>
                <a:cxn ang="0">
                  <a:pos x="286" y="154"/>
                </a:cxn>
                <a:cxn ang="0">
                  <a:pos x="284" y="143"/>
                </a:cxn>
                <a:cxn ang="0">
                  <a:pos x="284" y="134"/>
                </a:cxn>
                <a:cxn ang="0">
                  <a:pos x="286" y="125"/>
                </a:cxn>
                <a:cxn ang="0">
                  <a:pos x="284" y="99"/>
                </a:cxn>
                <a:cxn ang="0">
                  <a:pos x="277" y="69"/>
                </a:cxn>
                <a:cxn ang="0">
                  <a:pos x="262" y="46"/>
                </a:cxn>
                <a:cxn ang="0">
                  <a:pos x="248" y="32"/>
                </a:cxn>
                <a:cxn ang="0">
                  <a:pos x="239" y="26"/>
                </a:cxn>
                <a:cxn ang="0">
                  <a:pos x="202" y="9"/>
                </a:cxn>
                <a:cxn ang="0">
                  <a:pos x="166" y="1"/>
                </a:cxn>
                <a:cxn ang="0">
                  <a:pos x="140" y="0"/>
                </a:cxn>
                <a:cxn ang="0">
                  <a:pos x="91" y="6"/>
                </a:cxn>
                <a:cxn ang="0">
                  <a:pos x="68" y="14"/>
                </a:cxn>
                <a:cxn ang="0">
                  <a:pos x="52" y="23"/>
                </a:cxn>
                <a:cxn ang="0">
                  <a:pos x="26" y="48"/>
                </a:cxn>
                <a:cxn ang="0">
                  <a:pos x="16" y="63"/>
                </a:cxn>
                <a:cxn ang="0">
                  <a:pos x="6" y="89"/>
                </a:cxn>
                <a:cxn ang="0">
                  <a:pos x="0" y="120"/>
                </a:cxn>
                <a:cxn ang="0">
                  <a:pos x="0" y="131"/>
                </a:cxn>
                <a:cxn ang="0">
                  <a:pos x="6" y="166"/>
                </a:cxn>
                <a:cxn ang="0">
                  <a:pos x="16" y="193"/>
                </a:cxn>
                <a:cxn ang="0">
                  <a:pos x="38" y="242"/>
                </a:cxn>
                <a:cxn ang="0">
                  <a:pos x="46" y="262"/>
                </a:cxn>
                <a:cxn ang="0">
                  <a:pos x="55" y="292"/>
                </a:cxn>
                <a:cxn ang="0">
                  <a:pos x="56" y="302"/>
                </a:cxn>
                <a:cxn ang="0">
                  <a:pos x="59" y="341"/>
                </a:cxn>
                <a:cxn ang="0">
                  <a:pos x="56" y="382"/>
                </a:cxn>
                <a:cxn ang="0">
                  <a:pos x="216" y="383"/>
                </a:cxn>
                <a:cxn ang="0">
                  <a:pos x="218" y="357"/>
                </a:cxn>
                <a:cxn ang="0">
                  <a:pos x="221" y="351"/>
                </a:cxn>
                <a:cxn ang="0">
                  <a:pos x="234" y="344"/>
                </a:cxn>
                <a:cxn ang="0">
                  <a:pos x="264" y="340"/>
                </a:cxn>
                <a:cxn ang="0">
                  <a:pos x="290" y="334"/>
                </a:cxn>
                <a:cxn ang="0">
                  <a:pos x="296" y="331"/>
                </a:cxn>
                <a:cxn ang="0">
                  <a:pos x="304" y="320"/>
                </a:cxn>
                <a:cxn ang="0">
                  <a:pos x="306" y="311"/>
                </a:cxn>
                <a:cxn ang="0">
                  <a:pos x="304" y="289"/>
                </a:cxn>
                <a:cxn ang="0">
                  <a:pos x="304" y="281"/>
                </a:cxn>
                <a:cxn ang="0">
                  <a:pos x="310" y="274"/>
                </a:cxn>
                <a:cxn ang="0">
                  <a:pos x="310" y="271"/>
                </a:cxn>
                <a:cxn ang="0">
                  <a:pos x="309" y="265"/>
                </a:cxn>
                <a:cxn ang="0">
                  <a:pos x="306" y="263"/>
                </a:cxn>
                <a:cxn ang="0">
                  <a:pos x="310" y="259"/>
                </a:cxn>
                <a:cxn ang="0">
                  <a:pos x="310" y="256"/>
                </a:cxn>
                <a:cxn ang="0">
                  <a:pos x="306" y="239"/>
                </a:cxn>
                <a:cxn ang="0">
                  <a:pos x="304" y="225"/>
                </a:cxn>
                <a:cxn ang="0">
                  <a:pos x="307" y="217"/>
                </a:cxn>
                <a:cxn ang="0">
                  <a:pos x="319" y="213"/>
                </a:cxn>
                <a:cxn ang="0">
                  <a:pos x="324" y="207"/>
                </a:cxn>
                <a:cxn ang="0">
                  <a:pos x="324" y="203"/>
                </a:cxn>
              </a:cxnLst>
              <a:rect l="0" t="0" r="r" b="b"/>
              <a:pathLst>
                <a:path w="324" h="383">
                  <a:moveTo>
                    <a:pt x="324" y="203"/>
                  </a:moveTo>
                  <a:lnTo>
                    <a:pt x="324" y="203"/>
                  </a:lnTo>
                  <a:lnTo>
                    <a:pt x="324" y="199"/>
                  </a:lnTo>
                  <a:lnTo>
                    <a:pt x="322" y="194"/>
                  </a:lnTo>
                  <a:lnTo>
                    <a:pt x="316" y="189"/>
                  </a:lnTo>
                  <a:lnTo>
                    <a:pt x="316" y="189"/>
                  </a:lnTo>
                  <a:lnTo>
                    <a:pt x="301" y="173"/>
                  </a:lnTo>
                  <a:lnTo>
                    <a:pt x="293" y="163"/>
                  </a:lnTo>
                  <a:lnTo>
                    <a:pt x="293" y="163"/>
                  </a:lnTo>
                  <a:lnTo>
                    <a:pt x="286" y="154"/>
                  </a:lnTo>
                  <a:lnTo>
                    <a:pt x="284" y="148"/>
                  </a:lnTo>
                  <a:lnTo>
                    <a:pt x="284" y="143"/>
                  </a:lnTo>
                  <a:lnTo>
                    <a:pt x="284" y="143"/>
                  </a:lnTo>
                  <a:lnTo>
                    <a:pt x="284" y="134"/>
                  </a:lnTo>
                  <a:lnTo>
                    <a:pt x="286" y="125"/>
                  </a:lnTo>
                  <a:lnTo>
                    <a:pt x="286" y="125"/>
                  </a:lnTo>
                  <a:lnTo>
                    <a:pt x="286" y="111"/>
                  </a:lnTo>
                  <a:lnTo>
                    <a:pt x="284" y="99"/>
                  </a:lnTo>
                  <a:lnTo>
                    <a:pt x="281" y="85"/>
                  </a:lnTo>
                  <a:lnTo>
                    <a:pt x="277" y="69"/>
                  </a:lnTo>
                  <a:lnTo>
                    <a:pt x="268" y="53"/>
                  </a:lnTo>
                  <a:lnTo>
                    <a:pt x="262" y="46"/>
                  </a:lnTo>
                  <a:lnTo>
                    <a:pt x="257" y="39"/>
                  </a:lnTo>
                  <a:lnTo>
                    <a:pt x="248" y="32"/>
                  </a:lnTo>
                  <a:lnTo>
                    <a:pt x="239" y="26"/>
                  </a:lnTo>
                  <a:lnTo>
                    <a:pt x="239" y="26"/>
                  </a:lnTo>
                  <a:lnTo>
                    <a:pt x="221" y="16"/>
                  </a:lnTo>
                  <a:lnTo>
                    <a:pt x="202" y="9"/>
                  </a:lnTo>
                  <a:lnTo>
                    <a:pt x="183" y="3"/>
                  </a:lnTo>
                  <a:lnTo>
                    <a:pt x="166" y="1"/>
                  </a:lnTo>
                  <a:lnTo>
                    <a:pt x="166" y="1"/>
                  </a:lnTo>
                  <a:lnTo>
                    <a:pt x="140" y="0"/>
                  </a:lnTo>
                  <a:lnTo>
                    <a:pt x="115" y="1"/>
                  </a:lnTo>
                  <a:lnTo>
                    <a:pt x="91" y="6"/>
                  </a:lnTo>
                  <a:lnTo>
                    <a:pt x="68" y="14"/>
                  </a:lnTo>
                  <a:lnTo>
                    <a:pt x="68" y="14"/>
                  </a:lnTo>
                  <a:lnTo>
                    <a:pt x="59" y="19"/>
                  </a:lnTo>
                  <a:lnTo>
                    <a:pt x="52" y="23"/>
                  </a:lnTo>
                  <a:lnTo>
                    <a:pt x="38" y="35"/>
                  </a:lnTo>
                  <a:lnTo>
                    <a:pt x="26" y="48"/>
                  </a:lnTo>
                  <a:lnTo>
                    <a:pt x="16" y="63"/>
                  </a:lnTo>
                  <a:lnTo>
                    <a:pt x="16" y="63"/>
                  </a:lnTo>
                  <a:lnTo>
                    <a:pt x="10" y="75"/>
                  </a:lnTo>
                  <a:lnTo>
                    <a:pt x="6" y="89"/>
                  </a:lnTo>
                  <a:lnTo>
                    <a:pt x="2" y="108"/>
                  </a:lnTo>
                  <a:lnTo>
                    <a:pt x="0" y="120"/>
                  </a:lnTo>
                  <a:lnTo>
                    <a:pt x="0" y="131"/>
                  </a:lnTo>
                  <a:lnTo>
                    <a:pt x="0" y="131"/>
                  </a:lnTo>
                  <a:lnTo>
                    <a:pt x="3" y="148"/>
                  </a:lnTo>
                  <a:lnTo>
                    <a:pt x="6" y="166"/>
                  </a:lnTo>
                  <a:lnTo>
                    <a:pt x="12" y="180"/>
                  </a:lnTo>
                  <a:lnTo>
                    <a:pt x="16" y="193"/>
                  </a:lnTo>
                  <a:lnTo>
                    <a:pt x="16" y="193"/>
                  </a:lnTo>
                  <a:lnTo>
                    <a:pt x="38" y="242"/>
                  </a:lnTo>
                  <a:lnTo>
                    <a:pt x="38" y="242"/>
                  </a:lnTo>
                  <a:lnTo>
                    <a:pt x="46" y="262"/>
                  </a:lnTo>
                  <a:lnTo>
                    <a:pt x="51" y="278"/>
                  </a:lnTo>
                  <a:lnTo>
                    <a:pt x="55" y="292"/>
                  </a:lnTo>
                  <a:lnTo>
                    <a:pt x="56" y="302"/>
                  </a:lnTo>
                  <a:lnTo>
                    <a:pt x="56" y="302"/>
                  </a:lnTo>
                  <a:lnTo>
                    <a:pt x="59" y="321"/>
                  </a:lnTo>
                  <a:lnTo>
                    <a:pt x="59" y="341"/>
                  </a:lnTo>
                  <a:lnTo>
                    <a:pt x="59" y="361"/>
                  </a:lnTo>
                  <a:lnTo>
                    <a:pt x="56" y="382"/>
                  </a:lnTo>
                  <a:lnTo>
                    <a:pt x="216" y="383"/>
                  </a:lnTo>
                  <a:lnTo>
                    <a:pt x="216" y="383"/>
                  </a:lnTo>
                  <a:lnTo>
                    <a:pt x="216" y="371"/>
                  </a:lnTo>
                  <a:lnTo>
                    <a:pt x="218" y="357"/>
                  </a:lnTo>
                  <a:lnTo>
                    <a:pt x="218" y="357"/>
                  </a:lnTo>
                  <a:lnTo>
                    <a:pt x="221" y="351"/>
                  </a:lnTo>
                  <a:lnTo>
                    <a:pt x="226" y="347"/>
                  </a:lnTo>
                  <a:lnTo>
                    <a:pt x="234" y="344"/>
                  </a:lnTo>
                  <a:lnTo>
                    <a:pt x="242" y="343"/>
                  </a:lnTo>
                  <a:lnTo>
                    <a:pt x="264" y="340"/>
                  </a:lnTo>
                  <a:lnTo>
                    <a:pt x="277" y="338"/>
                  </a:lnTo>
                  <a:lnTo>
                    <a:pt x="290" y="334"/>
                  </a:lnTo>
                  <a:lnTo>
                    <a:pt x="290" y="334"/>
                  </a:lnTo>
                  <a:lnTo>
                    <a:pt x="296" y="331"/>
                  </a:lnTo>
                  <a:lnTo>
                    <a:pt x="301" y="325"/>
                  </a:lnTo>
                  <a:lnTo>
                    <a:pt x="304" y="320"/>
                  </a:lnTo>
                  <a:lnTo>
                    <a:pt x="306" y="311"/>
                  </a:lnTo>
                  <a:lnTo>
                    <a:pt x="306" y="311"/>
                  </a:lnTo>
                  <a:lnTo>
                    <a:pt x="304" y="297"/>
                  </a:lnTo>
                  <a:lnTo>
                    <a:pt x="304" y="289"/>
                  </a:lnTo>
                  <a:lnTo>
                    <a:pt x="304" y="281"/>
                  </a:lnTo>
                  <a:lnTo>
                    <a:pt x="304" y="281"/>
                  </a:lnTo>
                  <a:lnTo>
                    <a:pt x="309" y="276"/>
                  </a:lnTo>
                  <a:lnTo>
                    <a:pt x="310" y="274"/>
                  </a:lnTo>
                  <a:lnTo>
                    <a:pt x="310" y="271"/>
                  </a:lnTo>
                  <a:lnTo>
                    <a:pt x="310" y="271"/>
                  </a:lnTo>
                  <a:lnTo>
                    <a:pt x="310" y="266"/>
                  </a:lnTo>
                  <a:lnTo>
                    <a:pt x="309" y="265"/>
                  </a:lnTo>
                  <a:lnTo>
                    <a:pt x="306" y="263"/>
                  </a:lnTo>
                  <a:lnTo>
                    <a:pt x="306" y="263"/>
                  </a:lnTo>
                  <a:lnTo>
                    <a:pt x="309" y="262"/>
                  </a:lnTo>
                  <a:lnTo>
                    <a:pt x="310" y="259"/>
                  </a:lnTo>
                  <a:lnTo>
                    <a:pt x="310" y="256"/>
                  </a:lnTo>
                  <a:lnTo>
                    <a:pt x="310" y="256"/>
                  </a:lnTo>
                  <a:lnTo>
                    <a:pt x="306" y="239"/>
                  </a:lnTo>
                  <a:lnTo>
                    <a:pt x="306" y="239"/>
                  </a:lnTo>
                  <a:lnTo>
                    <a:pt x="304" y="225"/>
                  </a:lnTo>
                  <a:lnTo>
                    <a:pt x="304" y="225"/>
                  </a:lnTo>
                  <a:lnTo>
                    <a:pt x="306" y="220"/>
                  </a:lnTo>
                  <a:lnTo>
                    <a:pt x="307" y="217"/>
                  </a:lnTo>
                  <a:lnTo>
                    <a:pt x="316" y="215"/>
                  </a:lnTo>
                  <a:lnTo>
                    <a:pt x="319" y="213"/>
                  </a:lnTo>
                  <a:lnTo>
                    <a:pt x="323" y="210"/>
                  </a:lnTo>
                  <a:lnTo>
                    <a:pt x="324" y="207"/>
                  </a:lnTo>
                  <a:lnTo>
                    <a:pt x="324" y="203"/>
                  </a:lnTo>
                  <a:lnTo>
                    <a:pt x="324" y="203"/>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7" name="Freeform 26"/>
            <p:cNvSpPr/>
            <p:nvPr/>
          </p:nvSpPr>
          <p:spPr bwMode="auto">
            <a:xfrm>
              <a:off x="1694" y="2701"/>
              <a:ext cx="133" cy="138"/>
            </a:xfrm>
            <a:custGeom>
              <a:cxnLst>
                <a:cxn ang="0">
                  <a:pos x="86" y="135"/>
                </a:cxn>
                <a:cxn ang="0">
                  <a:pos x="89" y="116"/>
                </a:cxn>
                <a:cxn ang="0">
                  <a:pos x="101" y="106"/>
                </a:cxn>
                <a:cxn ang="0">
                  <a:pos x="114" y="96"/>
                </a:cxn>
                <a:cxn ang="0">
                  <a:pos x="124" y="85"/>
                </a:cxn>
                <a:cxn ang="0">
                  <a:pos x="131" y="72"/>
                </a:cxn>
                <a:cxn ang="0">
                  <a:pos x="133" y="57"/>
                </a:cxn>
                <a:cxn ang="0">
                  <a:pos x="133" y="47"/>
                </a:cxn>
                <a:cxn ang="0">
                  <a:pos x="128" y="31"/>
                </a:cxn>
                <a:cxn ang="0">
                  <a:pos x="120" y="18"/>
                </a:cxn>
                <a:cxn ang="0">
                  <a:pos x="102" y="7"/>
                </a:cxn>
                <a:cxn ang="0">
                  <a:pos x="79" y="0"/>
                </a:cxn>
                <a:cxn ang="0">
                  <a:pos x="63" y="0"/>
                </a:cxn>
                <a:cxn ang="0">
                  <a:pos x="42" y="3"/>
                </a:cxn>
                <a:cxn ang="0">
                  <a:pos x="20" y="13"/>
                </a:cxn>
                <a:cxn ang="0">
                  <a:pos x="6" y="33"/>
                </a:cxn>
                <a:cxn ang="0">
                  <a:pos x="0" y="62"/>
                </a:cxn>
                <a:cxn ang="0">
                  <a:pos x="42" y="66"/>
                </a:cxn>
                <a:cxn ang="0">
                  <a:pos x="42" y="63"/>
                </a:cxn>
                <a:cxn ang="0">
                  <a:pos x="46" y="49"/>
                </a:cxn>
                <a:cxn ang="0">
                  <a:pos x="50" y="41"/>
                </a:cxn>
                <a:cxn ang="0">
                  <a:pos x="60" y="37"/>
                </a:cxn>
                <a:cxn ang="0">
                  <a:pos x="66" y="36"/>
                </a:cxn>
                <a:cxn ang="0">
                  <a:pos x="76" y="38"/>
                </a:cxn>
                <a:cxn ang="0">
                  <a:pos x="81" y="40"/>
                </a:cxn>
                <a:cxn ang="0">
                  <a:pos x="86" y="47"/>
                </a:cxn>
                <a:cxn ang="0">
                  <a:pos x="88" y="57"/>
                </a:cxn>
                <a:cxn ang="0">
                  <a:pos x="86" y="64"/>
                </a:cxn>
                <a:cxn ang="0">
                  <a:pos x="79" y="74"/>
                </a:cxn>
                <a:cxn ang="0">
                  <a:pos x="73" y="80"/>
                </a:cxn>
                <a:cxn ang="0">
                  <a:pos x="59" y="93"/>
                </a:cxn>
                <a:cxn ang="0">
                  <a:pos x="50" y="105"/>
                </a:cxn>
                <a:cxn ang="0">
                  <a:pos x="46" y="118"/>
                </a:cxn>
                <a:cxn ang="0">
                  <a:pos x="46" y="138"/>
                </a:cxn>
                <a:cxn ang="0">
                  <a:pos x="86" y="135"/>
                </a:cxn>
              </a:cxnLst>
              <a:rect l="0" t="0" r="r" b="b"/>
              <a:pathLst>
                <a:path w="133" h="138">
                  <a:moveTo>
                    <a:pt x="86" y="135"/>
                  </a:moveTo>
                  <a:lnTo>
                    <a:pt x="86" y="135"/>
                  </a:lnTo>
                  <a:lnTo>
                    <a:pt x="88" y="123"/>
                  </a:lnTo>
                  <a:lnTo>
                    <a:pt x="89" y="116"/>
                  </a:lnTo>
                  <a:lnTo>
                    <a:pt x="94" y="112"/>
                  </a:lnTo>
                  <a:lnTo>
                    <a:pt x="101" y="106"/>
                  </a:lnTo>
                  <a:lnTo>
                    <a:pt x="101" y="106"/>
                  </a:lnTo>
                  <a:lnTo>
                    <a:pt x="114" y="96"/>
                  </a:lnTo>
                  <a:lnTo>
                    <a:pt x="120" y="90"/>
                  </a:lnTo>
                  <a:lnTo>
                    <a:pt x="124" y="85"/>
                  </a:lnTo>
                  <a:lnTo>
                    <a:pt x="128" y="79"/>
                  </a:lnTo>
                  <a:lnTo>
                    <a:pt x="131" y="72"/>
                  </a:lnTo>
                  <a:lnTo>
                    <a:pt x="133" y="64"/>
                  </a:lnTo>
                  <a:lnTo>
                    <a:pt x="133" y="57"/>
                  </a:lnTo>
                  <a:lnTo>
                    <a:pt x="133" y="57"/>
                  </a:lnTo>
                  <a:lnTo>
                    <a:pt x="133" y="47"/>
                  </a:lnTo>
                  <a:lnTo>
                    <a:pt x="131" y="38"/>
                  </a:lnTo>
                  <a:lnTo>
                    <a:pt x="128" y="31"/>
                  </a:lnTo>
                  <a:lnTo>
                    <a:pt x="124" y="24"/>
                  </a:lnTo>
                  <a:lnTo>
                    <a:pt x="120" y="18"/>
                  </a:lnTo>
                  <a:lnTo>
                    <a:pt x="114" y="14"/>
                  </a:lnTo>
                  <a:lnTo>
                    <a:pt x="102" y="7"/>
                  </a:lnTo>
                  <a:lnTo>
                    <a:pt x="91" y="3"/>
                  </a:lnTo>
                  <a:lnTo>
                    <a:pt x="79" y="0"/>
                  </a:lnTo>
                  <a:lnTo>
                    <a:pt x="63" y="0"/>
                  </a:lnTo>
                  <a:lnTo>
                    <a:pt x="63" y="0"/>
                  </a:lnTo>
                  <a:lnTo>
                    <a:pt x="53" y="0"/>
                  </a:lnTo>
                  <a:lnTo>
                    <a:pt x="42" y="3"/>
                  </a:lnTo>
                  <a:lnTo>
                    <a:pt x="30" y="7"/>
                  </a:lnTo>
                  <a:lnTo>
                    <a:pt x="20" y="13"/>
                  </a:lnTo>
                  <a:lnTo>
                    <a:pt x="11" y="21"/>
                  </a:lnTo>
                  <a:lnTo>
                    <a:pt x="6" y="33"/>
                  </a:lnTo>
                  <a:lnTo>
                    <a:pt x="1" y="46"/>
                  </a:lnTo>
                  <a:lnTo>
                    <a:pt x="0" y="62"/>
                  </a:lnTo>
                  <a:lnTo>
                    <a:pt x="0" y="66"/>
                  </a:lnTo>
                  <a:lnTo>
                    <a:pt x="42" y="66"/>
                  </a:lnTo>
                  <a:lnTo>
                    <a:pt x="42" y="63"/>
                  </a:lnTo>
                  <a:lnTo>
                    <a:pt x="42" y="63"/>
                  </a:lnTo>
                  <a:lnTo>
                    <a:pt x="45" y="53"/>
                  </a:lnTo>
                  <a:lnTo>
                    <a:pt x="46" y="49"/>
                  </a:lnTo>
                  <a:lnTo>
                    <a:pt x="48" y="44"/>
                  </a:lnTo>
                  <a:lnTo>
                    <a:pt x="50" y="41"/>
                  </a:lnTo>
                  <a:lnTo>
                    <a:pt x="55" y="38"/>
                  </a:lnTo>
                  <a:lnTo>
                    <a:pt x="60" y="37"/>
                  </a:lnTo>
                  <a:lnTo>
                    <a:pt x="66" y="36"/>
                  </a:lnTo>
                  <a:lnTo>
                    <a:pt x="66" y="36"/>
                  </a:lnTo>
                  <a:lnTo>
                    <a:pt x="73" y="37"/>
                  </a:lnTo>
                  <a:lnTo>
                    <a:pt x="76" y="38"/>
                  </a:lnTo>
                  <a:lnTo>
                    <a:pt x="81" y="40"/>
                  </a:lnTo>
                  <a:lnTo>
                    <a:pt x="81" y="40"/>
                  </a:lnTo>
                  <a:lnTo>
                    <a:pt x="84" y="44"/>
                  </a:lnTo>
                  <a:lnTo>
                    <a:pt x="86" y="47"/>
                  </a:lnTo>
                  <a:lnTo>
                    <a:pt x="88" y="53"/>
                  </a:lnTo>
                  <a:lnTo>
                    <a:pt x="88" y="57"/>
                  </a:lnTo>
                  <a:lnTo>
                    <a:pt x="88" y="57"/>
                  </a:lnTo>
                  <a:lnTo>
                    <a:pt x="86" y="64"/>
                  </a:lnTo>
                  <a:lnTo>
                    <a:pt x="84" y="70"/>
                  </a:lnTo>
                  <a:lnTo>
                    <a:pt x="79" y="74"/>
                  </a:lnTo>
                  <a:lnTo>
                    <a:pt x="73" y="80"/>
                  </a:lnTo>
                  <a:lnTo>
                    <a:pt x="73" y="80"/>
                  </a:lnTo>
                  <a:lnTo>
                    <a:pt x="65" y="86"/>
                  </a:lnTo>
                  <a:lnTo>
                    <a:pt x="59" y="93"/>
                  </a:lnTo>
                  <a:lnTo>
                    <a:pt x="53" y="99"/>
                  </a:lnTo>
                  <a:lnTo>
                    <a:pt x="50" y="105"/>
                  </a:lnTo>
                  <a:lnTo>
                    <a:pt x="48" y="112"/>
                  </a:lnTo>
                  <a:lnTo>
                    <a:pt x="46" y="118"/>
                  </a:lnTo>
                  <a:lnTo>
                    <a:pt x="46" y="135"/>
                  </a:lnTo>
                  <a:lnTo>
                    <a:pt x="46" y="138"/>
                  </a:lnTo>
                  <a:lnTo>
                    <a:pt x="86" y="138"/>
                  </a:lnTo>
                  <a:lnTo>
                    <a:pt x="86" y="135"/>
                  </a:lnTo>
                  <a:close/>
                </a:path>
              </a:pathLst>
            </a:custGeom>
            <a:solidFill>
              <a:srgbClr val="014056"/>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38" name="Rectangle 27"/>
            <p:cNvSpPr>
              <a:spLocks noChangeArrowheads="1"/>
            </p:cNvSpPr>
            <p:nvPr/>
          </p:nvSpPr>
          <p:spPr bwMode="auto">
            <a:xfrm>
              <a:off x="1740" y="2858"/>
              <a:ext cx="40" cy="33"/>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sp>
        <p:nvSpPr>
          <p:cNvPr id="39" name="RbNavigator"/>
          <p:cNvSpPr txBox="1"/>
          <p:nvPr/>
        </p:nvSpPr>
        <p:spPr>
          <a:xfrm>
            <a:off x="3708400" y="3584573"/>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Arial" pitchFamily="34" charset="0"/>
                <a:ea typeface="宋体" pitchFamily="2" charset="-122"/>
                <a:cs typeface="Arial" pitchFamily="34" charset="0"/>
              </a:rPr>
              <a:t>2</a:t>
            </a:r>
            <a:endParaRPr kumimoji="1" lang="zh-CN" altLang="en-US">
              <a:solidFill>
                <a:schemeClr val="bg1"/>
              </a:solidFill>
              <a:latin typeface="Arial" pitchFamily="34" charset="0"/>
              <a:ea typeface="宋体" pitchFamily="2" charset="-122"/>
              <a:cs typeface="Arial" pitchFamily="34" charset="0"/>
            </a:endParaRPr>
          </a:p>
        </p:txBody>
      </p:sp>
      <p:sp>
        <p:nvSpPr>
          <p:cNvPr id="40" name="RbNavigator"/>
          <p:cNvSpPr txBox="1"/>
          <p:nvPr/>
        </p:nvSpPr>
        <p:spPr>
          <a:xfrm>
            <a:off x="2552700" y="3584573"/>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Arial" pitchFamily="34" charset="0"/>
                <a:ea typeface="宋体" pitchFamily="2" charset="-122"/>
                <a:cs typeface="Arial" pitchFamily="34" charset="0"/>
              </a:rPr>
              <a:t>1</a:t>
            </a:r>
            <a:endParaRPr kumimoji="1" lang="zh-CN" altLang="en-US">
              <a:solidFill>
                <a:schemeClr val="bg1"/>
              </a:solidFill>
              <a:latin typeface="Arial" pitchFamily="34" charset="0"/>
              <a:ea typeface="宋体" pitchFamily="2" charset="-122"/>
              <a:cs typeface="Arial" pitchFamily="34" charset="0"/>
            </a:endParaRPr>
          </a:p>
        </p:txBody>
      </p:sp>
      <p:sp>
        <p:nvSpPr>
          <p:cNvPr id="41" name="Rectangle 25"/>
          <p:cNvSpPr>
            <a:spLocks noChangeArrowheads="1"/>
          </p:cNvSpPr>
          <p:nvPr>
            <p:custDataLst>
              <p:tags r:id="rId16"/>
            </p:custDataLst>
          </p:nvPr>
        </p:nvSpPr>
        <p:spPr bwMode="blackWhite">
          <a:xfrm>
            <a:off x="3708400" y="394855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a:solidFill>
                  <a:schemeClr val="tx2"/>
                </a:solidFill>
                <a:latin typeface="Arial" pitchFamily="34" charset="0"/>
                <a:ea typeface="宋体" pitchFamily="2" charset="-122"/>
              </a:rPr>
              <a:t>分解问题</a:t>
            </a:r>
          </a:p>
        </p:txBody>
      </p:sp>
      <p:sp>
        <p:nvSpPr>
          <p:cNvPr id="46" name="RbNavigator"/>
          <p:cNvSpPr txBox="1"/>
          <p:nvPr/>
        </p:nvSpPr>
        <p:spPr>
          <a:xfrm>
            <a:off x="4784725" y="3584573"/>
            <a:ext cx="274320" cy="274320"/>
          </a:xfrm>
          <a:prstGeom prst="rect">
            <a:avLst/>
          </a:prstGeom>
          <a:solidFill>
            <a:schemeClr val="accent1"/>
          </a:solidFill>
          <a:ln w="22225" cmpd="sng">
            <a:noFill/>
          </a:ln>
          <a:effectLst/>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accent3"/>
                </a:solidFill>
                <a:latin typeface="Arial" pitchFamily="34" charset="0"/>
                <a:ea typeface="宋体" pitchFamily="2" charset="-122"/>
                <a:cs typeface="Arial" pitchFamily="34" charset="0"/>
              </a:rPr>
              <a:t>3</a:t>
            </a:r>
            <a:endParaRPr kumimoji="1" lang="zh-CN" altLang="en-US">
              <a:solidFill>
                <a:schemeClr val="accent3"/>
              </a:solidFill>
              <a:latin typeface="Arial" pitchFamily="34" charset="0"/>
              <a:ea typeface="宋体" pitchFamily="2" charset="-122"/>
              <a:cs typeface="Arial" pitchFamily="34" charset="0"/>
            </a:endParaRPr>
          </a:p>
        </p:txBody>
      </p:sp>
      <p:sp>
        <p:nvSpPr>
          <p:cNvPr id="47" name="Rectangle 25"/>
          <p:cNvSpPr>
            <a:spLocks noChangeArrowheads="1"/>
          </p:cNvSpPr>
          <p:nvPr>
            <p:custDataLst>
              <p:tags r:id="rId17"/>
            </p:custDataLst>
          </p:nvPr>
        </p:nvSpPr>
        <p:spPr bwMode="blackWhite">
          <a:xfrm>
            <a:off x="4784725" y="3948554"/>
            <a:ext cx="948960" cy="230832"/>
          </a:xfrm>
          <a:prstGeom prst="rect">
            <a:avLst/>
          </a:prstGeom>
          <a:noFill/>
          <a:ln w="9525">
            <a:noFill/>
            <a:miter lim="800000"/>
          </a:ln>
        </p:spPr>
        <p:txBody>
          <a:bodyPr lIns="4073" tIns="0" rIns="4073" bIns="0" anchor="t" anchorCtr="0"/>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244351" indent="-244351" defTabSz="957040"/>
            <a:r>
              <a:rPr lang="zh-CN" altLang="en-US" sz="1500">
                <a:solidFill>
                  <a:schemeClr val="accent1"/>
                </a:solidFill>
                <a:latin typeface="Arial" pitchFamily="34" charset="0"/>
                <a:ea typeface="宋体" pitchFamily="2" charset="-122"/>
              </a:rPr>
              <a:t>优先排序</a:t>
            </a:r>
          </a:p>
        </p:txBody>
      </p:sp>
      <p:sp>
        <p:nvSpPr>
          <p:cNvPr id="48" name="RbLeanShape Right Angle 42"/>
          <p:cNvSpPr/>
          <p:nvPr/>
        </p:nvSpPr>
        <p:spPr>
          <a:xfrm flipH="1">
            <a:off x="2057398" y="2419350"/>
            <a:ext cx="1009649" cy="1085850"/>
          </a:xfrm>
          <a:custGeom>
            <a:gdLst>
              <a:gd name="connsiteX0" fmla="*/ 1270000 w 1270000"/>
              <a:gd name="connsiteY0" fmla="*/ 0 h 476250"/>
              <a:gd name="connsiteX1" fmla="*/ 0 w 1270000"/>
              <a:gd name="connsiteY1" fmla="*/ 0 h 476250"/>
              <a:gd name="connsiteX2" fmla="*/ 0 w 1270000"/>
              <a:gd name="connsiteY2" fmla="*/ 476250 h 476250"/>
            </a:gdLst>
            <a:cxnLst>
              <a:cxn ang="0">
                <a:pos x="connsiteX0" y="connsiteY0"/>
              </a:cxn>
              <a:cxn ang="0">
                <a:pos x="connsiteX1" y="connsiteY1"/>
              </a:cxn>
              <a:cxn ang="0">
                <a:pos x="connsiteX2" y="connsiteY2"/>
              </a:cxn>
            </a:cxnLst>
            <a:rect l="l" t="t" r="r" b="b"/>
            <a:pathLst>
              <a:path w="1270000" h="476250">
                <a:moveTo>
                  <a:pt x="1270000" y="0"/>
                </a:moveTo>
                <a:lnTo>
                  <a:pt x="0" y="0"/>
                </a:lnTo>
                <a:lnTo>
                  <a:pt x="0" y="476250"/>
                </a:lnTo>
              </a:path>
            </a:pathLst>
          </a:custGeom>
          <a:ln w="9525" cmpd="sng">
            <a:solidFill>
              <a:schemeClr val="accent3"/>
            </a:solidFill>
            <a:headEnd type="none"/>
            <a:tailEnd type="oval"/>
          </a:ln>
          <a:effectLst/>
        </p:spPr>
        <p:style>
          <a:lnRef idx="1">
            <a:schemeClr val="accent1"/>
          </a:lnRef>
          <a:fillRef idx="0">
            <a:schemeClr val="accent1"/>
          </a:fillRef>
          <a:effectRef idx="0">
            <a:schemeClr val="accent1"/>
          </a:effectRef>
          <a:fontRef idx="minor">
            <a:schemeClr val="tx1"/>
          </a:fontRef>
        </p:style>
        <p:txBody>
          <a:bodyPr vert="horz" wrap="square" lIns="89999"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49" name="TextBox 48"/>
          <p:cNvSpPr txBox="1"/>
          <p:nvPr/>
        </p:nvSpPr>
        <p:spPr>
          <a:xfrm>
            <a:off x="2057399" y="2486025"/>
            <a:ext cx="933450" cy="635174"/>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600"/>
              </a:spcBef>
              <a:buClr>
                <a:schemeClr val="tx1"/>
              </a:buClr>
              <a:buSzTx/>
            </a:pPr>
            <a:r>
              <a:rPr lang="zh-CN" altLang="en-US">
                <a:latin typeface="+mn-lt"/>
                <a:cs typeface="Arial" pitchFamily="34" charset="0"/>
              </a:rPr>
              <a:t>考虑效果</a:t>
            </a:r>
          </a:p>
          <a:p>
            <a:pPr marL="176188" lvl="1" indent="-176188">
              <a:lnSpc>
                <a:spcPct val="93000"/>
              </a:lnSpc>
              <a:spcBef>
                <a:spcPts val="600"/>
              </a:spcBef>
              <a:buClr>
                <a:schemeClr val="tx1"/>
              </a:buClr>
              <a:buSzTx/>
              <a:buFont typeface="Arial"/>
              <a:buChar char="•"/>
            </a:pPr>
            <a:r>
              <a:rPr lang="zh-CN" altLang="en-US" b="0">
                <a:latin typeface="+mn-lt"/>
                <a:cs typeface="Arial" pitchFamily="34" charset="0"/>
              </a:rPr>
              <a:t>客户需要知道什么？</a:t>
            </a:r>
            <a:endParaRPr lang="zh-CN" altLang="en-US" sz="1300" b="0">
              <a:latin typeface="+mn-lt"/>
              <a:cs typeface="Arial" pitchFamily="34" charset="0"/>
            </a:endParaRPr>
          </a:p>
        </p:txBody>
      </p:sp>
      <p:sp>
        <p:nvSpPr>
          <p:cNvPr id="50" name="RbLeanShape Right Angle 42"/>
          <p:cNvSpPr/>
          <p:nvPr/>
        </p:nvSpPr>
        <p:spPr>
          <a:xfrm flipH="1">
            <a:off x="3257548" y="2419350"/>
            <a:ext cx="1009649" cy="1085850"/>
          </a:xfrm>
          <a:custGeom>
            <a:gdLst>
              <a:gd name="connsiteX0" fmla="*/ 1270000 w 1270000"/>
              <a:gd name="connsiteY0" fmla="*/ 0 h 476250"/>
              <a:gd name="connsiteX1" fmla="*/ 0 w 1270000"/>
              <a:gd name="connsiteY1" fmla="*/ 0 h 476250"/>
              <a:gd name="connsiteX2" fmla="*/ 0 w 1270000"/>
              <a:gd name="connsiteY2" fmla="*/ 476250 h 476250"/>
            </a:gdLst>
            <a:cxnLst>
              <a:cxn ang="0">
                <a:pos x="connsiteX0" y="connsiteY0"/>
              </a:cxn>
              <a:cxn ang="0">
                <a:pos x="connsiteX1" y="connsiteY1"/>
              </a:cxn>
              <a:cxn ang="0">
                <a:pos x="connsiteX2" y="connsiteY2"/>
              </a:cxn>
            </a:cxnLst>
            <a:rect l="l" t="t" r="r" b="b"/>
            <a:pathLst>
              <a:path w="1270000" h="476250">
                <a:moveTo>
                  <a:pt x="1270000" y="0"/>
                </a:moveTo>
                <a:lnTo>
                  <a:pt x="0" y="0"/>
                </a:lnTo>
                <a:lnTo>
                  <a:pt x="0" y="476250"/>
                </a:lnTo>
              </a:path>
            </a:pathLst>
          </a:custGeom>
          <a:ln w="9525" cmpd="sng">
            <a:solidFill>
              <a:schemeClr val="accent3"/>
            </a:solidFill>
            <a:headEnd type="none"/>
            <a:tailEnd type="oval"/>
          </a:ln>
          <a:effectLst/>
        </p:spPr>
        <p:style>
          <a:lnRef idx="1">
            <a:schemeClr val="accent1"/>
          </a:lnRef>
          <a:fillRef idx="0">
            <a:schemeClr val="accent1"/>
          </a:fillRef>
          <a:effectRef idx="0">
            <a:schemeClr val="accent1"/>
          </a:effectRef>
          <a:fontRef idx="minor">
            <a:schemeClr val="tx1"/>
          </a:fontRef>
        </p:style>
        <p:txBody>
          <a:bodyPr vert="horz" wrap="square" lIns="89999"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
        <p:nvSpPr>
          <p:cNvPr id="51" name="TextBox 50"/>
          <p:cNvSpPr txBox="1"/>
          <p:nvPr/>
        </p:nvSpPr>
        <p:spPr>
          <a:xfrm>
            <a:off x="3257549" y="2486025"/>
            <a:ext cx="933450" cy="1007327"/>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600"/>
              </a:spcBef>
              <a:buClr>
                <a:schemeClr val="tx1"/>
              </a:buClr>
              <a:buSzTx/>
            </a:pPr>
            <a:r>
              <a:rPr lang="zh-CN" altLang="en-US">
                <a:cs typeface="Arial" pitchFamily="34" charset="0"/>
              </a:rPr>
              <a:t>分解和假设问题</a:t>
            </a:r>
          </a:p>
          <a:p>
            <a:pPr marL="176188" lvl="1" indent="-176188">
              <a:lnSpc>
                <a:spcPct val="93000"/>
              </a:lnSpc>
              <a:spcBef>
                <a:spcPts val="600"/>
              </a:spcBef>
              <a:buClr>
                <a:schemeClr val="tx1"/>
              </a:buClr>
              <a:buSzTx/>
              <a:buFont typeface="Arial"/>
              <a:buChar char="•"/>
            </a:pPr>
            <a:r>
              <a:rPr lang="zh-CN" altLang="en-US" b="0">
                <a:cs typeface="Arial" pitchFamily="34" charset="0"/>
              </a:rPr>
              <a:t>解决问题的关键因素有哪些？</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4" name="Object 113" hidden="1"/>
          <p:cNvGraphicFramePr>
            <a:graphicFrameLocks noChangeAspect="1"/>
          </p:cNvGraphicFramePr>
          <p:nvPr>
            <p:custDataLst>
              <p:tags r:id="rId3"/>
            </p:custDataLst>
          </p:nvPr>
        </p:nvGraphicFramePr>
        <p:xfrm>
          <a:off x="0" y="0"/>
          <a:ext cx="158750" cy="158750"/>
        </p:xfrm>
        <a:graphic>
          <a:graphicData uri="http://schemas.openxmlformats.org/presentationml/2006/ole">
            <mc:AlternateContent>
              <mc:Choice xmlns:v="urn:schemas-microsoft-com:vml" Requires="v">
                <p:oleObj spid="_x0000_s1054"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26631" name="Rectangle 3"/>
          <p:cNvSpPr>
            <a:spLocks noGrp="1" noChangeArrowheads="1"/>
          </p:cNvSpPr>
          <p:nvPr>
            <p:ph type="body" sz="quarter" idx="12"/>
            <p:custDataLst>
              <p:tags r:id="rId6"/>
            </p:custDataLst>
          </p:nvPr>
        </p:nvSpPr>
        <p:spPr>
          <a:xfrm>
            <a:off x="6426668" y="3901140"/>
            <a:ext cx="1590675" cy="821250"/>
          </a:xfrm>
          <a:prstGeom prst="rect">
            <a:avLst/>
          </a:prstGeom>
          <a:solidFill>
            <a:schemeClr val="bg1"/>
          </a:solidFill>
        </p:spPr>
        <p:txBody>
          <a:bodyPr lIns="0" tIns="0" rIns="0" bIns="0"/>
          <a:lstStyle/>
          <a:p>
            <a:pPr marL="171450" lvl="1" indent="-171450" eaLnBrk="1" hangingPunct="1">
              <a:spcBef>
                <a:spcPts val="600"/>
              </a:spcBef>
            </a:pPr>
            <a:r>
              <a:rPr lang="zh-CN" altLang="en-US" sz="1300">
                <a:solidFill>
                  <a:schemeClr val="tx2"/>
                </a:solidFill>
                <a:latin typeface="Arial" pitchFamily="34" charset="0"/>
                <a:ea typeface="宋体" pitchFamily="2" charset="-122"/>
              </a:rPr>
              <a:t>从高层管理的角度出发</a:t>
            </a:r>
            <a:endParaRPr lang="en-US" altLang="zh-CN" sz="1300">
              <a:solidFill>
                <a:schemeClr val="tx2"/>
              </a:solidFill>
              <a:latin typeface="Arial" pitchFamily="34" charset="0"/>
              <a:ea typeface="宋体" pitchFamily="2" charset="-122"/>
            </a:endParaRPr>
          </a:p>
          <a:p>
            <a:pPr marL="171450" lvl="1" indent="-171450" eaLnBrk="1" hangingPunct="1">
              <a:spcBef>
                <a:spcPts val="600"/>
              </a:spcBef>
            </a:pPr>
            <a:r>
              <a:rPr lang="zh-CN" altLang="en-US" sz="1300">
                <a:solidFill>
                  <a:schemeClr val="tx2"/>
                </a:solidFill>
                <a:latin typeface="Arial" pitchFamily="34" charset="0"/>
                <a:ea typeface="宋体" pitchFamily="2" charset="-122"/>
              </a:rPr>
              <a:t>集中精力，更有效地利用现有资源</a:t>
            </a:r>
          </a:p>
        </p:txBody>
      </p:sp>
      <p:sp>
        <p:nvSpPr>
          <p:cNvPr id="26630" name="Rectangle 2"/>
          <p:cNvSpPr>
            <a:spLocks noGrp="1" noChangeArrowheads="1"/>
          </p:cNvSpPr>
          <p:nvPr>
            <p:ph type="title"/>
            <p:custDataLst>
              <p:tags r:id="rId7"/>
            </p:custDataLst>
          </p:nvPr>
        </p:nvSpPr>
        <p:spPr/>
        <p:txBody>
          <a:bodyPr/>
          <a:lstStyle/>
          <a:p>
            <a:pPr eaLnBrk="1" hangingPunct="1"/>
            <a:r>
              <a:rPr lang="zh-CN" altLang="en-US">
                <a:latin typeface="Arial" pitchFamily="34" charset="0"/>
                <a:ea typeface="宋体" pitchFamily="2" charset="-122"/>
              </a:rPr>
              <a:t>优先排序的必要性</a:t>
            </a:r>
          </a:p>
        </p:txBody>
      </p:sp>
      <p:sp>
        <p:nvSpPr>
          <p:cNvPr id="26627" name="Slide Number Placeholder 4"/>
          <p:cNvSpPr>
            <a:spLocks noGrp="1"/>
          </p:cNvSpPr>
          <p:nvPr>
            <p:ph type="sldNum" sz="quarter" idx="11"/>
            <p:custDataLst>
              <p:tags r:id="rId8"/>
            </p:custDataLst>
          </p:nvPr>
        </p:nvSpPr>
        <p:spPr>
          <a:noFill/>
        </p:spPr>
        <p:txBody>
          <a:bodyPr/>
          <a:lstStyle/>
          <a:p>
            <a:pPr defTabSz="957040"/>
            <a:fld id="{C77595C1-AF78-442D-B8AC-D2DCA61FACBF}" type="slidenum">
              <a:rPr lang="en-US" altLang="zh-CN">
                <a:latin typeface="Arial" pitchFamily="34" charset="0"/>
                <a:ea typeface="宋体" pitchFamily="2" charset="-122"/>
              </a:rPr>
              <a:pPr defTabSz="957040"/>
              <a:t>21</a:t>
            </a:fld>
            <a:endParaRPr lang="en-US" altLang="zh-CN">
              <a:latin typeface="Arial" pitchFamily="34" charset="0"/>
              <a:ea typeface="宋体" pitchFamily="2" charset="-122"/>
            </a:endParaRPr>
          </a:p>
        </p:txBody>
      </p:sp>
      <p:sp>
        <p:nvSpPr>
          <p:cNvPr id="26626" name="Footer Placeholder 3"/>
          <p:cNvSpPr>
            <a:spLocks noGrp="1"/>
          </p:cNvSpPr>
          <p:nvPr>
            <p:ph type="ftr" sz="quarter" idx="10"/>
            <p:custDataLst>
              <p:tags r:id="rId9"/>
            </p:custDataLst>
          </p:nvPr>
        </p:nvSpPr>
        <p:spPr>
          <a:noFill/>
        </p:spPr>
        <p:txBody>
          <a:bodyPr/>
          <a:lstStyle/>
          <a:p>
            <a:pPr defTabSz="957040"/>
            <a:r>
              <a:rPr lang="en-US" altLang="zh-CN">
                <a:latin typeface="Arial" pitchFamily="34" charset="0"/>
                <a:ea typeface="宋体" pitchFamily="2" charset="-122"/>
              </a:rPr>
              <a:t>COM/010321/SH-7 steps (2000GB)</a:t>
            </a:r>
          </a:p>
        </p:txBody>
      </p:sp>
      <p:sp>
        <p:nvSpPr>
          <p:cNvPr id="98" name="Line 4"/>
          <p:cNvSpPr>
            <a:spLocks noChangeShapeType="1"/>
          </p:cNvSpPr>
          <p:nvPr>
            <p:custDataLst>
              <p:tags r:id="rId10"/>
            </p:custDataLst>
          </p:nvPr>
        </p:nvSpPr>
        <p:spPr bwMode="auto">
          <a:xfrm>
            <a:off x="5835109" y="3738175"/>
            <a:ext cx="2773792" cy="0"/>
          </a:xfrm>
          <a:prstGeom prst="line">
            <a:avLst/>
          </a:prstGeom>
          <a:noFill/>
          <a:ln w="22225">
            <a:solidFill>
              <a:schemeClr val="accent3"/>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sp>
        <p:nvSpPr>
          <p:cNvPr id="99" name="Line 5"/>
          <p:cNvSpPr>
            <a:spLocks noChangeShapeType="1"/>
          </p:cNvSpPr>
          <p:nvPr>
            <p:custDataLst>
              <p:tags r:id="rId11"/>
            </p:custDataLst>
          </p:nvPr>
        </p:nvSpPr>
        <p:spPr bwMode="auto">
          <a:xfrm>
            <a:off x="6806088" y="4864582"/>
            <a:ext cx="831834" cy="0"/>
          </a:xfrm>
          <a:prstGeom prst="line">
            <a:avLst/>
          </a:prstGeom>
          <a:noFill/>
          <a:ln w="22225">
            <a:solidFill>
              <a:schemeClr val="accent3"/>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sp>
        <p:nvSpPr>
          <p:cNvPr id="101" name="Line 14"/>
          <p:cNvSpPr>
            <a:spLocks noChangeShapeType="1"/>
          </p:cNvSpPr>
          <p:nvPr>
            <p:custDataLst>
              <p:tags r:id="rId12"/>
            </p:custDataLst>
          </p:nvPr>
        </p:nvSpPr>
        <p:spPr bwMode="auto">
          <a:xfrm>
            <a:off x="6317177" y="4454587"/>
            <a:ext cx="1809656" cy="0"/>
          </a:xfrm>
          <a:prstGeom prst="line">
            <a:avLst/>
          </a:prstGeom>
          <a:noFill/>
          <a:ln w="22225">
            <a:solidFill>
              <a:schemeClr val="accent3"/>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sp>
        <p:nvSpPr>
          <p:cNvPr id="102" name="Line 15"/>
          <p:cNvSpPr>
            <a:spLocks noChangeShapeType="1"/>
          </p:cNvSpPr>
          <p:nvPr>
            <p:custDataLst>
              <p:tags r:id="rId13"/>
            </p:custDataLst>
          </p:nvPr>
        </p:nvSpPr>
        <p:spPr bwMode="auto">
          <a:xfrm>
            <a:off x="6081465" y="4096381"/>
            <a:ext cx="2281079" cy="0"/>
          </a:xfrm>
          <a:prstGeom prst="line">
            <a:avLst/>
          </a:prstGeom>
          <a:noFill/>
          <a:ln w="22225">
            <a:solidFill>
              <a:schemeClr val="accent3"/>
            </a:solidFill>
            <a:prstDash val="sysDot"/>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grpSp>
        <p:nvGrpSpPr>
          <p:cNvPr id="103" name="Group 16"/>
          <p:cNvGrpSpPr/>
          <p:nvPr>
            <p:custDataLst>
              <p:tags r:id="rId14"/>
            </p:custDataLst>
          </p:nvPr>
        </p:nvGrpSpPr>
        <p:grpSpPr>
          <a:xfrm>
            <a:off x="5172075" y="3310917"/>
            <a:ext cx="4099860" cy="1553665"/>
            <a:chOff x="496" y="1947"/>
            <a:chExt cx="2696" cy="720"/>
          </a:xfrm>
        </p:grpSpPr>
        <p:sp>
          <p:nvSpPr>
            <p:cNvPr id="111" name="Freeform 17"/>
            <p:cNvSpPr/>
            <p:nvPr/>
          </p:nvSpPr>
          <p:spPr bwMode="auto">
            <a:xfrm flipV="1">
              <a:off x="2121" y="1947"/>
              <a:ext cx="1071" cy="720"/>
            </a:xfrm>
            <a:custGeom>
              <a:cxnLst>
                <a:cxn ang="0">
                  <a:pos x="0" y="0"/>
                </a:cxn>
                <a:cxn ang="0">
                  <a:pos x="225" y="0"/>
                </a:cxn>
                <a:cxn ang="0">
                  <a:pos x="1029" y="804"/>
                </a:cxn>
                <a:cxn ang="0">
                  <a:pos x="1195" y="804"/>
                </a:cxn>
              </a:cxnLst>
              <a:rect l="0" t="0" r="r" b="b"/>
              <a:pathLst>
                <a:path w="1195" h="804">
                  <a:moveTo>
                    <a:pt x="0" y="0"/>
                  </a:moveTo>
                  <a:lnTo>
                    <a:pt x="225" y="0"/>
                  </a:lnTo>
                  <a:lnTo>
                    <a:pt x="1029" y="804"/>
                  </a:lnTo>
                  <a:lnTo>
                    <a:pt x="1195" y="804"/>
                  </a:lnTo>
                </a:path>
              </a:pathLst>
            </a:custGeom>
            <a:noFill/>
            <a:ln w="22225" cap="flat" cmpd="sng">
              <a:solidFill>
                <a:schemeClr val="accent3"/>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sp>
          <p:nvSpPr>
            <p:cNvPr id="112" name="Freeform 18"/>
            <p:cNvSpPr/>
            <p:nvPr/>
          </p:nvSpPr>
          <p:spPr bwMode="auto">
            <a:xfrm flipH="1" flipV="1">
              <a:off x="496" y="1947"/>
              <a:ext cx="1071" cy="720"/>
            </a:xfrm>
            <a:custGeom>
              <a:cxnLst>
                <a:cxn ang="0">
                  <a:pos x="0" y="0"/>
                </a:cxn>
                <a:cxn ang="0">
                  <a:pos x="225" y="0"/>
                </a:cxn>
                <a:cxn ang="0">
                  <a:pos x="1029" y="804"/>
                </a:cxn>
                <a:cxn ang="0">
                  <a:pos x="1195" y="804"/>
                </a:cxn>
              </a:cxnLst>
              <a:rect l="0" t="0" r="r" b="b"/>
              <a:pathLst>
                <a:path w="1195" h="804">
                  <a:moveTo>
                    <a:pt x="0" y="0"/>
                  </a:moveTo>
                  <a:lnTo>
                    <a:pt x="225" y="0"/>
                  </a:lnTo>
                  <a:lnTo>
                    <a:pt x="1029" y="804"/>
                  </a:lnTo>
                  <a:lnTo>
                    <a:pt x="1195" y="804"/>
                  </a:lnTo>
                </a:path>
              </a:pathLst>
            </a:custGeom>
            <a:noFill/>
            <a:ln w="22225" cap="flat" cmpd="sng">
              <a:solidFill>
                <a:schemeClr val="accent3"/>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grpSp>
      <p:grpSp>
        <p:nvGrpSpPr>
          <p:cNvPr id="104" name="Group 31"/>
          <p:cNvGrpSpPr/>
          <p:nvPr>
            <p:custDataLst>
              <p:tags r:id="rId15"/>
            </p:custDataLst>
          </p:nvPr>
        </p:nvGrpSpPr>
        <p:grpSpPr>
          <a:xfrm>
            <a:off x="6656297" y="5058790"/>
            <a:ext cx="1131415" cy="722885"/>
            <a:chOff x="4371975" y="4005263"/>
            <a:chExt cx="1181100" cy="531812"/>
          </a:xfrm>
        </p:grpSpPr>
        <p:cxnSp>
          <p:nvCxnSpPr>
            <p:cNvPr id="105" name="Straight Connector 104"/>
            <p:cNvCxnSpPr/>
            <p:nvPr/>
          </p:nvCxnSpPr>
          <p:spPr>
            <a:xfrm rot="5400000">
              <a:off x="410606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a:xfrm rot="5400000">
              <a:off x="434228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rot="5400000">
              <a:off x="457850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5400000">
              <a:off x="481472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a:xfrm rot="5400000">
              <a:off x="505094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a:xfrm rot="5400000">
              <a:off x="5287169" y="4271169"/>
              <a:ext cx="531812" cy="0"/>
            </a:xfrm>
            <a:prstGeom prst="line">
              <a:avLst/>
            </a:prstGeom>
            <a:ln w="9525">
              <a:solidFill>
                <a:schemeClr val="accent3"/>
              </a:solidFill>
              <a:headEnd type="none" w="med" len="med"/>
              <a:tailEnd type="triangle" w="lg" len="lg"/>
            </a:ln>
            <a:effectLst/>
          </p:spPr>
          <p:style>
            <a:lnRef idx="1">
              <a:schemeClr val="accent1"/>
            </a:lnRef>
            <a:fillRef idx="0">
              <a:schemeClr val="accent1"/>
            </a:fillRef>
            <a:effectRef idx="0">
              <a:schemeClr val="accent1"/>
            </a:effectRef>
            <a:fontRef idx="minor">
              <a:schemeClr val="tx1"/>
            </a:fontRef>
          </p:style>
        </p:cxnSp>
      </p:grpSp>
      <p:sp>
        <p:nvSpPr>
          <p:cNvPr id="84" name="AutoShape 71"/>
          <p:cNvSpPr>
            <a:spLocks noChangeAspect="1" noChangeArrowheads="1" noTextEdit="1"/>
          </p:cNvSpPr>
          <p:nvPr>
            <p:custDataLst>
              <p:tags r:id="rId16"/>
            </p:custDataLst>
          </p:nvPr>
        </p:nvSpPr>
        <p:spPr bwMode="auto">
          <a:xfrm>
            <a:off x="252498" y="5547359"/>
            <a:ext cx="685800" cy="685800"/>
          </a:xfrm>
          <a:prstGeom prst="rect">
            <a:avLst/>
          </a:prstGeom>
          <a:noFill/>
          <a:ln w="9525">
            <a:noFill/>
            <a:miter lim="800000"/>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latin typeface="Arial" pitchFamily="34" charset="0"/>
              <a:ea typeface="宋体" pitchFamily="2" charset="-122"/>
            </a:endParaRPr>
          </a:p>
        </p:txBody>
      </p:sp>
      <p:sp>
        <p:nvSpPr>
          <p:cNvPr id="89" name="LegendText"/>
          <p:cNvSpPr txBox="1"/>
          <p:nvPr>
            <p:custDataLst>
              <p:tags r:id="rId17"/>
            </p:custDataLst>
          </p:nvPr>
        </p:nvSpPr>
        <p:spPr>
          <a:xfrm>
            <a:off x="1036450" y="6192247"/>
            <a:ext cx="512961" cy="143116"/>
          </a:xfrm>
          <a:prstGeom prst="rect">
            <a:avLst/>
          </a:prstGeom>
          <a:noFill/>
          <a:ln w="9525">
            <a:noFill/>
          </a:ln>
        </p:spPr>
        <p:txBody>
          <a:bodyPr vert="horz" wrap="none" lIns="0" tIns="0" rIns="0" bIns="0" rtlCol="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sz="1000" b="0">
                <a:latin typeface="Arial" pitchFamily="34" charset="0"/>
                <a:ea typeface="宋体" pitchFamily="2" charset="-122"/>
                <a:cs typeface="Arial" pitchFamily="34" charset="0"/>
              </a:rPr>
              <a:t>优先位置</a:t>
            </a:r>
          </a:p>
        </p:txBody>
      </p:sp>
      <p:grpSp>
        <p:nvGrpSpPr>
          <p:cNvPr id="90" name="Legend"/>
          <p:cNvGrpSpPr/>
          <p:nvPr>
            <p:custDataLst>
              <p:tags r:id="rId18"/>
            </p:custDataLst>
          </p:nvPr>
        </p:nvGrpSpPr>
        <p:grpSpPr>
          <a:xfrm>
            <a:off x="1795275" y="6190304"/>
            <a:ext cx="1067891" cy="147003"/>
            <a:chOff x="736600" y="6156959"/>
            <a:chExt cx="1067891" cy="147003"/>
          </a:xfrm>
        </p:grpSpPr>
        <p:sp>
          <p:nvSpPr>
            <p:cNvPr id="91" name="LegendIcon"/>
            <p:cNvSpPr/>
            <p:nvPr/>
          </p:nvSpPr>
          <p:spPr>
            <a:xfrm>
              <a:off x="736600" y="6159500"/>
              <a:ext cx="215900" cy="144462"/>
            </a:xfrm>
            <a:prstGeom prst="rect">
              <a:avLst/>
            </a:prstGeom>
            <a:solidFill>
              <a:srgbClr val="D6CBC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defRPr/>
              </a:pPr>
              <a:endParaRPr lang="de-DE" altLang="en-US" b="0">
                <a:latin typeface="Arial" pitchFamily="34" charset="0"/>
                <a:ea typeface="宋体" pitchFamily="2" charset="-122"/>
              </a:endParaRPr>
            </a:p>
          </p:txBody>
        </p:sp>
        <p:sp>
          <p:nvSpPr>
            <p:cNvPr id="92" name="LegendText"/>
            <p:cNvSpPr txBox="1"/>
            <p:nvPr/>
          </p:nvSpPr>
          <p:spPr>
            <a:xfrm>
              <a:off x="1035050" y="6156959"/>
              <a:ext cx="769441" cy="143116"/>
            </a:xfrm>
            <a:prstGeom prst="rect">
              <a:avLst/>
            </a:prstGeom>
            <a:noFill/>
            <a:ln w="9525">
              <a:noFill/>
            </a:ln>
          </p:spPr>
          <p:txBody>
            <a:bodyPr vert="horz" wrap="none" lIns="0" tIns="0" rIns="0" bIns="0" rtlCol="0" anchor="t" anchorCtr="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sz="1000" b="0">
                  <a:latin typeface="Arial" pitchFamily="34" charset="0"/>
                  <a:ea typeface="宋体" pitchFamily="2" charset="-122"/>
                  <a:cs typeface="Arial" pitchFamily="34" charset="0"/>
                </a:rPr>
                <a:t>非关键性议题</a:t>
              </a:r>
            </a:p>
          </p:txBody>
        </p:sp>
      </p:grpSp>
      <p:sp>
        <p:nvSpPr>
          <p:cNvPr id="93" name="Oval 71"/>
          <p:cNvSpPr>
            <a:spLocks noChangeArrowheads="1"/>
          </p:cNvSpPr>
          <p:nvPr>
            <p:custDataLst>
              <p:tags r:id="rId19"/>
            </p:custDataLst>
          </p:nvPr>
        </p:nvSpPr>
        <p:spPr bwMode="gray">
          <a:xfrm>
            <a:off x="753074" y="6173909"/>
            <a:ext cx="182880" cy="179792"/>
          </a:xfrm>
          <a:prstGeom prst="ellipse">
            <a:avLst/>
          </a:prstGeom>
          <a:solidFill>
            <a:schemeClr val="accent3"/>
          </a:solidFill>
          <a:ln w="12700">
            <a:noFill/>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kumimoji="1" lang="zh-CN" altLang="en-US">
                <a:solidFill>
                  <a:schemeClr val="accent1"/>
                </a:solidFill>
                <a:latin typeface="Arial" pitchFamily="34" charset="0"/>
                <a:ea typeface="宋体" pitchFamily="2" charset="-122"/>
              </a:rPr>
              <a:t>1</a:t>
            </a:r>
          </a:p>
        </p:txBody>
      </p:sp>
      <p:sp>
        <p:nvSpPr>
          <p:cNvPr id="113" name="Rectangle 112"/>
          <p:cNvSpPr/>
          <p:nvPr>
            <p:custDataLst>
              <p:tags r:id="rId20"/>
            </p:custDataLst>
          </p:nvPr>
        </p:nvSpPr>
        <p:spPr>
          <a:xfrm>
            <a:off x="3552825" y="2438399"/>
            <a:ext cx="1247775" cy="2266950"/>
          </a:xfrm>
          <a:prstGeom prst="rect">
            <a:avLst/>
          </a:prstGeom>
          <a:solidFill>
            <a:schemeClr val="accent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lIns="72000" tIns="0" rIns="7200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lnSpc>
                <a:spcPct val="93000"/>
              </a:lnSpc>
              <a:spcBef>
                <a:spcPts val="300"/>
              </a:spcBef>
            </a:pPr>
            <a:endParaRPr lang="zh-CN" altLang="en-US" sz="1300" b="0">
              <a:solidFill>
                <a:schemeClr val="tx1"/>
              </a:solidFill>
              <a:latin typeface="Arial" pitchFamily="34" charset="0"/>
              <a:ea typeface="宋体" pitchFamily="2" charset="-122"/>
              <a:cs typeface="Arial" pitchFamily="34" charset="0"/>
            </a:endParaRPr>
          </a:p>
        </p:txBody>
      </p:sp>
      <p:sp>
        <p:nvSpPr>
          <p:cNvPr id="26632" name="Rectangle 5"/>
          <p:cNvSpPr>
            <a:spLocks noChangeArrowheads="1"/>
          </p:cNvSpPr>
          <p:nvPr>
            <p:custDataLst>
              <p:tags r:id="rId21"/>
            </p:custDataLst>
          </p:nvPr>
        </p:nvSpPr>
        <p:spPr bwMode="blackWhite">
          <a:xfrm>
            <a:off x="738000" y="3854358"/>
            <a:ext cx="1110805" cy="524797"/>
          </a:xfrm>
          <a:prstGeom prst="rect">
            <a:avLst/>
          </a:prstGeom>
          <a:solidFill>
            <a:schemeClr val="accent1"/>
          </a:solidFill>
          <a:ln w="22225" cmpd="sng">
            <a:solidFill>
              <a:schemeClr val="accent3"/>
            </a:solidFill>
            <a:miter lim="800000"/>
          </a:ln>
          <a:effectLst/>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lang="zh-CN" altLang="en-US">
                <a:solidFill>
                  <a:schemeClr val="tx2"/>
                </a:solidFill>
                <a:latin typeface="Arial" pitchFamily="34" charset="0"/>
                <a:ea typeface="宋体" pitchFamily="2" charset="-122"/>
              </a:rPr>
              <a:t>问题陈述 </a:t>
            </a:r>
          </a:p>
        </p:txBody>
      </p:sp>
      <p:sp>
        <p:nvSpPr>
          <p:cNvPr id="26633" name="Rectangle 6"/>
          <p:cNvSpPr>
            <a:spLocks noChangeArrowheads="1"/>
          </p:cNvSpPr>
          <p:nvPr>
            <p:custDataLst>
              <p:tags r:id="rId22"/>
            </p:custDataLst>
          </p:nvPr>
        </p:nvSpPr>
        <p:spPr bwMode="blackWhite">
          <a:xfrm>
            <a:off x="2217318" y="3028335"/>
            <a:ext cx="1110806" cy="526418"/>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lang="zh-CN" altLang="en-US" b="0">
                <a:solidFill>
                  <a:schemeClr val="tx2"/>
                </a:solidFill>
                <a:latin typeface="Arial" pitchFamily="34" charset="0"/>
                <a:ea typeface="宋体" pitchFamily="2" charset="-122"/>
              </a:rPr>
              <a:t>问题1</a:t>
            </a:r>
          </a:p>
        </p:txBody>
      </p:sp>
      <p:sp>
        <p:nvSpPr>
          <p:cNvPr id="26634" name="Rectangle 7"/>
          <p:cNvSpPr>
            <a:spLocks noChangeArrowheads="1"/>
          </p:cNvSpPr>
          <p:nvPr>
            <p:custDataLst>
              <p:tags r:id="rId23"/>
            </p:custDataLst>
          </p:nvPr>
        </p:nvSpPr>
        <p:spPr bwMode="blackWhite">
          <a:xfrm>
            <a:off x="2217318" y="3909369"/>
            <a:ext cx="1110806" cy="524797"/>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lang="zh-CN" altLang="en-US" b="0">
                <a:solidFill>
                  <a:schemeClr val="tx2"/>
                </a:solidFill>
                <a:latin typeface="Arial" pitchFamily="34" charset="0"/>
                <a:ea typeface="宋体" pitchFamily="2" charset="-122"/>
              </a:rPr>
              <a:t>问题2</a:t>
            </a:r>
          </a:p>
        </p:txBody>
      </p:sp>
      <p:sp>
        <p:nvSpPr>
          <p:cNvPr id="26635" name="Rectangle 8"/>
          <p:cNvSpPr>
            <a:spLocks noChangeArrowheads="1"/>
          </p:cNvSpPr>
          <p:nvPr>
            <p:custDataLst>
              <p:tags r:id="rId24"/>
            </p:custDataLst>
          </p:nvPr>
        </p:nvSpPr>
        <p:spPr bwMode="blackWhite">
          <a:xfrm>
            <a:off x="2217318" y="4632344"/>
            <a:ext cx="1110806" cy="526417"/>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lang="zh-CN" altLang="en-US" b="0">
                <a:solidFill>
                  <a:schemeClr val="tx2"/>
                </a:solidFill>
                <a:latin typeface="Arial" pitchFamily="34" charset="0"/>
                <a:ea typeface="宋体" pitchFamily="2" charset="-122"/>
              </a:rPr>
              <a:t>问题3</a:t>
            </a:r>
          </a:p>
        </p:txBody>
      </p:sp>
      <p:sp>
        <p:nvSpPr>
          <p:cNvPr id="26636" name="Rectangle 9"/>
          <p:cNvSpPr>
            <a:spLocks noChangeArrowheads="1"/>
          </p:cNvSpPr>
          <p:nvPr>
            <p:custDataLst>
              <p:tags r:id="rId25"/>
            </p:custDataLst>
          </p:nvPr>
        </p:nvSpPr>
        <p:spPr bwMode="blackWhite">
          <a:xfrm>
            <a:off x="3649258" y="2875596"/>
            <a:ext cx="1063425" cy="359583"/>
          </a:xfrm>
          <a:prstGeom prst="rect">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26637" name="Rectangle 10"/>
          <p:cNvSpPr>
            <a:spLocks noChangeArrowheads="1"/>
          </p:cNvSpPr>
          <p:nvPr>
            <p:custDataLst>
              <p:tags r:id="rId26"/>
            </p:custDataLst>
          </p:nvPr>
        </p:nvSpPr>
        <p:spPr bwMode="blackWhite">
          <a:xfrm>
            <a:off x="3649258" y="3347909"/>
            <a:ext cx="1063425" cy="359583"/>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endParaRPr lang="zh-CN" altLang="en-US" b="0">
              <a:latin typeface="Arial" pitchFamily="34" charset="0"/>
              <a:ea typeface="宋体" pitchFamily="2" charset="-122"/>
            </a:endParaRPr>
          </a:p>
          <a:p>
            <a:pPr eaLnBrk="0" hangingPunct="0"/>
            <a:endParaRPr lang="zh-CN" altLang="en-US" b="0">
              <a:latin typeface="Arial" pitchFamily="34" charset="0"/>
              <a:ea typeface="宋体" pitchFamily="2" charset="-122"/>
            </a:endParaRPr>
          </a:p>
        </p:txBody>
      </p:sp>
      <p:sp>
        <p:nvSpPr>
          <p:cNvPr id="26638" name="Rectangle 11"/>
          <p:cNvSpPr>
            <a:spLocks noChangeArrowheads="1"/>
          </p:cNvSpPr>
          <p:nvPr>
            <p:custDataLst>
              <p:tags r:id="rId27"/>
            </p:custDataLst>
          </p:nvPr>
        </p:nvSpPr>
        <p:spPr bwMode="blackWhite">
          <a:xfrm>
            <a:off x="3649258" y="3766771"/>
            <a:ext cx="1063425" cy="359583"/>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endParaRPr lang="zh-CN" altLang="en-US" b="0">
              <a:latin typeface="Arial" pitchFamily="34" charset="0"/>
              <a:ea typeface="宋体" pitchFamily="2" charset="-122"/>
            </a:endParaRPr>
          </a:p>
          <a:p>
            <a:pPr eaLnBrk="0" hangingPunct="0"/>
            <a:endParaRPr lang="zh-CN" altLang="en-US" b="0">
              <a:latin typeface="Arial" pitchFamily="34" charset="0"/>
              <a:ea typeface="宋体" pitchFamily="2" charset="-122"/>
            </a:endParaRPr>
          </a:p>
        </p:txBody>
      </p:sp>
      <p:sp>
        <p:nvSpPr>
          <p:cNvPr id="26639" name="Rectangle 12"/>
          <p:cNvSpPr>
            <a:spLocks noChangeArrowheads="1"/>
          </p:cNvSpPr>
          <p:nvPr>
            <p:custDataLst>
              <p:tags r:id="rId28"/>
            </p:custDataLst>
          </p:nvPr>
        </p:nvSpPr>
        <p:spPr bwMode="blackWhite">
          <a:xfrm>
            <a:off x="3649258" y="4217181"/>
            <a:ext cx="1063425" cy="359583"/>
          </a:xfrm>
          <a:prstGeom prst="rect">
            <a:avLst/>
          </a:prstGeom>
          <a:solidFill>
            <a:schemeClr val="accent1"/>
          </a:solidFill>
          <a:ln w="12700">
            <a:solidFill>
              <a:schemeClr val="accent3"/>
            </a:solidFill>
            <a:miter lim="800000"/>
          </a:ln>
        </p:spPr>
        <p:txBody>
          <a:bodyPr wrap="none" lIns="98419" tIns="49210" rIns="98419" bIns="4921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0" hangingPunct="0"/>
            <a:endParaRPr lang="zh-CN" altLang="en-US" b="0">
              <a:latin typeface="Arial" pitchFamily="34" charset="0"/>
              <a:ea typeface="宋体" pitchFamily="2" charset="-122"/>
            </a:endParaRPr>
          </a:p>
          <a:p>
            <a:pPr eaLnBrk="0" hangingPunct="0"/>
            <a:endParaRPr lang="zh-CN" altLang="en-US" b="0">
              <a:latin typeface="Arial" pitchFamily="34" charset="0"/>
              <a:ea typeface="宋体" pitchFamily="2" charset="-122"/>
            </a:endParaRPr>
          </a:p>
        </p:txBody>
      </p:sp>
      <p:sp>
        <p:nvSpPr>
          <p:cNvPr id="26640" name="Rectangle 25"/>
          <p:cNvSpPr>
            <a:spLocks noChangeArrowheads="1"/>
          </p:cNvSpPr>
          <p:nvPr>
            <p:custDataLst>
              <p:tags r:id="rId29"/>
            </p:custDataLst>
          </p:nvPr>
        </p:nvSpPr>
        <p:spPr bwMode="invGray">
          <a:xfrm rot="600000">
            <a:off x="3668063" y="5513342"/>
            <a:ext cx="1063425" cy="247820"/>
          </a:xfrm>
          <a:prstGeom prst="rect">
            <a:avLst/>
          </a:prstGeom>
          <a:solidFill>
            <a:srgbClr val="D6CBC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eaLnBrk="0" hangingPunct="0">
              <a:defRPr/>
            </a:pPr>
            <a:endParaRPr lang="zh-CN" altLang="en-US" b="0">
              <a:solidFill>
                <a:schemeClr val="lt1"/>
              </a:solidFill>
              <a:latin typeface="Arial" pitchFamily="34" charset="0"/>
              <a:ea typeface="宋体" pitchFamily="2" charset="-122"/>
            </a:endParaRPr>
          </a:p>
          <a:p>
            <a:pPr algn="ctr" eaLnBrk="0" hangingPunct="0">
              <a:defRPr/>
            </a:pPr>
            <a:endParaRPr lang="zh-CN" altLang="en-US" b="0">
              <a:solidFill>
                <a:schemeClr val="lt1"/>
              </a:solidFill>
              <a:latin typeface="Arial" pitchFamily="34" charset="0"/>
              <a:ea typeface="宋体" pitchFamily="2" charset="-122"/>
            </a:endParaRPr>
          </a:p>
        </p:txBody>
      </p:sp>
      <p:sp>
        <p:nvSpPr>
          <p:cNvPr id="26641" name="Rectangle 26"/>
          <p:cNvSpPr>
            <a:spLocks noChangeArrowheads="1"/>
          </p:cNvSpPr>
          <p:nvPr>
            <p:custDataLst>
              <p:tags r:id="rId30"/>
            </p:custDataLst>
          </p:nvPr>
        </p:nvSpPr>
        <p:spPr bwMode="invGray">
          <a:xfrm rot="600000">
            <a:off x="3554253" y="6109408"/>
            <a:ext cx="1063425" cy="247820"/>
          </a:xfrm>
          <a:prstGeom prst="rect">
            <a:avLst/>
          </a:prstGeom>
          <a:solidFill>
            <a:srgbClr val="D6CBC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eaLnBrk="0" hangingPunct="0">
              <a:defRPr/>
            </a:pPr>
            <a:endParaRPr lang="zh-CN" altLang="en-US" b="0">
              <a:solidFill>
                <a:schemeClr val="lt1"/>
              </a:solidFill>
              <a:latin typeface="Arial" pitchFamily="34" charset="0"/>
              <a:ea typeface="宋体" pitchFamily="2" charset="-122"/>
            </a:endParaRPr>
          </a:p>
          <a:p>
            <a:pPr algn="ctr" eaLnBrk="0" hangingPunct="0">
              <a:defRPr/>
            </a:pPr>
            <a:endParaRPr lang="zh-CN" altLang="en-US" b="0">
              <a:solidFill>
                <a:schemeClr val="lt1"/>
              </a:solidFill>
              <a:latin typeface="Arial" pitchFamily="34" charset="0"/>
              <a:ea typeface="宋体" pitchFamily="2" charset="-122"/>
            </a:endParaRPr>
          </a:p>
        </p:txBody>
      </p:sp>
      <p:sp>
        <p:nvSpPr>
          <p:cNvPr id="26642" name="Line 27"/>
          <p:cNvSpPr>
            <a:spLocks noChangeShapeType="1"/>
          </p:cNvSpPr>
          <p:nvPr>
            <p:custDataLst>
              <p:tags r:id="rId31"/>
            </p:custDataLst>
          </p:nvPr>
        </p:nvSpPr>
        <p:spPr bwMode="invGray">
          <a:xfrm>
            <a:off x="3310078" y="5753064"/>
            <a:ext cx="152669" cy="29155"/>
          </a:xfrm>
          <a:prstGeom prst="line">
            <a:avLst/>
          </a:prstGeom>
          <a:noFill/>
          <a:ln w="12700">
            <a:solidFill>
              <a:schemeClr val="accent3"/>
            </a:solidFill>
            <a:round/>
            <a:headEnd type="none" w="sm" len="sm"/>
            <a:tailEnd type="none" w="sm" len="sm"/>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6643" name="Line 28"/>
          <p:cNvSpPr>
            <a:spLocks noChangeShapeType="1"/>
          </p:cNvSpPr>
          <p:nvPr>
            <p:custDataLst>
              <p:tags r:id="rId32"/>
            </p:custDataLst>
          </p:nvPr>
        </p:nvSpPr>
        <p:spPr bwMode="invGray">
          <a:xfrm flipH="1">
            <a:off x="3413612" y="5500383"/>
            <a:ext cx="93006" cy="589587"/>
          </a:xfrm>
          <a:prstGeom prst="line">
            <a:avLst/>
          </a:prstGeom>
          <a:noFill/>
          <a:ln w="12700">
            <a:solidFill>
              <a:schemeClr val="accent3"/>
            </a:solidFill>
            <a:round/>
            <a:headEnd type="none" w="sm" len="sm"/>
            <a:tailEnd type="none" w="sm" len="sm"/>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6644" name="Line 29"/>
          <p:cNvSpPr>
            <a:spLocks noChangeShapeType="1"/>
          </p:cNvSpPr>
          <p:nvPr>
            <p:custDataLst>
              <p:tags r:id="rId33"/>
            </p:custDataLst>
          </p:nvPr>
        </p:nvSpPr>
        <p:spPr bwMode="invGray">
          <a:xfrm>
            <a:off x="3506619" y="5500384"/>
            <a:ext cx="163695" cy="24116"/>
          </a:xfrm>
          <a:prstGeom prst="line">
            <a:avLst/>
          </a:prstGeom>
          <a:noFill/>
          <a:ln w="12700">
            <a:solidFill>
              <a:schemeClr val="accent3"/>
            </a:solidFill>
            <a:round/>
            <a:headEnd type="none" w="sm" len="sm"/>
            <a:tailEnd type="none" w="sm" len="sm"/>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b="0">
              <a:latin typeface="Arial" pitchFamily="34" charset="0"/>
              <a:ea typeface="宋体" pitchFamily="2" charset="-122"/>
            </a:endParaRPr>
          </a:p>
        </p:txBody>
      </p:sp>
      <p:sp>
        <p:nvSpPr>
          <p:cNvPr id="26645" name="Line 30"/>
          <p:cNvSpPr>
            <a:spLocks noChangeShapeType="1"/>
          </p:cNvSpPr>
          <p:nvPr>
            <p:custDataLst>
              <p:tags r:id="rId34"/>
            </p:custDataLst>
          </p:nvPr>
        </p:nvSpPr>
        <p:spPr bwMode="invGray">
          <a:xfrm>
            <a:off x="3413612" y="6089971"/>
            <a:ext cx="154425" cy="29155"/>
          </a:xfrm>
          <a:prstGeom prst="line">
            <a:avLst/>
          </a:prstGeom>
          <a:noFill/>
          <a:ln w="12700">
            <a:solidFill>
              <a:schemeClr val="accent3"/>
            </a:solidFill>
            <a:round/>
            <a:headEnd type="none" w="sm" len="sm"/>
            <a:tailEnd type="none" w="sm" len="sm"/>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6646" name="Rectangle 31"/>
          <p:cNvSpPr>
            <a:spLocks noChangeArrowheads="1"/>
          </p:cNvSpPr>
          <p:nvPr>
            <p:custDataLst>
              <p:tags r:id="rId35"/>
            </p:custDataLst>
          </p:nvPr>
        </p:nvSpPr>
        <p:spPr bwMode="invGray">
          <a:xfrm rot="600000">
            <a:off x="2211557" y="5385381"/>
            <a:ext cx="1110805" cy="526418"/>
          </a:xfrm>
          <a:prstGeom prst="rect">
            <a:avLst/>
          </a:prstGeom>
          <a:solidFill>
            <a:srgbClr val="D6CBC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defRPr/>
            </a:pPr>
            <a:r>
              <a:rPr lang="zh-CN" altLang="en-US" b="0">
                <a:latin typeface="Arial" pitchFamily="34" charset="0"/>
                <a:ea typeface="宋体" pitchFamily="2" charset="-122"/>
              </a:rPr>
              <a:t>问题</a:t>
            </a:r>
            <a:r>
              <a:rPr lang="en-US" altLang="zh-CN" b="0">
                <a:latin typeface="Arial" pitchFamily="34" charset="0"/>
                <a:ea typeface="宋体" pitchFamily="2" charset="-122"/>
              </a:rPr>
              <a:t>4</a:t>
            </a:r>
            <a:endParaRPr lang="en-US" altLang="zh-CN" b="0">
              <a:solidFill>
                <a:schemeClr val="lt1"/>
              </a:solidFill>
              <a:latin typeface="Arial" pitchFamily="34" charset="0"/>
              <a:ea typeface="宋体" pitchFamily="2" charset="-122"/>
            </a:endParaRPr>
          </a:p>
        </p:txBody>
      </p:sp>
      <p:sp>
        <p:nvSpPr>
          <p:cNvPr id="26647" name="Rectangle 32"/>
          <p:cNvSpPr>
            <a:spLocks noChangeArrowheads="1"/>
          </p:cNvSpPr>
          <p:nvPr>
            <p:custDataLst>
              <p:tags r:id="rId36"/>
            </p:custDataLst>
          </p:nvPr>
        </p:nvSpPr>
        <p:spPr bwMode="invGray">
          <a:xfrm rot="600000">
            <a:off x="3610154" y="5804896"/>
            <a:ext cx="1063425" cy="249441"/>
          </a:xfrm>
          <a:prstGeom prst="rect">
            <a:avLst/>
          </a:prstGeom>
          <a:solidFill>
            <a:srgbClr val="D6CBC2"/>
          </a:solidFill>
          <a:ln w="9525" cmpd="sng">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eaLnBrk="0" hangingPunct="0">
              <a:defRPr/>
            </a:pPr>
            <a:endParaRPr lang="zh-CN" altLang="en-US" b="0">
              <a:solidFill>
                <a:schemeClr val="lt1"/>
              </a:solidFill>
              <a:latin typeface="Arial" pitchFamily="34" charset="0"/>
              <a:ea typeface="宋体" pitchFamily="2" charset="-122"/>
            </a:endParaRPr>
          </a:p>
          <a:p>
            <a:pPr algn="ctr" eaLnBrk="0" hangingPunct="0">
              <a:defRPr/>
            </a:pPr>
            <a:endParaRPr lang="zh-CN" altLang="en-US" b="0">
              <a:solidFill>
                <a:schemeClr val="lt1"/>
              </a:solidFill>
              <a:latin typeface="Arial" pitchFamily="34" charset="0"/>
              <a:ea typeface="宋体" pitchFamily="2" charset="-122"/>
            </a:endParaRPr>
          </a:p>
        </p:txBody>
      </p:sp>
      <p:sp>
        <p:nvSpPr>
          <p:cNvPr id="26648" name="Line 33"/>
          <p:cNvSpPr>
            <a:spLocks noChangeShapeType="1"/>
          </p:cNvSpPr>
          <p:nvPr>
            <p:custDataLst>
              <p:tags r:id="rId37"/>
            </p:custDataLst>
          </p:nvPr>
        </p:nvSpPr>
        <p:spPr bwMode="invGray">
          <a:xfrm>
            <a:off x="3462748" y="5782219"/>
            <a:ext cx="152671" cy="30775"/>
          </a:xfrm>
          <a:prstGeom prst="line">
            <a:avLst/>
          </a:prstGeom>
          <a:noFill/>
          <a:ln w="12700">
            <a:solidFill>
              <a:schemeClr val="accent3"/>
            </a:solidFill>
            <a:round/>
            <a:headEnd type="none" w="sm" len="sm"/>
            <a:tailEnd type="none" w="sm" len="sm"/>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26654" name="Oval 70"/>
          <p:cNvSpPr>
            <a:spLocks noChangeArrowheads="1"/>
          </p:cNvSpPr>
          <p:nvPr>
            <p:custDataLst>
              <p:tags r:id="rId38"/>
            </p:custDataLst>
          </p:nvPr>
        </p:nvSpPr>
        <p:spPr bwMode="gray">
          <a:xfrm>
            <a:off x="4043810" y="2931441"/>
            <a:ext cx="274320" cy="274320"/>
          </a:xfrm>
          <a:prstGeom prst="ellipse">
            <a:avLst/>
          </a:prstGeom>
          <a:solidFill>
            <a:schemeClr val="accent3"/>
          </a:solidFill>
          <a:ln w="12700">
            <a:noFill/>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kumimoji="1" lang="zh-CN" altLang="en-US">
                <a:solidFill>
                  <a:schemeClr val="accent1"/>
                </a:solidFill>
                <a:latin typeface="Arial" pitchFamily="34" charset="0"/>
                <a:ea typeface="宋体" pitchFamily="2" charset="-122"/>
              </a:rPr>
              <a:t>4</a:t>
            </a:r>
          </a:p>
        </p:txBody>
      </p:sp>
      <p:sp>
        <p:nvSpPr>
          <p:cNvPr id="26655" name="Oval 71"/>
          <p:cNvSpPr>
            <a:spLocks noChangeArrowheads="1"/>
          </p:cNvSpPr>
          <p:nvPr>
            <p:custDataLst>
              <p:tags r:id="rId39"/>
            </p:custDataLst>
          </p:nvPr>
        </p:nvSpPr>
        <p:spPr bwMode="gray">
          <a:xfrm>
            <a:off x="4043810" y="3399704"/>
            <a:ext cx="274320" cy="274320"/>
          </a:xfrm>
          <a:prstGeom prst="ellipse">
            <a:avLst/>
          </a:prstGeom>
          <a:solidFill>
            <a:schemeClr val="accent3"/>
          </a:solidFill>
          <a:ln w="12700">
            <a:noFill/>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kumimoji="1" lang="zh-CN" altLang="en-US">
                <a:solidFill>
                  <a:schemeClr val="accent1"/>
                </a:solidFill>
                <a:latin typeface="Arial" pitchFamily="34" charset="0"/>
                <a:ea typeface="宋体" pitchFamily="2" charset="-122"/>
              </a:rPr>
              <a:t>1</a:t>
            </a:r>
          </a:p>
        </p:txBody>
      </p:sp>
      <p:sp>
        <p:nvSpPr>
          <p:cNvPr id="26656" name="Oval 72"/>
          <p:cNvSpPr>
            <a:spLocks noChangeArrowheads="1"/>
          </p:cNvSpPr>
          <p:nvPr>
            <p:custDataLst>
              <p:tags r:id="rId40"/>
            </p:custDataLst>
          </p:nvPr>
        </p:nvSpPr>
        <p:spPr bwMode="gray">
          <a:xfrm>
            <a:off x="4043810" y="3818566"/>
            <a:ext cx="274320" cy="274320"/>
          </a:xfrm>
          <a:prstGeom prst="ellipse">
            <a:avLst/>
          </a:prstGeom>
          <a:solidFill>
            <a:schemeClr val="accent3"/>
          </a:solidFill>
          <a:ln w="12700">
            <a:noFill/>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kumimoji="1" lang="zh-CN" altLang="en-US">
                <a:solidFill>
                  <a:schemeClr val="accent1"/>
                </a:solidFill>
                <a:latin typeface="Arial" pitchFamily="34" charset="0"/>
                <a:ea typeface="宋体" pitchFamily="2" charset="-122"/>
              </a:rPr>
              <a:t>2</a:t>
            </a:r>
          </a:p>
        </p:txBody>
      </p:sp>
      <p:sp>
        <p:nvSpPr>
          <p:cNvPr id="26657" name="Oval 73"/>
          <p:cNvSpPr>
            <a:spLocks noChangeArrowheads="1"/>
          </p:cNvSpPr>
          <p:nvPr>
            <p:custDataLst>
              <p:tags r:id="rId41"/>
            </p:custDataLst>
          </p:nvPr>
        </p:nvSpPr>
        <p:spPr bwMode="gray">
          <a:xfrm>
            <a:off x="4043810" y="4276266"/>
            <a:ext cx="274320" cy="274320"/>
          </a:xfrm>
          <a:prstGeom prst="ellipse">
            <a:avLst/>
          </a:prstGeom>
          <a:solidFill>
            <a:schemeClr val="accent3"/>
          </a:solidFill>
          <a:ln w="12700">
            <a:noFill/>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r>
              <a:rPr kumimoji="1" lang="zh-CN" altLang="en-US">
                <a:solidFill>
                  <a:schemeClr val="accent1"/>
                </a:solidFill>
                <a:latin typeface="Arial" pitchFamily="34" charset="0"/>
                <a:ea typeface="宋体" pitchFamily="2" charset="-122"/>
              </a:rPr>
              <a:t>3</a:t>
            </a:r>
          </a:p>
        </p:txBody>
      </p:sp>
      <p:cxnSp>
        <p:nvCxnSpPr>
          <p:cNvPr id="26661" name="AutoShape 87"/>
          <p:cNvCxnSpPr>
            <a:cxnSpLocks noChangeShapeType="1"/>
            <a:stCxn id="26636" idx="1"/>
            <a:endCxn id="26633" idx="3"/>
          </p:cNvCxnSpPr>
          <p:nvPr>
            <p:custDataLst>
              <p:tags r:id="rId42"/>
            </p:custDataLst>
          </p:nvPr>
        </p:nvCxnSpPr>
        <p:spPr bwMode="blackWhite">
          <a:xfrm rot="10800000" flipV="1">
            <a:off x="3328124" y="3055388"/>
            <a:ext cx="321134" cy="236156"/>
          </a:xfrm>
          <a:prstGeom prst="bentConnector3">
            <a:avLst>
              <a:gd name="adj1" fmla="val 50000"/>
            </a:avLst>
          </a:prstGeom>
          <a:noFill/>
          <a:ln w="12700">
            <a:solidFill>
              <a:schemeClr val="accent3"/>
            </a:solidFill>
            <a:miter lim="800000"/>
          </a:ln>
        </p:spPr>
      </p:cxnSp>
      <p:cxnSp>
        <p:nvCxnSpPr>
          <p:cNvPr id="26662" name="AutoShape 88"/>
          <p:cNvCxnSpPr>
            <a:cxnSpLocks noChangeShapeType="1"/>
            <a:stCxn id="26633" idx="3"/>
            <a:endCxn id="26637" idx="1"/>
          </p:cNvCxnSpPr>
          <p:nvPr>
            <p:custDataLst>
              <p:tags r:id="rId43"/>
            </p:custDataLst>
          </p:nvPr>
        </p:nvCxnSpPr>
        <p:spPr bwMode="blackWhite">
          <a:xfrm>
            <a:off x="3328124" y="3291544"/>
            <a:ext cx="321134" cy="236157"/>
          </a:xfrm>
          <a:prstGeom prst="bentConnector3">
            <a:avLst>
              <a:gd name="adj1" fmla="val 50000"/>
            </a:avLst>
          </a:prstGeom>
          <a:noFill/>
          <a:ln w="12700">
            <a:solidFill>
              <a:schemeClr val="accent3"/>
            </a:solidFill>
            <a:miter lim="800000"/>
          </a:ln>
        </p:spPr>
      </p:cxnSp>
      <p:cxnSp>
        <p:nvCxnSpPr>
          <p:cNvPr id="26663" name="AutoShape 89"/>
          <p:cNvCxnSpPr>
            <a:cxnSpLocks noChangeShapeType="1"/>
            <a:stCxn id="26638" idx="1"/>
            <a:endCxn id="26634" idx="3"/>
          </p:cNvCxnSpPr>
          <p:nvPr>
            <p:custDataLst>
              <p:tags r:id="rId44"/>
            </p:custDataLst>
          </p:nvPr>
        </p:nvCxnSpPr>
        <p:spPr bwMode="blackWhite">
          <a:xfrm rot="10800000" flipV="1">
            <a:off x="3328124" y="3946562"/>
            <a:ext cx="321134" cy="225205"/>
          </a:xfrm>
          <a:prstGeom prst="bentConnector3">
            <a:avLst>
              <a:gd name="adj1" fmla="val 50000"/>
            </a:avLst>
          </a:prstGeom>
          <a:noFill/>
          <a:ln w="12700">
            <a:solidFill>
              <a:schemeClr val="accent3"/>
            </a:solidFill>
            <a:miter lim="800000"/>
          </a:ln>
        </p:spPr>
      </p:cxnSp>
      <p:cxnSp>
        <p:nvCxnSpPr>
          <p:cNvPr id="26664" name="AutoShape 90"/>
          <p:cNvCxnSpPr>
            <a:cxnSpLocks noChangeShapeType="1"/>
            <a:stCxn id="26634" idx="3"/>
            <a:endCxn id="26639" idx="1"/>
          </p:cNvCxnSpPr>
          <p:nvPr>
            <p:custDataLst>
              <p:tags r:id="rId45"/>
            </p:custDataLst>
          </p:nvPr>
        </p:nvCxnSpPr>
        <p:spPr bwMode="blackWhite">
          <a:xfrm>
            <a:off x="3328124" y="4171768"/>
            <a:ext cx="321134" cy="225205"/>
          </a:xfrm>
          <a:prstGeom prst="bentConnector3">
            <a:avLst>
              <a:gd name="adj1" fmla="val 50000"/>
            </a:avLst>
          </a:prstGeom>
          <a:noFill/>
          <a:ln w="12700">
            <a:solidFill>
              <a:schemeClr val="accent3"/>
            </a:solidFill>
            <a:miter lim="800000"/>
          </a:ln>
        </p:spPr>
      </p:cxnSp>
      <p:sp>
        <p:nvSpPr>
          <p:cNvPr id="86" name="Freeform 74"/>
          <p:cNvSpPr>
            <a:spLocks noEditPoints="1"/>
          </p:cNvSpPr>
          <p:nvPr>
            <p:custDataLst>
              <p:tags r:id="rId46"/>
            </p:custDataLst>
          </p:nvPr>
        </p:nvSpPr>
        <p:spPr bwMode="auto">
          <a:xfrm rot="18041704">
            <a:off x="1749898" y="5353192"/>
            <a:ext cx="480981" cy="385332"/>
          </a:xfrm>
          <a:custGeom>
            <a:cxnLst>
              <a:cxn ang="0">
                <a:pos x="128" y="218"/>
              </a:cxn>
              <a:cxn ang="0">
                <a:pos x="110" y="242"/>
              </a:cxn>
              <a:cxn ang="0">
                <a:pos x="110" y="284"/>
              </a:cxn>
              <a:cxn ang="0">
                <a:pos x="100" y="312"/>
              </a:cxn>
              <a:cxn ang="0">
                <a:pos x="76" y="332"/>
              </a:cxn>
              <a:cxn ang="0">
                <a:pos x="44" y="336"/>
              </a:cxn>
              <a:cxn ang="0">
                <a:pos x="16" y="320"/>
              </a:cxn>
              <a:cxn ang="0">
                <a:pos x="0" y="282"/>
              </a:cxn>
              <a:cxn ang="0">
                <a:pos x="8" y="254"/>
              </a:cxn>
              <a:cxn ang="0">
                <a:pos x="42" y="228"/>
              </a:cxn>
              <a:cxn ang="0">
                <a:pos x="80" y="216"/>
              </a:cxn>
              <a:cxn ang="0">
                <a:pos x="132" y="168"/>
              </a:cxn>
              <a:cxn ang="0">
                <a:pos x="92" y="130"/>
              </a:cxn>
              <a:cxn ang="0">
                <a:pos x="44" y="108"/>
              </a:cxn>
              <a:cxn ang="0">
                <a:pos x="12" y="90"/>
              </a:cxn>
              <a:cxn ang="0">
                <a:pos x="0" y="56"/>
              </a:cxn>
              <a:cxn ang="0">
                <a:pos x="10" y="24"/>
              </a:cxn>
              <a:cxn ang="0">
                <a:pos x="34" y="4"/>
              </a:cxn>
              <a:cxn ang="0">
                <a:pos x="66" y="2"/>
              </a:cxn>
              <a:cxn ang="0">
                <a:pos x="94" y="18"/>
              </a:cxn>
              <a:cxn ang="0">
                <a:pos x="110" y="60"/>
              </a:cxn>
              <a:cxn ang="0">
                <a:pos x="108" y="82"/>
              </a:cxn>
              <a:cxn ang="0">
                <a:pos x="128" y="120"/>
              </a:cxn>
              <a:cxn ang="0">
                <a:pos x="158" y="148"/>
              </a:cxn>
              <a:cxn ang="0">
                <a:pos x="146" y="168"/>
              </a:cxn>
              <a:cxn ang="0">
                <a:pos x="170" y="192"/>
              </a:cxn>
              <a:cxn ang="0">
                <a:pos x="24" y="56"/>
              </a:cxn>
              <a:cxn ang="0">
                <a:pos x="38" y="82"/>
              </a:cxn>
              <a:cxn ang="0">
                <a:pos x="54" y="86"/>
              </a:cxn>
              <a:cxn ang="0">
                <a:pos x="76" y="78"/>
              </a:cxn>
              <a:cxn ang="0">
                <a:pos x="86" y="56"/>
              </a:cxn>
              <a:cxn ang="0">
                <a:pos x="72" y="30"/>
              </a:cxn>
              <a:cxn ang="0">
                <a:pos x="54" y="24"/>
              </a:cxn>
              <a:cxn ang="0">
                <a:pos x="32" y="34"/>
              </a:cxn>
              <a:cxn ang="0">
                <a:pos x="24" y="50"/>
              </a:cxn>
              <a:cxn ang="0">
                <a:pos x="24" y="282"/>
              </a:cxn>
              <a:cxn ang="0">
                <a:pos x="32" y="304"/>
              </a:cxn>
              <a:cxn ang="0">
                <a:pos x="54" y="314"/>
              </a:cxn>
              <a:cxn ang="0">
                <a:pos x="76" y="304"/>
              </a:cxn>
              <a:cxn ang="0">
                <a:pos x="86" y="282"/>
              </a:cxn>
              <a:cxn ang="0">
                <a:pos x="80" y="264"/>
              </a:cxn>
              <a:cxn ang="0">
                <a:pos x="60" y="252"/>
              </a:cxn>
              <a:cxn ang="0">
                <a:pos x="42" y="254"/>
              </a:cxn>
              <a:cxn ang="0">
                <a:pos x="28" y="264"/>
              </a:cxn>
              <a:cxn ang="0">
                <a:pos x="24" y="282"/>
              </a:cxn>
              <a:cxn ang="0">
                <a:pos x="318" y="54"/>
              </a:cxn>
              <a:cxn ang="0">
                <a:pos x="382" y="22"/>
              </a:cxn>
              <a:cxn ang="0">
                <a:pos x="406" y="34"/>
              </a:cxn>
              <a:cxn ang="0">
                <a:pos x="416" y="290"/>
              </a:cxn>
              <a:cxn ang="0">
                <a:pos x="396" y="312"/>
              </a:cxn>
              <a:cxn ang="0">
                <a:pos x="372" y="316"/>
              </a:cxn>
              <a:cxn ang="0">
                <a:pos x="170" y="192"/>
              </a:cxn>
              <a:cxn ang="0">
                <a:pos x="192" y="168"/>
              </a:cxn>
              <a:cxn ang="0">
                <a:pos x="180" y="148"/>
              </a:cxn>
            </a:cxnLst>
            <a:rect l="0" t="0" r="r" b="b"/>
            <a:pathLst>
              <a:path w="418" h="336">
                <a:moveTo>
                  <a:pt x="170" y="192"/>
                </a:moveTo>
                <a:lnTo>
                  <a:pt x="150" y="204"/>
                </a:lnTo>
                <a:lnTo>
                  <a:pt x="150" y="204"/>
                </a:lnTo>
                <a:lnTo>
                  <a:pt x="128" y="218"/>
                </a:lnTo>
                <a:lnTo>
                  <a:pt x="116" y="230"/>
                </a:lnTo>
                <a:lnTo>
                  <a:pt x="116" y="230"/>
                </a:lnTo>
                <a:lnTo>
                  <a:pt x="112" y="236"/>
                </a:lnTo>
                <a:lnTo>
                  <a:pt x="110" y="242"/>
                </a:lnTo>
                <a:lnTo>
                  <a:pt x="108" y="258"/>
                </a:lnTo>
                <a:lnTo>
                  <a:pt x="110" y="268"/>
                </a:lnTo>
                <a:lnTo>
                  <a:pt x="110" y="268"/>
                </a:lnTo>
                <a:lnTo>
                  <a:pt x="110" y="284"/>
                </a:lnTo>
                <a:lnTo>
                  <a:pt x="110" y="284"/>
                </a:lnTo>
                <a:lnTo>
                  <a:pt x="110" y="294"/>
                </a:lnTo>
                <a:lnTo>
                  <a:pt x="106" y="304"/>
                </a:lnTo>
                <a:lnTo>
                  <a:pt x="100" y="312"/>
                </a:lnTo>
                <a:lnTo>
                  <a:pt x="94" y="320"/>
                </a:lnTo>
                <a:lnTo>
                  <a:pt x="94" y="320"/>
                </a:lnTo>
                <a:lnTo>
                  <a:pt x="86" y="328"/>
                </a:lnTo>
                <a:lnTo>
                  <a:pt x="76" y="332"/>
                </a:lnTo>
                <a:lnTo>
                  <a:pt x="66" y="336"/>
                </a:lnTo>
                <a:lnTo>
                  <a:pt x="54" y="336"/>
                </a:lnTo>
                <a:lnTo>
                  <a:pt x="54" y="336"/>
                </a:lnTo>
                <a:lnTo>
                  <a:pt x="44" y="336"/>
                </a:lnTo>
                <a:lnTo>
                  <a:pt x="34" y="332"/>
                </a:lnTo>
                <a:lnTo>
                  <a:pt x="24" y="328"/>
                </a:lnTo>
                <a:lnTo>
                  <a:pt x="16" y="320"/>
                </a:lnTo>
                <a:lnTo>
                  <a:pt x="16" y="320"/>
                </a:lnTo>
                <a:lnTo>
                  <a:pt x="8" y="312"/>
                </a:lnTo>
                <a:lnTo>
                  <a:pt x="4" y="302"/>
                </a:lnTo>
                <a:lnTo>
                  <a:pt x="0" y="292"/>
                </a:lnTo>
                <a:lnTo>
                  <a:pt x="0" y="282"/>
                </a:lnTo>
                <a:lnTo>
                  <a:pt x="0" y="282"/>
                </a:lnTo>
                <a:lnTo>
                  <a:pt x="0" y="272"/>
                </a:lnTo>
                <a:lnTo>
                  <a:pt x="4" y="262"/>
                </a:lnTo>
                <a:lnTo>
                  <a:pt x="8" y="254"/>
                </a:lnTo>
                <a:lnTo>
                  <a:pt x="14" y="246"/>
                </a:lnTo>
                <a:lnTo>
                  <a:pt x="22" y="240"/>
                </a:lnTo>
                <a:lnTo>
                  <a:pt x="30" y="234"/>
                </a:lnTo>
                <a:lnTo>
                  <a:pt x="42" y="228"/>
                </a:lnTo>
                <a:lnTo>
                  <a:pt x="54" y="224"/>
                </a:lnTo>
                <a:lnTo>
                  <a:pt x="64" y="222"/>
                </a:lnTo>
                <a:lnTo>
                  <a:pt x="64" y="222"/>
                </a:lnTo>
                <a:lnTo>
                  <a:pt x="80" y="216"/>
                </a:lnTo>
                <a:lnTo>
                  <a:pt x="96" y="206"/>
                </a:lnTo>
                <a:lnTo>
                  <a:pt x="106" y="194"/>
                </a:lnTo>
                <a:lnTo>
                  <a:pt x="116" y="178"/>
                </a:lnTo>
                <a:lnTo>
                  <a:pt x="132" y="168"/>
                </a:lnTo>
                <a:lnTo>
                  <a:pt x="116" y="158"/>
                </a:lnTo>
                <a:lnTo>
                  <a:pt x="116" y="158"/>
                </a:lnTo>
                <a:lnTo>
                  <a:pt x="106" y="142"/>
                </a:lnTo>
                <a:lnTo>
                  <a:pt x="92" y="130"/>
                </a:lnTo>
                <a:lnTo>
                  <a:pt x="76" y="120"/>
                </a:lnTo>
                <a:lnTo>
                  <a:pt x="56" y="112"/>
                </a:lnTo>
                <a:lnTo>
                  <a:pt x="44" y="108"/>
                </a:lnTo>
                <a:lnTo>
                  <a:pt x="44" y="108"/>
                </a:lnTo>
                <a:lnTo>
                  <a:pt x="34" y="106"/>
                </a:lnTo>
                <a:lnTo>
                  <a:pt x="26" y="100"/>
                </a:lnTo>
                <a:lnTo>
                  <a:pt x="18" y="96"/>
                </a:lnTo>
                <a:lnTo>
                  <a:pt x="12" y="90"/>
                </a:lnTo>
                <a:lnTo>
                  <a:pt x="6" y="82"/>
                </a:lnTo>
                <a:lnTo>
                  <a:pt x="4" y="74"/>
                </a:lnTo>
                <a:lnTo>
                  <a:pt x="2" y="66"/>
                </a:lnTo>
                <a:lnTo>
                  <a:pt x="0" y="56"/>
                </a:lnTo>
                <a:lnTo>
                  <a:pt x="0" y="56"/>
                </a:lnTo>
                <a:lnTo>
                  <a:pt x="2" y="44"/>
                </a:lnTo>
                <a:lnTo>
                  <a:pt x="4" y="34"/>
                </a:lnTo>
                <a:lnTo>
                  <a:pt x="10" y="24"/>
                </a:lnTo>
                <a:lnTo>
                  <a:pt x="16" y="16"/>
                </a:lnTo>
                <a:lnTo>
                  <a:pt x="16" y="16"/>
                </a:lnTo>
                <a:lnTo>
                  <a:pt x="24" y="10"/>
                </a:lnTo>
                <a:lnTo>
                  <a:pt x="34" y="4"/>
                </a:lnTo>
                <a:lnTo>
                  <a:pt x="44" y="2"/>
                </a:lnTo>
                <a:lnTo>
                  <a:pt x="56" y="0"/>
                </a:lnTo>
                <a:lnTo>
                  <a:pt x="56" y="0"/>
                </a:lnTo>
                <a:lnTo>
                  <a:pt x="66" y="2"/>
                </a:lnTo>
                <a:lnTo>
                  <a:pt x="78" y="4"/>
                </a:lnTo>
                <a:lnTo>
                  <a:pt x="86" y="10"/>
                </a:lnTo>
                <a:lnTo>
                  <a:pt x="94" y="18"/>
                </a:lnTo>
                <a:lnTo>
                  <a:pt x="94" y="18"/>
                </a:lnTo>
                <a:lnTo>
                  <a:pt x="102" y="26"/>
                </a:lnTo>
                <a:lnTo>
                  <a:pt x="106" y="36"/>
                </a:lnTo>
                <a:lnTo>
                  <a:pt x="110" y="48"/>
                </a:lnTo>
                <a:lnTo>
                  <a:pt x="110" y="60"/>
                </a:lnTo>
                <a:lnTo>
                  <a:pt x="110" y="64"/>
                </a:lnTo>
                <a:lnTo>
                  <a:pt x="110" y="74"/>
                </a:lnTo>
                <a:lnTo>
                  <a:pt x="110" y="74"/>
                </a:lnTo>
                <a:lnTo>
                  <a:pt x="108" y="82"/>
                </a:lnTo>
                <a:lnTo>
                  <a:pt x="108" y="82"/>
                </a:lnTo>
                <a:lnTo>
                  <a:pt x="110" y="96"/>
                </a:lnTo>
                <a:lnTo>
                  <a:pt x="118" y="108"/>
                </a:lnTo>
                <a:lnTo>
                  <a:pt x="128" y="120"/>
                </a:lnTo>
                <a:lnTo>
                  <a:pt x="142" y="130"/>
                </a:lnTo>
                <a:lnTo>
                  <a:pt x="170" y="146"/>
                </a:lnTo>
                <a:lnTo>
                  <a:pt x="170" y="146"/>
                </a:lnTo>
                <a:lnTo>
                  <a:pt x="158" y="148"/>
                </a:lnTo>
                <a:lnTo>
                  <a:pt x="152" y="152"/>
                </a:lnTo>
                <a:lnTo>
                  <a:pt x="148" y="160"/>
                </a:lnTo>
                <a:lnTo>
                  <a:pt x="146" y="168"/>
                </a:lnTo>
                <a:lnTo>
                  <a:pt x="146" y="168"/>
                </a:lnTo>
                <a:lnTo>
                  <a:pt x="148" y="178"/>
                </a:lnTo>
                <a:lnTo>
                  <a:pt x="152" y="184"/>
                </a:lnTo>
                <a:lnTo>
                  <a:pt x="158" y="190"/>
                </a:lnTo>
                <a:lnTo>
                  <a:pt x="170" y="192"/>
                </a:lnTo>
                <a:lnTo>
                  <a:pt x="170" y="192"/>
                </a:lnTo>
                <a:lnTo>
                  <a:pt x="170" y="192"/>
                </a:lnTo>
                <a:close/>
                <a:moveTo>
                  <a:pt x="24" y="56"/>
                </a:moveTo>
                <a:lnTo>
                  <a:pt x="24" y="56"/>
                </a:lnTo>
                <a:lnTo>
                  <a:pt x="26" y="68"/>
                </a:lnTo>
                <a:lnTo>
                  <a:pt x="32" y="78"/>
                </a:lnTo>
                <a:lnTo>
                  <a:pt x="32" y="78"/>
                </a:lnTo>
                <a:lnTo>
                  <a:pt x="38" y="82"/>
                </a:lnTo>
                <a:lnTo>
                  <a:pt x="42" y="84"/>
                </a:lnTo>
                <a:lnTo>
                  <a:pt x="48" y="86"/>
                </a:lnTo>
                <a:lnTo>
                  <a:pt x="54" y="86"/>
                </a:lnTo>
                <a:lnTo>
                  <a:pt x="54" y="86"/>
                </a:lnTo>
                <a:lnTo>
                  <a:pt x="66" y="84"/>
                </a:lnTo>
                <a:lnTo>
                  <a:pt x="72" y="82"/>
                </a:lnTo>
                <a:lnTo>
                  <a:pt x="76" y="78"/>
                </a:lnTo>
                <a:lnTo>
                  <a:pt x="76" y="78"/>
                </a:lnTo>
                <a:lnTo>
                  <a:pt x="80" y="72"/>
                </a:lnTo>
                <a:lnTo>
                  <a:pt x="82" y="68"/>
                </a:lnTo>
                <a:lnTo>
                  <a:pt x="86" y="56"/>
                </a:lnTo>
                <a:lnTo>
                  <a:pt x="86" y="56"/>
                </a:lnTo>
                <a:lnTo>
                  <a:pt x="82" y="44"/>
                </a:lnTo>
                <a:lnTo>
                  <a:pt x="76" y="34"/>
                </a:lnTo>
                <a:lnTo>
                  <a:pt x="76" y="34"/>
                </a:lnTo>
                <a:lnTo>
                  <a:pt x="72" y="30"/>
                </a:lnTo>
                <a:lnTo>
                  <a:pt x="66" y="26"/>
                </a:lnTo>
                <a:lnTo>
                  <a:pt x="60" y="24"/>
                </a:lnTo>
                <a:lnTo>
                  <a:pt x="54" y="24"/>
                </a:lnTo>
                <a:lnTo>
                  <a:pt x="54" y="24"/>
                </a:lnTo>
                <a:lnTo>
                  <a:pt x="48" y="24"/>
                </a:lnTo>
                <a:lnTo>
                  <a:pt x="42" y="26"/>
                </a:lnTo>
                <a:lnTo>
                  <a:pt x="38" y="30"/>
                </a:lnTo>
                <a:lnTo>
                  <a:pt x="32" y="34"/>
                </a:lnTo>
                <a:lnTo>
                  <a:pt x="32" y="34"/>
                </a:lnTo>
                <a:lnTo>
                  <a:pt x="28" y="38"/>
                </a:lnTo>
                <a:lnTo>
                  <a:pt x="26" y="44"/>
                </a:lnTo>
                <a:lnTo>
                  <a:pt x="24" y="50"/>
                </a:lnTo>
                <a:lnTo>
                  <a:pt x="24" y="56"/>
                </a:lnTo>
                <a:lnTo>
                  <a:pt x="24" y="56"/>
                </a:lnTo>
                <a:lnTo>
                  <a:pt x="24" y="56"/>
                </a:lnTo>
                <a:close/>
                <a:moveTo>
                  <a:pt x="24" y="282"/>
                </a:moveTo>
                <a:lnTo>
                  <a:pt x="24" y="282"/>
                </a:lnTo>
                <a:lnTo>
                  <a:pt x="26" y="294"/>
                </a:lnTo>
                <a:lnTo>
                  <a:pt x="32" y="304"/>
                </a:lnTo>
                <a:lnTo>
                  <a:pt x="32" y="304"/>
                </a:lnTo>
                <a:lnTo>
                  <a:pt x="38" y="308"/>
                </a:lnTo>
                <a:lnTo>
                  <a:pt x="42" y="310"/>
                </a:lnTo>
                <a:lnTo>
                  <a:pt x="48" y="312"/>
                </a:lnTo>
                <a:lnTo>
                  <a:pt x="54" y="314"/>
                </a:lnTo>
                <a:lnTo>
                  <a:pt x="54" y="314"/>
                </a:lnTo>
                <a:lnTo>
                  <a:pt x="66" y="310"/>
                </a:lnTo>
                <a:lnTo>
                  <a:pt x="72" y="308"/>
                </a:lnTo>
                <a:lnTo>
                  <a:pt x="76" y="304"/>
                </a:lnTo>
                <a:lnTo>
                  <a:pt x="76" y="304"/>
                </a:lnTo>
                <a:lnTo>
                  <a:pt x="80" y="300"/>
                </a:lnTo>
                <a:lnTo>
                  <a:pt x="82" y="294"/>
                </a:lnTo>
                <a:lnTo>
                  <a:pt x="86" y="282"/>
                </a:lnTo>
                <a:lnTo>
                  <a:pt x="86" y="282"/>
                </a:lnTo>
                <a:lnTo>
                  <a:pt x="84" y="276"/>
                </a:lnTo>
                <a:lnTo>
                  <a:pt x="82" y="270"/>
                </a:lnTo>
                <a:lnTo>
                  <a:pt x="80" y="264"/>
                </a:lnTo>
                <a:lnTo>
                  <a:pt x="76" y="260"/>
                </a:lnTo>
                <a:lnTo>
                  <a:pt x="76" y="260"/>
                </a:lnTo>
                <a:lnTo>
                  <a:pt x="66" y="254"/>
                </a:lnTo>
                <a:lnTo>
                  <a:pt x="60" y="252"/>
                </a:lnTo>
                <a:lnTo>
                  <a:pt x="54" y="252"/>
                </a:lnTo>
                <a:lnTo>
                  <a:pt x="54" y="252"/>
                </a:lnTo>
                <a:lnTo>
                  <a:pt x="48" y="252"/>
                </a:lnTo>
                <a:lnTo>
                  <a:pt x="42" y="254"/>
                </a:lnTo>
                <a:lnTo>
                  <a:pt x="38" y="256"/>
                </a:lnTo>
                <a:lnTo>
                  <a:pt x="32" y="260"/>
                </a:lnTo>
                <a:lnTo>
                  <a:pt x="32" y="260"/>
                </a:lnTo>
                <a:lnTo>
                  <a:pt x="28" y="264"/>
                </a:lnTo>
                <a:lnTo>
                  <a:pt x="26" y="270"/>
                </a:lnTo>
                <a:lnTo>
                  <a:pt x="24" y="276"/>
                </a:lnTo>
                <a:lnTo>
                  <a:pt x="24" y="282"/>
                </a:lnTo>
                <a:lnTo>
                  <a:pt x="24" y="282"/>
                </a:lnTo>
                <a:lnTo>
                  <a:pt x="24" y="282"/>
                </a:lnTo>
                <a:close/>
                <a:moveTo>
                  <a:pt x="170" y="146"/>
                </a:moveTo>
                <a:lnTo>
                  <a:pt x="318" y="54"/>
                </a:lnTo>
                <a:lnTo>
                  <a:pt x="318" y="54"/>
                </a:lnTo>
                <a:lnTo>
                  <a:pt x="340" y="40"/>
                </a:lnTo>
                <a:lnTo>
                  <a:pt x="358" y="30"/>
                </a:lnTo>
                <a:lnTo>
                  <a:pt x="372" y="24"/>
                </a:lnTo>
                <a:lnTo>
                  <a:pt x="382" y="22"/>
                </a:lnTo>
                <a:lnTo>
                  <a:pt x="382" y="22"/>
                </a:lnTo>
                <a:lnTo>
                  <a:pt x="390" y="24"/>
                </a:lnTo>
                <a:lnTo>
                  <a:pt x="398" y="28"/>
                </a:lnTo>
                <a:lnTo>
                  <a:pt x="406" y="34"/>
                </a:lnTo>
                <a:lnTo>
                  <a:pt x="412" y="42"/>
                </a:lnTo>
                <a:lnTo>
                  <a:pt x="418" y="50"/>
                </a:lnTo>
                <a:lnTo>
                  <a:pt x="208" y="168"/>
                </a:lnTo>
                <a:lnTo>
                  <a:pt x="416" y="290"/>
                </a:lnTo>
                <a:lnTo>
                  <a:pt x="412" y="296"/>
                </a:lnTo>
                <a:lnTo>
                  <a:pt x="412" y="296"/>
                </a:lnTo>
                <a:lnTo>
                  <a:pt x="404" y="306"/>
                </a:lnTo>
                <a:lnTo>
                  <a:pt x="396" y="312"/>
                </a:lnTo>
                <a:lnTo>
                  <a:pt x="388" y="316"/>
                </a:lnTo>
                <a:lnTo>
                  <a:pt x="380" y="318"/>
                </a:lnTo>
                <a:lnTo>
                  <a:pt x="380" y="318"/>
                </a:lnTo>
                <a:lnTo>
                  <a:pt x="372" y="316"/>
                </a:lnTo>
                <a:lnTo>
                  <a:pt x="358" y="310"/>
                </a:lnTo>
                <a:lnTo>
                  <a:pt x="318" y="286"/>
                </a:lnTo>
                <a:lnTo>
                  <a:pt x="170" y="192"/>
                </a:lnTo>
                <a:lnTo>
                  <a:pt x="170" y="192"/>
                </a:lnTo>
                <a:lnTo>
                  <a:pt x="180" y="190"/>
                </a:lnTo>
                <a:lnTo>
                  <a:pt x="188" y="184"/>
                </a:lnTo>
                <a:lnTo>
                  <a:pt x="192" y="178"/>
                </a:lnTo>
                <a:lnTo>
                  <a:pt x="192" y="168"/>
                </a:lnTo>
                <a:lnTo>
                  <a:pt x="192" y="168"/>
                </a:lnTo>
                <a:lnTo>
                  <a:pt x="192" y="160"/>
                </a:lnTo>
                <a:lnTo>
                  <a:pt x="188" y="152"/>
                </a:lnTo>
                <a:lnTo>
                  <a:pt x="180" y="148"/>
                </a:lnTo>
                <a:lnTo>
                  <a:pt x="170" y="146"/>
                </a:lnTo>
                <a:lnTo>
                  <a:pt x="170" y="146"/>
                </a:lnTo>
                <a:lnTo>
                  <a:pt x="170" y="146"/>
                </a:lnTo>
                <a:close/>
              </a:path>
            </a:pathLst>
          </a:custGeom>
          <a:solidFill>
            <a:schemeClr val="accent3"/>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latin typeface="Arial" pitchFamily="34" charset="0"/>
              <a:ea typeface="宋体" pitchFamily="2" charset="-122"/>
            </a:endParaRPr>
          </a:p>
        </p:txBody>
      </p:sp>
      <p:sp>
        <p:nvSpPr>
          <p:cNvPr id="96" name="TextBox 95"/>
          <p:cNvSpPr txBox="1"/>
          <p:nvPr>
            <p:custDataLst>
              <p:tags r:id="rId47"/>
            </p:custDataLst>
          </p:nvPr>
        </p:nvSpPr>
        <p:spPr>
          <a:xfrm flipH="1">
            <a:off x="1041415" y="5172074"/>
            <a:ext cx="790576" cy="314830"/>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r">
              <a:lnSpc>
                <a:spcPct val="93000"/>
              </a:lnSpc>
              <a:spcBef>
                <a:spcPct val="0"/>
              </a:spcBef>
            </a:pPr>
            <a:r>
              <a:rPr lang="zh-CN" altLang="en-US" sz="1100">
                <a:solidFill>
                  <a:schemeClr val="accent3"/>
                </a:solidFill>
                <a:latin typeface="Arial" pitchFamily="34" charset="0"/>
                <a:ea typeface="宋体" pitchFamily="2" charset="-122"/>
                <a:cs typeface="Arial" pitchFamily="34" charset="0"/>
              </a:rPr>
              <a:t>剔除非关键性议题</a:t>
            </a:r>
          </a:p>
        </p:txBody>
      </p:sp>
      <p:sp>
        <p:nvSpPr>
          <p:cNvPr id="116" name="TextBox 115"/>
          <p:cNvSpPr txBox="1"/>
          <p:nvPr>
            <p:custDataLst>
              <p:tags r:id="rId48"/>
            </p:custDataLst>
          </p:nvPr>
        </p:nvSpPr>
        <p:spPr>
          <a:xfrm flipH="1">
            <a:off x="3613165" y="2476499"/>
            <a:ext cx="790576" cy="314830"/>
          </a:xfrm>
          <a:prstGeom prst="rect">
            <a:avLst/>
          </a:prstGeom>
        </p:spPr>
        <p:txBody>
          <a:bodyPr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r">
              <a:lnSpc>
                <a:spcPct val="93000"/>
              </a:lnSpc>
              <a:spcBef>
                <a:spcPct val="0"/>
              </a:spcBef>
            </a:pPr>
            <a:r>
              <a:rPr lang="zh-CN" altLang="en-US" sz="1100">
                <a:solidFill>
                  <a:schemeClr val="accent3"/>
                </a:solidFill>
                <a:latin typeface="Arial" pitchFamily="34" charset="0"/>
                <a:ea typeface="宋体" pitchFamily="2" charset="-122"/>
                <a:cs typeface="Arial" pitchFamily="34" charset="0"/>
              </a:rPr>
              <a:t>已确定优先</a:t>
            </a:r>
          </a:p>
          <a:p>
            <a:pPr algn="r">
              <a:lnSpc>
                <a:spcPct val="93000"/>
              </a:lnSpc>
              <a:spcBef>
                <a:spcPct val="0"/>
              </a:spcBef>
            </a:pPr>
            <a:r>
              <a:rPr lang="zh-CN" altLang="en-US" sz="1100">
                <a:solidFill>
                  <a:schemeClr val="accent3"/>
                </a:solidFill>
                <a:latin typeface="Arial" pitchFamily="34" charset="0"/>
                <a:ea typeface="宋体" pitchFamily="2" charset="-122"/>
                <a:cs typeface="Arial" pitchFamily="34" charset="0"/>
              </a:rPr>
              <a:t>次序的议题</a:t>
            </a:r>
          </a:p>
        </p:txBody>
      </p:sp>
      <p:cxnSp>
        <p:nvCxnSpPr>
          <p:cNvPr id="118" name="Elbow Connector 117"/>
          <p:cNvCxnSpPr>
            <a:stCxn id="26632" idx="3"/>
            <a:endCxn id="26633" idx="1"/>
          </p:cNvCxnSpPr>
          <p:nvPr>
            <p:custDataLst>
              <p:tags r:id="rId49"/>
            </p:custDataLst>
          </p:nvPr>
        </p:nvCxnSpPr>
        <p:spPr>
          <a:xfrm flipV="1">
            <a:off x="1848805" y="3291544"/>
            <a:ext cx="368513" cy="825213"/>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120" name="Elbow Connector 119"/>
          <p:cNvCxnSpPr>
            <a:stCxn id="26632" idx="3"/>
            <a:endCxn id="26634" idx="1"/>
          </p:cNvCxnSpPr>
          <p:nvPr>
            <p:custDataLst>
              <p:tags r:id="rId50"/>
            </p:custDataLst>
          </p:nvPr>
        </p:nvCxnSpPr>
        <p:spPr>
          <a:xfrm>
            <a:off x="1848805" y="4116757"/>
            <a:ext cx="368513" cy="55011"/>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122" name="Elbow Connector 121"/>
          <p:cNvCxnSpPr>
            <a:stCxn id="26632" idx="3"/>
            <a:endCxn id="26635" idx="1"/>
          </p:cNvCxnSpPr>
          <p:nvPr>
            <p:custDataLst>
              <p:tags r:id="rId51"/>
            </p:custDataLst>
          </p:nvPr>
        </p:nvCxnSpPr>
        <p:spPr>
          <a:xfrm>
            <a:off x="1848805" y="4116757"/>
            <a:ext cx="368513" cy="778796"/>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cxnSp>
        <p:nvCxnSpPr>
          <p:cNvPr id="124" name="Elbow Connector 123"/>
          <p:cNvCxnSpPr>
            <a:stCxn id="26632" idx="3"/>
            <a:endCxn id="26646" idx="1"/>
          </p:cNvCxnSpPr>
          <p:nvPr>
            <p:custDataLst>
              <p:tags r:id="rId52"/>
            </p:custDataLst>
          </p:nvPr>
        </p:nvCxnSpPr>
        <p:spPr>
          <a:xfrm>
            <a:off x="1848805" y="4116757"/>
            <a:ext cx="371190" cy="1435388"/>
          </a:xfrm>
          <a:prstGeom prst="bentConnector3">
            <a:avLst>
              <a:gd name="adj1" fmla="val 50000"/>
            </a:avLst>
          </a:prstGeom>
          <a:ln w="9525">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100" name="Freeform 6"/>
          <p:cNvSpPr/>
          <p:nvPr>
            <p:custDataLst>
              <p:tags r:id="rId53"/>
            </p:custDataLst>
          </p:nvPr>
        </p:nvSpPr>
        <p:spPr bwMode="auto">
          <a:xfrm rot="5400000">
            <a:off x="6643696" y="2487161"/>
            <a:ext cx="1156617" cy="1764034"/>
          </a:xfrm>
          <a:custGeom>
            <a:cxnLst>
              <a:cxn ang="0">
                <a:pos x="0" y="34"/>
              </a:cxn>
              <a:cxn ang="0">
                <a:pos x="110" y="34"/>
              </a:cxn>
              <a:cxn ang="0">
                <a:pos x="110" y="0"/>
              </a:cxn>
              <a:cxn ang="0">
                <a:pos x="240" y="68"/>
              </a:cxn>
              <a:cxn ang="0">
                <a:pos x="106" y="136"/>
              </a:cxn>
              <a:cxn ang="0">
                <a:pos x="106" y="102"/>
              </a:cxn>
              <a:cxn ang="0">
                <a:pos x="2" y="102"/>
              </a:cxn>
            </a:cxnLst>
            <a:rect l="0" t="0" r="r" b="b"/>
            <a:pathLst>
              <a:path w="240" h="136">
                <a:moveTo>
                  <a:pt x="0" y="34"/>
                </a:moveTo>
                <a:lnTo>
                  <a:pt x="110" y="34"/>
                </a:lnTo>
                <a:lnTo>
                  <a:pt x="110" y="0"/>
                </a:lnTo>
                <a:lnTo>
                  <a:pt x="240" y="68"/>
                </a:lnTo>
                <a:lnTo>
                  <a:pt x="106" y="136"/>
                </a:lnTo>
                <a:lnTo>
                  <a:pt x="106" y="102"/>
                </a:lnTo>
                <a:lnTo>
                  <a:pt x="2" y="102"/>
                </a:lnTo>
              </a:path>
            </a:pathLst>
          </a:custGeom>
          <a:solidFill>
            <a:schemeClr val="bg1"/>
          </a:solidFill>
          <a:ln w="22225" cap="flat" cmpd="sng">
            <a:solidFill>
              <a:schemeClr val="accent3"/>
            </a:solidFill>
            <a:prstDash val="solid"/>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de-DE" sz="1300">
              <a:latin typeface="Arial" pitchFamily="34" charset="0"/>
              <a:ea typeface="宋体" pitchFamily="2" charset="-122"/>
              <a:cs typeface="Arial" pitchFamily="34" charset="0"/>
            </a:endParaRPr>
          </a:p>
        </p:txBody>
      </p:sp>
      <p:sp>
        <p:nvSpPr>
          <p:cNvPr id="26659" name="Rectangle 82"/>
          <p:cNvSpPr>
            <a:spLocks noChangeArrowheads="1"/>
          </p:cNvSpPr>
          <p:nvPr>
            <p:custDataLst>
              <p:tags r:id="rId54"/>
            </p:custDataLst>
          </p:nvPr>
        </p:nvSpPr>
        <p:spPr bwMode="auto">
          <a:xfrm>
            <a:off x="6358629" y="2522863"/>
            <a:ext cx="1726750" cy="230832"/>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marL="154417" lvl="1" indent="-152719" algn="ctr" defTabSz="957040">
              <a:buSzPct val="120000"/>
            </a:pPr>
            <a:r>
              <a:rPr lang="zh-CN" altLang="en-US" sz="1500">
                <a:solidFill>
                  <a:schemeClr val="tx2"/>
                </a:solidFill>
                <a:latin typeface="Arial" pitchFamily="34" charset="0"/>
                <a:ea typeface="宋体" pitchFamily="2" charset="-122"/>
              </a:rPr>
              <a:t>为什么要排序？</a:t>
            </a:r>
          </a:p>
        </p:txBody>
      </p:sp>
      <p:sp>
        <p:nvSpPr>
          <p:cNvPr id="130" name="RbLeanShape Right Angle 130"/>
          <p:cNvSpPr/>
          <p:nvPr/>
        </p:nvSpPr>
        <p:spPr>
          <a:xfrm>
            <a:off x="5029200" y="2438399"/>
            <a:ext cx="4244788" cy="3914775"/>
          </a:xfrm>
          <a:custGeom>
            <a:gdLst>
              <a:gd name="connsiteX0" fmla="*/ 1270000 w 1270000"/>
              <a:gd name="connsiteY0" fmla="*/ 0 h 476250"/>
              <a:gd name="connsiteX1" fmla="*/ 0 w 1270000"/>
              <a:gd name="connsiteY1" fmla="*/ 0 h 476250"/>
              <a:gd name="connsiteX2" fmla="*/ 0 w 1270000"/>
              <a:gd name="connsiteY2" fmla="*/ 476250 h 476250"/>
            </a:gdLst>
            <a:cxnLst>
              <a:cxn ang="0">
                <a:pos x="connsiteX0" y="connsiteY0"/>
              </a:cxn>
              <a:cxn ang="0">
                <a:pos x="connsiteX1" y="connsiteY1"/>
              </a:cxn>
              <a:cxn ang="0">
                <a:pos x="connsiteX2" y="connsiteY2"/>
              </a:cxn>
            </a:cxnLst>
            <a:rect l="l" t="t" r="r" b="b"/>
            <a:pathLst>
              <a:path w="1270000" h="476250">
                <a:moveTo>
                  <a:pt x="1270000" y="0"/>
                </a:moveTo>
                <a:lnTo>
                  <a:pt x="0" y="0"/>
                </a:lnTo>
                <a:lnTo>
                  <a:pt x="0" y="476250"/>
                </a:lnTo>
              </a:path>
            </a:pathLst>
          </a:custGeom>
          <a:ln w="22225">
            <a:solidFill>
              <a:schemeClr val="accent3"/>
            </a:solidFill>
          </a:ln>
          <a:effectLst/>
        </p:spPr>
        <p:style>
          <a:lnRef idx="1">
            <a:schemeClr val="accent1"/>
          </a:lnRef>
          <a:fillRef idx="0">
            <a:schemeClr val="accent1"/>
          </a:fillRef>
          <a:effectRef idx="0">
            <a:schemeClr val="accent1"/>
          </a:effectRef>
          <a:fontRef idx="minor">
            <a:schemeClr val="tx1"/>
          </a:fontRef>
        </p:style>
        <p:txBody>
          <a:bodyPr vert="horz" wrap="square" lIns="89999" tIns="89999" rIns="0" bIns="0" rtlCol="0" anchor="t" anchorCtr="0">
            <a:noAutofit/>
          </a:bodyP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pPr fontAlgn="ct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5" name="Object 94" hidden="1"/>
          <p:cNvGraphicFramePr>
            <a:graphicFrameLocks noChangeAspect="1"/>
          </p:cNvGraphicFramePr>
          <p:nvPr>
            <p:custDataLst>
              <p:tags r:id="rId3"/>
            </p:custDataLst>
          </p:nvPr>
        </p:nvGraphicFramePr>
        <p:xfrm>
          <a:off x="0" y="0"/>
          <a:ext cx="158750" cy="158750"/>
        </p:xfrm>
        <a:graphic>
          <a:graphicData uri="http://schemas.openxmlformats.org/presentationml/2006/ole">
            <mc:AlternateContent>
              <mc:Choice xmlns:v="urn:schemas-microsoft-com:vml" Requires="v">
                <p:oleObj spid="_x0000_s1055"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grpSp>
        <p:nvGrpSpPr>
          <p:cNvPr id="85" name="Group 84"/>
          <p:cNvGrpSpPr/>
          <p:nvPr>
            <p:custDataLst>
              <p:tags r:id="rId6"/>
            </p:custDataLst>
          </p:nvPr>
        </p:nvGrpSpPr>
        <p:grpSpPr>
          <a:xfrm>
            <a:off x="738000" y="4495698"/>
            <a:ext cx="862199" cy="862199"/>
            <a:chOff x="714375" y="4970463"/>
            <a:chExt cx="685800" cy="687387"/>
          </a:xfrm>
        </p:grpSpPr>
        <p:sp>
          <p:nvSpPr>
            <p:cNvPr id="86" name="AutoShape 4"/>
            <p:cNvSpPr>
              <a:spLocks noChangeAspect="1" noChangeArrowheads="1" noTextEdit="1"/>
            </p:cNvSpPr>
            <p:nvPr/>
          </p:nvSpPr>
          <p:spPr bwMode="auto">
            <a:xfrm>
              <a:off x="714375" y="4970463"/>
              <a:ext cx="685800" cy="687387"/>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sp>
          <p:nvSpPr>
            <p:cNvPr id="87" name="Rectangle 6"/>
            <p:cNvSpPr>
              <a:spLocks noChangeArrowheads="1"/>
            </p:cNvSpPr>
            <p:nvPr/>
          </p:nvSpPr>
          <p:spPr bwMode="auto">
            <a:xfrm>
              <a:off x="714375" y="4970463"/>
              <a:ext cx="685800" cy="687387"/>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sp>
          <p:nvSpPr>
            <p:cNvPr id="88" name="Freeform 7"/>
            <p:cNvSpPr>
              <a:spLocks noEditPoints="1"/>
            </p:cNvSpPr>
            <p:nvPr/>
          </p:nvSpPr>
          <p:spPr bwMode="auto">
            <a:xfrm>
              <a:off x="796925" y="5057775"/>
              <a:ext cx="512763" cy="511175"/>
            </a:xfrm>
            <a:custGeom>
              <a:cxnLst>
                <a:cxn ang="0">
                  <a:pos x="161" y="159"/>
                </a:cxn>
                <a:cxn ang="0">
                  <a:pos x="177" y="135"/>
                </a:cxn>
                <a:cxn ang="0">
                  <a:pos x="183" y="107"/>
                </a:cxn>
                <a:cxn ang="0">
                  <a:pos x="177" y="78"/>
                </a:cxn>
                <a:cxn ang="0">
                  <a:pos x="161" y="54"/>
                </a:cxn>
                <a:cxn ang="0">
                  <a:pos x="152" y="46"/>
                </a:cxn>
                <a:cxn ang="0">
                  <a:pos x="132" y="36"/>
                </a:cxn>
                <a:cxn ang="0">
                  <a:pos x="112" y="32"/>
                </a:cxn>
                <a:cxn ang="0">
                  <a:pos x="90" y="33"/>
                </a:cxn>
                <a:cxn ang="0">
                  <a:pos x="93" y="61"/>
                </a:cxn>
                <a:cxn ang="0">
                  <a:pos x="83" y="67"/>
                </a:cxn>
                <a:cxn ang="0">
                  <a:pos x="74" y="72"/>
                </a:cxn>
                <a:cxn ang="0">
                  <a:pos x="65" y="84"/>
                </a:cxn>
                <a:cxn ang="0">
                  <a:pos x="61" y="96"/>
                </a:cxn>
                <a:cxn ang="0">
                  <a:pos x="36" y="83"/>
                </a:cxn>
                <a:cxn ang="0">
                  <a:pos x="32" y="103"/>
                </a:cxn>
                <a:cxn ang="0">
                  <a:pos x="34" y="123"/>
                </a:cxn>
                <a:cxn ang="0">
                  <a:pos x="41" y="142"/>
                </a:cxn>
                <a:cxn ang="0">
                  <a:pos x="54" y="159"/>
                </a:cxn>
                <a:cxn ang="0">
                  <a:pos x="65" y="169"/>
                </a:cxn>
                <a:cxn ang="0">
                  <a:pos x="93" y="181"/>
                </a:cxn>
                <a:cxn ang="0">
                  <a:pos x="122" y="181"/>
                </a:cxn>
                <a:cxn ang="0">
                  <a:pos x="150" y="169"/>
                </a:cxn>
                <a:cxn ang="0">
                  <a:pos x="161" y="159"/>
                </a:cxn>
                <a:cxn ang="0">
                  <a:pos x="178" y="216"/>
                </a:cxn>
                <a:cxn ang="0">
                  <a:pos x="176" y="190"/>
                </a:cxn>
                <a:cxn ang="0">
                  <a:pos x="167" y="196"/>
                </a:cxn>
                <a:cxn ang="0">
                  <a:pos x="150" y="206"/>
                </a:cxn>
                <a:cxn ang="0">
                  <a:pos x="131" y="211"/>
                </a:cxn>
                <a:cxn ang="0">
                  <a:pos x="102" y="213"/>
                </a:cxn>
                <a:cxn ang="0">
                  <a:pos x="83" y="211"/>
                </a:cxn>
                <a:cxn ang="0">
                  <a:pos x="64" y="204"/>
                </a:cxn>
                <a:cxn ang="0">
                  <a:pos x="47" y="196"/>
                </a:cxn>
                <a:cxn ang="0">
                  <a:pos x="32" y="182"/>
                </a:cxn>
                <a:cxn ang="0">
                  <a:pos x="25" y="174"/>
                </a:cxn>
                <a:cxn ang="0">
                  <a:pos x="12" y="156"/>
                </a:cxn>
                <a:cxn ang="0">
                  <a:pos x="5" y="138"/>
                </a:cxn>
                <a:cxn ang="0">
                  <a:pos x="0" y="117"/>
                </a:cxn>
                <a:cxn ang="0">
                  <a:pos x="0" y="96"/>
                </a:cxn>
                <a:cxn ang="0">
                  <a:pos x="5" y="75"/>
                </a:cxn>
                <a:cxn ang="0">
                  <a:pos x="12" y="57"/>
                </a:cxn>
                <a:cxn ang="0">
                  <a:pos x="25" y="39"/>
                </a:cxn>
                <a:cxn ang="0">
                  <a:pos x="32" y="30"/>
                </a:cxn>
                <a:cxn ang="0">
                  <a:pos x="48" y="17"/>
                </a:cxn>
                <a:cxn ang="0">
                  <a:pos x="67" y="7"/>
                </a:cxn>
                <a:cxn ang="0">
                  <a:pos x="87" y="1"/>
                </a:cxn>
                <a:cxn ang="0">
                  <a:pos x="107" y="0"/>
                </a:cxn>
                <a:cxn ang="0">
                  <a:pos x="128" y="1"/>
                </a:cxn>
                <a:cxn ang="0">
                  <a:pos x="148" y="7"/>
                </a:cxn>
                <a:cxn ang="0">
                  <a:pos x="167" y="17"/>
                </a:cxn>
                <a:cxn ang="0">
                  <a:pos x="183" y="30"/>
                </a:cxn>
                <a:cxn ang="0">
                  <a:pos x="190" y="38"/>
                </a:cxn>
                <a:cxn ang="0">
                  <a:pos x="202" y="55"/>
                </a:cxn>
                <a:cxn ang="0">
                  <a:pos x="209" y="72"/>
                </a:cxn>
                <a:cxn ang="0">
                  <a:pos x="215" y="101"/>
                </a:cxn>
                <a:cxn ang="0">
                  <a:pos x="209" y="139"/>
                </a:cxn>
                <a:cxn ang="0">
                  <a:pos x="202" y="156"/>
                </a:cxn>
                <a:cxn ang="0">
                  <a:pos x="192" y="174"/>
                </a:cxn>
                <a:cxn ang="0">
                  <a:pos x="218" y="177"/>
                </a:cxn>
                <a:cxn ang="0">
                  <a:pos x="286" y="322"/>
                </a:cxn>
              </a:cxnLst>
              <a:rect l="0" t="0" r="r" b="b"/>
              <a:pathLst>
                <a:path w="323" h="322">
                  <a:moveTo>
                    <a:pt x="161" y="159"/>
                  </a:moveTo>
                  <a:lnTo>
                    <a:pt x="161" y="159"/>
                  </a:lnTo>
                  <a:lnTo>
                    <a:pt x="170" y="148"/>
                  </a:lnTo>
                  <a:lnTo>
                    <a:pt x="177" y="135"/>
                  </a:lnTo>
                  <a:lnTo>
                    <a:pt x="181" y="122"/>
                  </a:lnTo>
                  <a:lnTo>
                    <a:pt x="183" y="107"/>
                  </a:lnTo>
                  <a:lnTo>
                    <a:pt x="181" y="93"/>
                  </a:lnTo>
                  <a:lnTo>
                    <a:pt x="177" y="78"/>
                  </a:lnTo>
                  <a:lnTo>
                    <a:pt x="170" y="65"/>
                  </a:lnTo>
                  <a:lnTo>
                    <a:pt x="161" y="54"/>
                  </a:lnTo>
                  <a:lnTo>
                    <a:pt x="161" y="54"/>
                  </a:lnTo>
                  <a:lnTo>
                    <a:pt x="152" y="46"/>
                  </a:lnTo>
                  <a:lnTo>
                    <a:pt x="142" y="41"/>
                  </a:lnTo>
                  <a:lnTo>
                    <a:pt x="132" y="36"/>
                  </a:lnTo>
                  <a:lnTo>
                    <a:pt x="122" y="33"/>
                  </a:lnTo>
                  <a:lnTo>
                    <a:pt x="112" y="32"/>
                  </a:lnTo>
                  <a:lnTo>
                    <a:pt x="100" y="32"/>
                  </a:lnTo>
                  <a:lnTo>
                    <a:pt x="90" y="33"/>
                  </a:lnTo>
                  <a:lnTo>
                    <a:pt x="80" y="36"/>
                  </a:lnTo>
                  <a:lnTo>
                    <a:pt x="93" y="61"/>
                  </a:lnTo>
                  <a:lnTo>
                    <a:pt x="93" y="61"/>
                  </a:lnTo>
                  <a:lnTo>
                    <a:pt x="83" y="67"/>
                  </a:lnTo>
                  <a:lnTo>
                    <a:pt x="74" y="72"/>
                  </a:lnTo>
                  <a:lnTo>
                    <a:pt x="74" y="72"/>
                  </a:lnTo>
                  <a:lnTo>
                    <a:pt x="70" y="78"/>
                  </a:lnTo>
                  <a:lnTo>
                    <a:pt x="65" y="84"/>
                  </a:lnTo>
                  <a:lnTo>
                    <a:pt x="63" y="90"/>
                  </a:lnTo>
                  <a:lnTo>
                    <a:pt x="61" y="96"/>
                  </a:lnTo>
                  <a:lnTo>
                    <a:pt x="36" y="83"/>
                  </a:lnTo>
                  <a:lnTo>
                    <a:pt x="36" y="83"/>
                  </a:lnTo>
                  <a:lnTo>
                    <a:pt x="34" y="93"/>
                  </a:lnTo>
                  <a:lnTo>
                    <a:pt x="32" y="103"/>
                  </a:lnTo>
                  <a:lnTo>
                    <a:pt x="32" y="113"/>
                  </a:lnTo>
                  <a:lnTo>
                    <a:pt x="34" y="123"/>
                  </a:lnTo>
                  <a:lnTo>
                    <a:pt x="36" y="133"/>
                  </a:lnTo>
                  <a:lnTo>
                    <a:pt x="41" y="142"/>
                  </a:lnTo>
                  <a:lnTo>
                    <a:pt x="47" y="152"/>
                  </a:lnTo>
                  <a:lnTo>
                    <a:pt x="54" y="159"/>
                  </a:lnTo>
                  <a:lnTo>
                    <a:pt x="54" y="159"/>
                  </a:lnTo>
                  <a:lnTo>
                    <a:pt x="65" y="169"/>
                  </a:lnTo>
                  <a:lnTo>
                    <a:pt x="78" y="177"/>
                  </a:lnTo>
                  <a:lnTo>
                    <a:pt x="93" y="181"/>
                  </a:lnTo>
                  <a:lnTo>
                    <a:pt x="107" y="182"/>
                  </a:lnTo>
                  <a:lnTo>
                    <a:pt x="122" y="181"/>
                  </a:lnTo>
                  <a:lnTo>
                    <a:pt x="135" y="177"/>
                  </a:lnTo>
                  <a:lnTo>
                    <a:pt x="150" y="169"/>
                  </a:lnTo>
                  <a:lnTo>
                    <a:pt x="161" y="159"/>
                  </a:lnTo>
                  <a:lnTo>
                    <a:pt x="161" y="159"/>
                  </a:lnTo>
                  <a:close/>
                  <a:moveTo>
                    <a:pt x="286" y="322"/>
                  </a:moveTo>
                  <a:lnTo>
                    <a:pt x="178" y="216"/>
                  </a:lnTo>
                  <a:lnTo>
                    <a:pt x="190" y="204"/>
                  </a:lnTo>
                  <a:lnTo>
                    <a:pt x="176" y="190"/>
                  </a:lnTo>
                  <a:lnTo>
                    <a:pt x="176" y="190"/>
                  </a:lnTo>
                  <a:lnTo>
                    <a:pt x="167" y="196"/>
                  </a:lnTo>
                  <a:lnTo>
                    <a:pt x="158" y="201"/>
                  </a:lnTo>
                  <a:lnTo>
                    <a:pt x="150" y="206"/>
                  </a:lnTo>
                  <a:lnTo>
                    <a:pt x="141" y="209"/>
                  </a:lnTo>
                  <a:lnTo>
                    <a:pt x="131" y="211"/>
                  </a:lnTo>
                  <a:lnTo>
                    <a:pt x="122" y="213"/>
                  </a:lnTo>
                  <a:lnTo>
                    <a:pt x="102" y="213"/>
                  </a:lnTo>
                  <a:lnTo>
                    <a:pt x="93" y="213"/>
                  </a:lnTo>
                  <a:lnTo>
                    <a:pt x="83" y="211"/>
                  </a:lnTo>
                  <a:lnTo>
                    <a:pt x="74" y="209"/>
                  </a:lnTo>
                  <a:lnTo>
                    <a:pt x="64" y="204"/>
                  </a:lnTo>
                  <a:lnTo>
                    <a:pt x="55" y="200"/>
                  </a:lnTo>
                  <a:lnTo>
                    <a:pt x="47" y="196"/>
                  </a:lnTo>
                  <a:lnTo>
                    <a:pt x="39" y="190"/>
                  </a:lnTo>
                  <a:lnTo>
                    <a:pt x="32" y="182"/>
                  </a:lnTo>
                  <a:lnTo>
                    <a:pt x="32" y="182"/>
                  </a:lnTo>
                  <a:lnTo>
                    <a:pt x="25" y="174"/>
                  </a:lnTo>
                  <a:lnTo>
                    <a:pt x="18" y="165"/>
                  </a:lnTo>
                  <a:lnTo>
                    <a:pt x="12" y="156"/>
                  </a:lnTo>
                  <a:lnTo>
                    <a:pt x="7" y="146"/>
                  </a:lnTo>
                  <a:lnTo>
                    <a:pt x="5" y="138"/>
                  </a:lnTo>
                  <a:lnTo>
                    <a:pt x="2" y="127"/>
                  </a:lnTo>
                  <a:lnTo>
                    <a:pt x="0" y="117"/>
                  </a:lnTo>
                  <a:lnTo>
                    <a:pt x="0" y="107"/>
                  </a:lnTo>
                  <a:lnTo>
                    <a:pt x="0" y="96"/>
                  </a:lnTo>
                  <a:lnTo>
                    <a:pt x="2" y="85"/>
                  </a:lnTo>
                  <a:lnTo>
                    <a:pt x="5" y="75"/>
                  </a:lnTo>
                  <a:lnTo>
                    <a:pt x="7" y="67"/>
                  </a:lnTo>
                  <a:lnTo>
                    <a:pt x="12" y="57"/>
                  </a:lnTo>
                  <a:lnTo>
                    <a:pt x="18" y="48"/>
                  </a:lnTo>
                  <a:lnTo>
                    <a:pt x="25" y="39"/>
                  </a:lnTo>
                  <a:lnTo>
                    <a:pt x="32" y="30"/>
                  </a:lnTo>
                  <a:lnTo>
                    <a:pt x="32" y="30"/>
                  </a:lnTo>
                  <a:lnTo>
                    <a:pt x="39" y="23"/>
                  </a:lnTo>
                  <a:lnTo>
                    <a:pt x="48" y="17"/>
                  </a:lnTo>
                  <a:lnTo>
                    <a:pt x="57" y="12"/>
                  </a:lnTo>
                  <a:lnTo>
                    <a:pt x="67" y="7"/>
                  </a:lnTo>
                  <a:lnTo>
                    <a:pt x="77" y="4"/>
                  </a:lnTo>
                  <a:lnTo>
                    <a:pt x="87" y="1"/>
                  </a:lnTo>
                  <a:lnTo>
                    <a:pt x="97" y="0"/>
                  </a:lnTo>
                  <a:lnTo>
                    <a:pt x="107" y="0"/>
                  </a:lnTo>
                  <a:lnTo>
                    <a:pt x="118" y="0"/>
                  </a:lnTo>
                  <a:lnTo>
                    <a:pt x="128" y="1"/>
                  </a:lnTo>
                  <a:lnTo>
                    <a:pt x="138" y="4"/>
                  </a:lnTo>
                  <a:lnTo>
                    <a:pt x="148" y="7"/>
                  </a:lnTo>
                  <a:lnTo>
                    <a:pt x="157" y="12"/>
                  </a:lnTo>
                  <a:lnTo>
                    <a:pt x="167" y="17"/>
                  </a:lnTo>
                  <a:lnTo>
                    <a:pt x="176" y="23"/>
                  </a:lnTo>
                  <a:lnTo>
                    <a:pt x="183" y="30"/>
                  </a:lnTo>
                  <a:lnTo>
                    <a:pt x="183" y="30"/>
                  </a:lnTo>
                  <a:lnTo>
                    <a:pt x="190" y="38"/>
                  </a:lnTo>
                  <a:lnTo>
                    <a:pt x="196" y="46"/>
                  </a:lnTo>
                  <a:lnTo>
                    <a:pt x="202" y="55"/>
                  </a:lnTo>
                  <a:lnTo>
                    <a:pt x="206" y="64"/>
                  </a:lnTo>
                  <a:lnTo>
                    <a:pt x="209" y="72"/>
                  </a:lnTo>
                  <a:lnTo>
                    <a:pt x="212" y="83"/>
                  </a:lnTo>
                  <a:lnTo>
                    <a:pt x="215" y="101"/>
                  </a:lnTo>
                  <a:lnTo>
                    <a:pt x="213" y="120"/>
                  </a:lnTo>
                  <a:lnTo>
                    <a:pt x="209" y="139"/>
                  </a:lnTo>
                  <a:lnTo>
                    <a:pt x="206" y="148"/>
                  </a:lnTo>
                  <a:lnTo>
                    <a:pt x="202" y="156"/>
                  </a:lnTo>
                  <a:lnTo>
                    <a:pt x="197" y="165"/>
                  </a:lnTo>
                  <a:lnTo>
                    <a:pt x="192" y="174"/>
                  </a:lnTo>
                  <a:lnTo>
                    <a:pt x="206" y="188"/>
                  </a:lnTo>
                  <a:lnTo>
                    <a:pt x="218" y="177"/>
                  </a:lnTo>
                  <a:lnTo>
                    <a:pt x="323" y="284"/>
                  </a:lnTo>
                  <a:lnTo>
                    <a:pt x="286" y="322"/>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grpSp>
      <p:sp>
        <p:nvSpPr>
          <p:cNvPr id="3079" name="Rectangle 3"/>
          <p:cNvSpPr>
            <a:spLocks noGrp="1" noChangeArrowheads="1"/>
          </p:cNvSpPr>
          <p:nvPr>
            <p:ph type="body" sz="quarter" idx="12"/>
            <p:custDataLst>
              <p:tags r:id="rId7"/>
            </p:custDataLst>
          </p:nvPr>
        </p:nvSpPr>
        <p:spPr>
          <a:xfrm>
            <a:off x="2157848" y="2651248"/>
            <a:ext cx="5338184" cy="313369"/>
          </a:xfrm>
          <a:prstGeom prst="rect">
            <a:avLst/>
          </a:prstGeom>
        </p:spPr>
        <p:txBody>
          <a:bodyPr lIns="97740" tIns="48870" rIns="97740" bIns="48870"/>
          <a:lstStyle/>
          <a:p>
            <a:pPr>
              <a:buClr>
                <a:schemeClr val="tx1"/>
              </a:buClr>
              <a:buSzTx/>
            </a:pPr>
            <a:r>
              <a:rPr lang="zh-CN" altLang="en-US" sz="1500" b="0">
                <a:latin typeface="Arial" pitchFamily="34" charset="0"/>
                <a:ea typeface="宋体" pitchFamily="2" charset="-122"/>
              </a:rPr>
              <a:t>用判断力和洞察力决定各议题的重要程度</a:t>
            </a:r>
          </a:p>
        </p:txBody>
      </p:sp>
      <p:sp>
        <p:nvSpPr>
          <p:cNvPr id="3078" name="Rectangle 2"/>
          <p:cNvSpPr>
            <a:spLocks noGrp="1" noChangeArrowheads="1"/>
          </p:cNvSpPr>
          <p:nvPr>
            <p:ph type="title"/>
            <p:custDataLst>
              <p:tags r:id="rId8"/>
            </p:custDataLst>
          </p:nvPr>
        </p:nvSpPr>
        <p:spPr/>
        <p:txBody>
          <a:bodyPr/>
          <a:lstStyle/>
          <a:p>
            <a:pPr eaLnBrk="1" hangingPunct="1"/>
            <a:r>
              <a:rPr lang="zh-CN" altLang="en-US">
                <a:latin typeface="Arial" pitchFamily="34" charset="0"/>
                <a:ea typeface="宋体" pitchFamily="2" charset="-122"/>
              </a:rPr>
              <a:t>如何进行优先排序</a:t>
            </a:r>
          </a:p>
        </p:txBody>
      </p:sp>
      <p:sp>
        <p:nvSpPr>
          <p:cNvPr id="3077" name="Slide Number Placeholder 4"/>
          <p:cNvSpPr>
            <a:spLocks noGrp="1"/>
          </p:cNvSpPr>
          <p:nvPr>
            <p:ph type="sldNum" sz="quarter" idx="11"/>
            <p:custDataLst>
              <p:tags r:id="rId9"/>
            </p:custDataLst>
          </p:nvPr>
        </p:nvSpPr>
        <p:spPr>
          <a:noFill/>
        </p:spPr>
        <p:txBody>
          <a:bodyPr/>
          <a:lstStyle/>
          <a:p>
            <a:pPr defTabSz="957040"/>
            <a:fld id="{932E96AE-05B8-4DAC-B21F-40CB6F8F1EC2}" type="slidenum">
              <a:rPr lang="en-US" altLang="zh-CN">
                <a:latin typeface="Arial" pitchFamily="34" charset="0"/>
                <a:ea typeface="宋体" pitchFamily="2" charset="-122"/>
              </a:rPr>
              <a:pPr defTabSz="957040"/>
              <a:t>22</a:t>
            </a:fld>
            <a:endParaRPr lang="en-US" altLang="zh-CN">
              <a:latin typeface="Arial" pitchFamily="34" charset="0"/>
              <a:ea typeface="宋体" pitchFamily="2" charset="-122"/>
            </a:endParaRPr>
          </a:p>
        </p:txBody>
      </p:sp>
      <p:sp>
        <p:nvSpPr>
          <p:cNvPr id="3076" name="Footer Placeholder 3"/>
          <p:cNvSpPr>
            <a:spLocks noGrp="1"/>
          </p:cNvSpPr>
          <p:nvPr>
            <p:ph type="ftr" sz="quarter" idx="10"/>
            <p:custDataLst>
              <p:tags r:id="rId10"/>
            </p:custDataLst>
          </p:nvPr>
        </p:nvSpPr>
        <p:spPr>
          <a:noFill/>
        </p:spPr>
        <p:txBody>
          <a:bodyPr/>
          <a:lstStyle/>
          <a:p>
            <a:pPr defTabSz="957040"/>
            <a:r>
              <a:rPr lang="en-US" altLang="zh-CN">
                <a:latin typeface="Arial" pitchFamily="34" charset="0"/>
                <a:ea typeface="宋体" pitchFamily="2" charset="-122"/>
              </a:rPr>
              <a:t>COM/010321/SH-7 steps (2000GB)</a:t>
            </a:r>
          </a:p>
        </p:txBody>
      </p:sp>
      <p:sp>
        <p:nvSpPr>
          <p:cNvPr id="3080" name="Rectangle 5"/>
          <p:cNvSpPr>
            <a:spLocks noChangeArrowheads="1"/>
          </p:cNvSpPr>
          <p:nvPr>
            <p:custDataLst>
              <p:tags r:id="rId11"/>
            </p:custDataLst>
          </p:nvPr>
        </p:nvSpPr>
        <p:spPr bwMode="auto">
          <a:xfrm>
            <a:off x="2157848" y="3742897"/>
            <a:ext cx="5338184" cy="313369"/>
          </a:xfrm>
          <a:prstGeom prst="rect">
            <a:avLst/>
          </a:prstGeom>
        </p:spPr>
        <p:txBody>
          <a:bodyPr vert="horz" lIns="97740" tIns="48870" rIns="97740" bIns="4887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1200"/>
              </a:spcBef>
              <a:buClr>
                <a:schemeClr val="tx1"/>
              </a:buClr>
              <a:buSzTx/>
            </a:pPr>
            <a:r>
              <a:rPr lang="zh-CN" altLang="en-US" sz="1500" b="0">
                <a:latin typeface="Arial" pitchFamily="34" charset="0"/>
                <a:ea typeface="宋体" pitchFamily="2" charset="-122"/>
              </a:rPr>
              <a:t>客户参与：客户往往能提供更多有益的判断和见解</a:t>
            </a:r>
          </a:p>
        </p:txBody>
      </p:sp>
      <p:sp>
        <p:nvSpPr>
          <p:cNvPr id="3081" name="Rectangle 6"/>
          <p:cNvSpPr>
            <a:spLocks noChangeArrowheads="1"/>
          </p:cNvSpPr>
          <p:nvPr>
            <p:custDataLst>
              <p:tags r:id="rId12"/>
            </p:custDataLst>
          </p:nvPr>
        </p:nvSpPr>
        <p:spPr bwMode="auto">
          <a:xfrm>
            <a:off x="2157848" y="4662776"/>
            <a:ext cx="5576452" cy="528043"/>
          </a:xfrm>
          <a:prstGeom prst="rect">
            <a:avLst/>
          </a:prstGeom>
        </p:spPr>
        <p:txBody>
          <a:bodyPr vert="horz" wrap="square" lIns="97740" tIns="48870" rIns="97740" bIns="4887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1200"/>
              </a:spcBef>
              <a:buClr>
                <a:schemeClr val="tx1"/>
              </a:buClr>
              <a:buSzTx/>
            </a:pPr>
            <a:r>
              <a:rPr lang="zh-CN" altLang="en-US" sz="1500" b="0">
                <a:latin typeface="Arial" pitchFamily="34" charset="0"/>
                <a:ea typeface="宋体" pitchFamily="2" charset="-122"/>
              </a:rPr>
              <a:t>分析时不要过分注重细节，在这一阶段，+30%的准确度已经足够，甚至从总体上把握即已可以，只需要进行简单迅速的计算</a:t>
            </a:r>
          </a:p>
        </p:txBody>
      </p:sp>
      <p:sp>
        <p:nvSpPr>
          <p:cNvPr id="3082" name="Rectangle 7"/>
          <p:cNvSpPr>
            <a:spLocks noChangeArrowheads="1"/>
          </p:cNvSpPr>
          <p:nvPr>
            <p:custDataLst>
              <p:tags r:id="rId13"/>
            </p:custDataLst>
          </p:nvPr>
        </p:nvSpPr>
        <p:spPr bwMode="auto">
          <a:xfrm>
            <a:off x="2157848" y="5797328"/>
            <a:ext cx="5338184" cy="313369"/>
          </a:xfrm>
          <a:prstGeom prst="rect">
            <a:avLst/>
          </a:prstGeom>
        </p:spPr>
        <p:txBody>
          <a:bodyPr vert="horz" lIns="97740" tIns="48870" rIns="97740" bIns="4887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ts val="1200"/>
              </a:spcBef>
              <a:buClr>
                <a:schemeClr val="tx1"/>
              </a:buClr>
              <a:buSzTx/>
            </a:pPr>
            <a:r>
              <a:rPr lang="zh-CN" altLang="en-US" sz="1500" b="0">
                <a:latin typeface="Arial" pitchFamily="34" charset="0"/>
                <a:ea typeface="宋体" pitchFamily="2" charset="-122"/>
              </a:rPr>
              <a:t>要有冒风险的准备，现在正在做的一切在未来都会有所调整</a:t>
            </a:r>
          </a:p>
        </p:txBody>
      </p:sp>
      <p:grpSp>
        <p:nvGrpSpPr>
          <p:cNvPr id="96" name="Group 95"/>
          <p:cNvGrpSpPr/>
          <p:nvPr/>
        </p:nvGrpSpPr>
        <p:grpSpPr>
          <a:xfrm>
            <a:off x="738000" y="5522913"/>
            <a:ext cx="862199" cy="862199"/>
            <a:chOff x="714375" y="5522913"/>
            <a:chExt cx="685800" cy="687387"/>
          </a:xfrm>
        </p:grpSpPr>
        <p:sp>
          <p:nvSpPr>
            <p:cNvPr id="84" name="Rectangle 6"/>
            <p:cNvSpPr>
              <a:spLocks noChangeArrowheads="1"/>
            </p:cNvSpPr>
            <p:nvPr>
              <p:custDataLst>
                <p:tags r:id="rId14"/>
              </p:custDataLst>
            </p:nvPr>
          </p:nvSpPr>
          <p:spPr bwMode="auto">
            <a:xfrm>
              <a:off x="714375" y="5522913"/>
              <a:ext cx="685800" cy="687387"/>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p>
          </p:txBody>
        </p:sp>
        <p:grpSp>
          <p:nvGrpSpPr>
            <p:cNvPr id="66" name="Group 171"/>
            <p:cNvGrpSpPr/>
            <p:nvPr>
              <p:custDataLst>
                <p:tags r:id="rId15"/>
              </p:custDataLst>
            </p:nvPr>
          </p:nvGrpSpPr>
          <p:grpSpPr>
            <a:xfrm>
              <a:off x="802829" y="5570805"/>
              <a:ext cx="508893" cy="591603"/>
              <a:chOff x="2904" y="1908"/>
              <a:chExt cx="443" cy="515"/>
            </a:xfrm>
          </p:grpSpPr>
          <p:sp>
            <p:nvSpPr>
              <p:cNvPr id="67" name="Freeform 172"/>
              <p:cNvSpPr/>
              <p:nvPr/>
            </p:nvSpPr>
            <p:spPr bwMode="auto">
              <a:xfrm>
                <a:off x="3155" y="2082"/>
                <a:ext cx="89" cy="341"/>
              </a:xfrm>
              <a:custGeom>
                <a:cxnLst>
                  <a:cxn ang="0">
                    <a:pos x="0" y="0"/>
                  </a:cxn>
                  <a:cxn ang="0">
                    <a:pos x="179" y="0"/>
                  </a:cxn>
                  <a:cxn ang="0">
                    <a:pos x="179" y="682"/>
                  </a:cxn>
                  <a:cxn ang="0">
                    <a:pos x="2" y="682"/>
                  </a:cxn>
                  <a:cxn ang="0">
                    <a:pos x="0" y="662"/>
                  </a:cxn>
                  <a:cxn ang="0">
                    <a:pos x="0" y="653"/>
                  </a:cxn>
                  <a:cxn ang="0">
                    <a:pos x="2" y="642"/>
                  </a:cxn>
                  <a:cxn ang="0">
                    <a:pos x="140" y="642"/>
                  </a:cxn>
                  <a:cxn ang="0">
                    <a:pos x="140" y="39"/>
                  </a:cxn>
                  <a:cxn ang="0">
                    <a:pos x="0" y="39"/>
                  </a:cxn>
                  <a:cxn ang="0">
                    <a:pos x="0" y="0"/>
                  </a:cxn>
                </a:cxnLst>
                <a:rect l="0" t="0" r="r" b="b"/>
                <a:pathLst>
                  <a:path w="179" h="682">
                    <a:moveTo>
                      <a:pt x="0" y="0"/>
                    </a:moveTo>
                    <a:lnTo>
                      <a:pt x="179" y="0"/>
                    </a:lnTo>
                    <a:lnTo>
                      <a:pt x="179" y="682"/>
                    </a:lnTo>
                    <a:lnTo>
                      <a:pt x="2" y="682"/>
                    </a:lnTo>
                    <a:lnTo>
                      <a:pt x="0" y="662"/>
                    </a:lnTo>
                    <a:lnTo>
                      <a:pt x="0" y="653"/>
                    </a:lnTo>
                    <a:lnTo>
                      <a:pt x="2" y="642"/>
                    </a:lnTo>
                    <a:lnTo>
                      <a:pt x="140" y="642"/>
                    </a:lnTo>
                    <a:lnTo>
                      <a:pt x="140" y="39"/>
                    </a:lnTo>
                    <a:lnTo>
                      <a:pt x="0" y="39"/>
                    </a:lnTo>
                    <a:lnTo>
                      <a:pt x="0"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68" name="Freeform 173"/>
              <p:cNvSpPr/>
              <p:nvPr/>
            </p:nvSpPr>
            <p:spPr bwMode="auto">
              <a:xfrm>
                <a:off x="2904" y="2083"/>
                <a:ext cx="90" cy="340"/>
              </a:xfrm>
              <a:custGeom>
                <a:cxnLst>
                  <a:cxn ang="0">
                    <a:pos x="0" y="0"/>
                  </a:cxn>
                  <a:cxn ang="0">
                    <a:pos x="179" y="0"/>
                  </a:cxn>
                  <a:cxn ang="0">
                    <a:pos x="179" y="38"/>
                  </a:cxn>
                  <a:cxn ang="0">
                    <a:pos x="42" y="38"/>
                  </a:cxn>
                  <a:cxn ang="0">
                    <a:pos x="42" y="642"/>
                  </a:cxn>
                  <a:cxn ang="0">
                    <a:pos x="180" y="642"/>
                  </a:cxn>
                  <a:cxn ang="0">
                    <a:pos x="180" y="680"/>
                  </a:cxn>
                  <a:cxn ang="0">
                    <a:pos x="0" y="680"/>
                  </a:cxn>
                  <a:cxn ang="0">
                    <a:pos x="0" y="0"/>
                  </a:cxn>
                </a:cxnLst>
                <a:rect l="0" t="0" r="r" b="b"/>
                <a:pathLst>
                  <a:path w="180" h="680">
                    <a:moveTo>
                      <a:pt x="0" y="0"/>
                    </a:moveTo>
                    <a:lnTo>
                      <a:pt x="179" y="0"/>
                    </a:lnTo>
                    <a:lnTo>
                      <a:pt x="179" y="38"/>
                    </a:lnTo>
                    <a:lnTo>
                      <a:pt x="42" y="38"/>
                    </a:lnTo>
                    <a:lnTo>
                      <a:pt x="42" y="642"/>
                    </a:lnTo>
                    <a:lnTo>
                      <a:pt x="180" y="642"/>
                    </a:lnTo>
                    <a:lnTo>
                      <a:pt x="180" y="680"/>
                    </a:lnTo>
                    <a:lnTo>
                      <a:pt x="0" y="680"/>
                    </a:lnTo>
                    <a:lnTo>
                      <a:pt x="0"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69" name="Freeform 174"/>
              <p:cNvSpPr/>
              <p:nvPr/>
            </p:nvSpPr>
            <p:spPr bwMode="auto">
              <a:xfrm>
                <a:off x="3310" y="1908"/>
                <a:ext cx="37" cy="39"/>
              </a:xfrm>
              <a:custGeom>
                <a:cxnLst>
                  <a:cxn ang="0">
                    <a:pos x="37" y="0"/>
                  </a:cxn>
                  <a:cxn ang="0">
                    <a:pos x="47" y="1"/>
                  </a:cxn>
                  <a:cxn ang="0">
                    <a:pos x="54" y="4"/>
                  </a:cxn>
                  <a:cxn ang="0">
                    <a:pos x="61" y="7"/>
                  </a:cxn>
                  <a:cxn ang="0">
                    <a:pos x="67" y="13"/>
                  </a:cxn>
                  <a:cxn ang="0">
                    <a:pos x="70" y="20"/>
                  </a:cxn>
                  <a:cxn ang="0">
                    <a:pos x="73" y="26"/>
                  </a:cxn>
                  <a:cxn ang="0">
                    <a:pos x="74" y="32"/>
                  </a:cxn>
                  <a:cxn ang="0">
                    <a:pos x="74" y="38"/>
                  </a:cxn>
                  <a:cxn ang="0">
                    <a:pos x="74" y="47"/>
                  </a:cxn>
                  <a:cxn ang="0">
                    <a:pos x="73" y="50"/>
                  </a:cxn>
                  <a:cxn ang="0">
                    <a:pos x="73" y="55"/>
                  </a:cxn>
                  <a:cxn ang="0">
                    <a:pos x="68" y="61"/>
                  </a:cxn>
                  <a:cxn ang="0">
                    <a:pos x="64" y="67"/>
                  </a:cxn>
                  <a:cxn ang="0">
                    <a:pos x="62" y="70"/>
                  </a:cxn>
                  <a:cxn ang="0">
                    <a:pos x="59" y="72"/>
                  </a:cxn>
                  <a:cxn ang="0">
                    <a:pos x="56" y="73"/>
                  </a:cxn>
                  <a:cxn ang="0">
                    <a:pos x="53" y="75"/>
                  </a:cxn>
                  <a:cxn ang="0">
                    <a:pos x="47" y="78"/>
                  </a:cxn>
                  <a:cxn ang="0">
                    <a:pos x="39" y="78"/>
                  </a:cxn>
                  <a:cxn ang="0">
                    <a:pos x="34" y="78"/>
                  </a:cxn>
                  <a:cxn ang="0">
                    <a:pos x="30" y="76"/>
                  </a:cxn>
                  <a:cxn ang="0">
                    <a:pos x="22" y="73"/>
                  </a:cxn>
                  <a:cxn ang="0">
                    <a:pos x="16" y="69"/>
                  </a:cxn>
                  <a:cxn ang="0">
                    <a:pos x="10" y="63"/>
                  </a:cxn>
                  <a:cxn ang="0">
                    <a:pos x="8" y="59"/>
                  </a:cxn>
                  <a:cxn ang="0">
                    <a:pos x="7" y="56"/>
                  </a:cxn>
                  <a:cxn ang="0">
                    <a:pos x="4" y="49"/>
                  </a:cxn>
                  <a:cxn ang="0">
                    <a:pos x="2" y="43"/>
                  </a:cxn>
                  <a:cxn ang="0">
                    <a:pos x="0" y="36"/>
                  </a:cxn>
                  <a:cxn ang="0">
                    <a:pos x="2" y="29"/>
                  </a:cxn>
                  <a:cxn ang="0">
                    <a:pos x="2" y="26"/>
                  </a:cxn>
                  <a:cxn ang="0">
                    <a:pos x="4" y="23"/>
                  </a:cxn>
                  <a:cxn ang="0">
                    <a:pos x="8" y="16"/>
                  </a:cxn>
                  <a:cxn ang="0">
                    <a:pos x="13" y="12"/>
                  </a:cxn>
                  <a:cxn ang="0">
                    <a:pos x="17" y="7"/>
                  </a:cxn>
                  <a:cxn ang="0">
                    <a:pos x="24" y="3"/>
                  </a:cxn>
                  <a:cxn ang="0">
                    <a:pos x="31" y="1"/>
                  </a:cxn>
                  <a:cxn ang="0">
                    <a:pos x="37" y="0"/>
                  </a:cxn>
                </a:cxnLst>
                <a:rect l="0" t="0" r="r" b="b"/>
                <a:pathLst>
                  <a:path w="74" h="78">
                    <a:moveTo>
                      <a:pt x="37" y="0"/>
                    </a:moveTo>
                    <a:lnTo>
                      <a:pt x="47" y="1"/>
                    </a:lnTo>
                    <a:lnTo>
                      <a:pt x="54" y="4"/>
                    </a:lnTo>
                    <a:lnTo>
                      <a:pt x="61" y="7"/>
                    </a:lnTo>
                    <a:lnTo>
                      <a:pt x="67" y="13"/>
                    </a:lnTo>
                    <a:lnTo>
                      <a:pt x="70" y="20"/>
                    </a:lnTo>
                    <a:lnTo>
                      <a:pt x="73" y="26"/>
                    </a:lnTo>
                    <a:lnTo>
                      <a:pt x="74" y="32"/>
                    </a:lnTo>
                    <a:lnTo>
                      <a:pt x="74" y="38"/>
                    </a:lnTo>
                    <a:lnTo>
                      <a:pt x="74" y="47"/>
                    </a:lnTo>
                    <a:lnTo>
                      <a:pt x="73" y="50"/>
                    </a:lnTo>
                    <a:lnTo>
                      <a:pt x="73" y="55"/>
                    </a:lnTo>
                    <a:lnTo>
                      <a:pt x="68" y="61"/>
                    </a:lnTo>
                    <a:lnTo>
                      <a:pt x="64" y="67"/>
                    </a:lnTo>
                    <a:lnTo>
                      <a:pt x="62" y="70"/>
                    </a:lnTo>
                    <a:lnTo>
                      <a:pt x="59" y="72"/>
                    </a:lnTo>
                    <a:lnTo>
                      <a:pt x="56" y="73"/>
                    </a:lnTo>
                    <a:lnTo>
                      <a:pt x="53" y="75"/>
                    </a:lnTo>
                    <a:lnTo>
                      <a:pt x="47" y="78"/>
                    </a:lnTo>
                    <a:lnTo>
                      <a:pt x="39" y="78"/>
                    </a:lnTo>
                    <a:lnTo>
                      <a:pt x="34" y="78"/>
                    </a:lnTo>
                    <a:lnTo>
                      <a:pt x="30" y="76"/>
                    </a:lnTo>
                    <a:lnTo>
                      <a:pt x="22" y="73"/>
                    </a:lnTo>
                    <a:lnTo>
                      <a:pt x="16" y="69"/>
                    </a:lnTo>
                    <a:lnTo>
                      <a:pt x="10" y="63"/>
                    </a:lnTo>
                    <a:lnTo>
                      <a:pt x="8" y="59"/>
                    </a:lnTo>
                    <a:lnTo>
                      <a:pt x="7" y="56"/>
                    </a:lnTo>
                    <a:lnTo>
                      <a:pt x="4" y="49"/>
                    </a:lnTo>
                    <a:lnTo>
                      <a:pt x="2" y="43"/>
                    </a:lnTo>
                    <a:lnTo>
                      <a:pt x="0" y="36"/>
                    </a:lnTo>
                    <a:lnTo>
                      <a:pt x="2" y="29"/>
                    </a:lnTo>
                    <a:lnTo>
                      <a:pt x="2" y="26"/>
                    </a:lnTo>
                    <a:lnTo>
                      <a:pt x="4" y="23"/>
                    </a:lnTo>
                    <a:lnTo>
                      <a:pt x="8" y="16"/>
                    </a:lnTo>
                    <a:lnTo>
                      <a:pt x="13" y="12"/>
                    </a:lnTo>
                    <a:lnTo>
                      <a:pt x="17" y="7"/>
                    </a:lnTo>
                    <a:lnTo>
                      <a:pt x="24" y="3"/>
                    </a:lnTo>
                    <a:lnTo>
                      <a:pt x="31" y="1"/>
                    </a:lnTo>
                    <a:lnTo>
                      <a:pt x="37"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0" name="Freeform 175"/>
              <p:cNvSpPr/>
              <p:nvPr/>
            </p:nvSpPr>
            <p:spPr bwMode="auto">
              <a:xfrm>
                <a:off x="3212" y="1932"/>
                <a:ext cx="103" cy="142"/>
              </a:xfrm>
              <a:custGeom>
                <a:cxnLst>
                  <a:cxn ang="0">
                    <a:pos x="168" y="0"/>
                  </a:cxn>
                  <a:cxn ang="0">
                    <a:pos x="184" y="5"/>
                  </a:cxn>
                  <a:cxn ang="0">
                    <a:pos x="197" y="14"/>
                  </a:cxn>
                  <a:cxn ang="0">
                    <a:pos x="204" y="23"/>
                  </a:cxn>
                  <a:cxn ang="0">
                    <a:pos x="207" y="35"/>
                  </a:cxn>
                  <a:cxn ang="0">
                    <a:pos x="204" y="46"/>
                  </a:cxn>
                  <a:cxn ang="0">
                    <a:pos x="194" y="60"/>
                  </a:cxn>
                  <a:cxn ang="0">
                    <a:pos x="168" y="86"/>
                  </a:cxn>
                  <a:cxn ang="0">
                    <a:pos x="133" y="117"/>
                  </a:cxn>
                  <a:cxn ang="0">
                    <a:pos x="130" y="121"/>
                  </a:cxn>
                  <a:cxn ang="0">
                    <a:pos x="136" y="132"/>
                  </a:cxn>
                  <a:cxn ang="0">
                    <a:pos x="154" y="164"/>
                  </a:cxn>
                  <a:cxn ang="0">
                    <a:pos x="165" y="186"/>
                  </a:cxn>
                  <a:cxn ang="0">
                    <a:pos x="167" y="195"/>
                  </a:cxn>
                  <a:cxn ang="0">
                    <a:pos x="167" y="203"/>
                  </a:cxn>
                  <a:cxn ang="0">
                    <a:pos x="165" y="207"/>
                  </a:cxn>
                  <a:cxn ang="0">
                    <a:pos x="160" y="214"/>
                  </a:cxn>
                  <a:cxn ang="0">
                    <a:pos x="136" y="231"/>
                  </a:cxn>
                  <a:cxn ang="0">
                    <a:pos x="77" y="266"/>
                  </a:cxn>
                  <a:cxn ang="0">
                    <a:pos x="45" y="283"/>
                  </a:cxn>
                  <a:cxn ang="0">
                    <a:pos x="34" y="284"/>
                  </a:cxn>
                  <a:cxn ang="0">
                    <a:pos x="28" y="283"/>
                  </a:cxn>
                  <a:cxn ang="0">
                    <a:pos x="22" y="278"/>
                  </a:cxn>
                  <a:cxn ang="0">
                    <a:pos x="17" y="272"/>
                  </a:cxn>
                  <a:cxn ang="0">
                    <a:pos x="16" y="264"/>
                  </a:cxn>
                  <a:cxn ang="0">
                    <a:pos x="17" y="260"/>
                  </a:cxn>
                  <a:cxn ang="0">
                    <a:pos x="29" y="249"/>
                  </a:cxn>
                  <a:cxn ang="0">
                    <a:pos x="45" y="238"/>
                  </a:cxn>
                  <a:cxn ang="0">
                    <a:pos x="94" y="209"/>
                  </a:cxn>
                  <a:cxn ang="0">
                    <a:pos x="108" y="198"/>
                  </a:cxn>
                  <a:cxn ang="0">
                    <a:pos x="108" y="194"/>
                  </a:cxn>
                  <a:cxn ang="0">
                    <a:pos x="102" y="181"/>
                  </a:cxn>
                  <a:cxn ang="0">
                    <a:pos x="85" y="158"/>
                  </a:cxn>
                  <a:cxn ang="0">
                    <a:pos x="70" y="131"/>
                  </a:cxn>
                  <a:cxn ang="0">
                    <a:pos x="63" y="118"/>
                  </a:cxn>
                  <a:cxn ang="0">
                    <a:pos x="62" y="108"/>
                  </a:cxn>
                  <a:cxn ang="0">
                    <a:pos x="63" y="98"/>
                  </a:cxn>
                  <a:cxn ang="0">
                    <a:pos x="66" y="91"/>
                  </a:cxn>
                  <a:cxn ang="0">
                    <a:pos x="79" y="75"/>
                  </a:cxn>
                  <a:cxn ang="0">
                    <a:pos x="102" y="54"/>
                  </a:cxn>
                  <a:cxn ang="0">
                    <a:pos x="107" y="46"/>
                  </a:cxn>
                  <a:cxn ang="0">
                    <a:pos x="96" y="46"/>
                  </a:cxn>
                  <a:cxn ang="0">
                    <a:pos x="79" y="52"/>
                  </a:cxn>
                  <a:cxn ang="0">
                    <a:pos x="57" y="68"/>
                  </a:cxn>
                  <a:cxn ang="0">
                    <a:pos x="37" y="82"/>
                  </a:cxn>
                  <a:cxn ang="0">
                    <a:pos x="25" y="88"/>
                  </a:cxn>
                  <a:cxn ang="0">
                    <a:pos x="16" y="88"/>
                  </a:cxn>
                  <a:cxn ang="0">
                    <a:pos x="8" y="85"/>
                  </a:cxn>
                  <a:cxn ang="0">
                    <a:pos x="3" y="78"/>
                  </a:cxn>
                  <a:cxn ang="0">
                    <a:pos x="0" y="68"/>
                  </a:cxn>
                  <a:cxn ang="0">
                    <a:pos x="3" y="60"/>
                  </a:cxn>
                  <a:cxn ang="0">
                    <a:pos x="22" y="42"/>
                  </a:cxn>
                  <a:cxn ang="0">
                    <a:pos x="48" y="25"/>
                  </a:cxn>
                  <a:cxn ang="0">
                    <a:pos x="68" y="14"/>
                  </a:cxn>
                  <a:cxn ang="0">
                    <a:pos x="94" y="8"/>
                  </a:cxn>
                  <a:cxn ang="0">
                    <a:pos x="139" y="0"/>
                  </a:cxn>
                </a:cxnLst>
                <a:rect l="0" t="0" r="r" b="b"/>
                <a:pathLst>
                  <a:path w="206" h="284">
                    <a:moveTo>
                      <a:pt x="160" y="0"/>
                    </a:moveTo>
                    <a:lnTo>
                      <a:pt x="168" y="0"/>
                    </a:lnTo>
                    <a:lnTo>
                      <a:pt x="176" y="2"/>
                    </a:lnTo>
                    <a:lnTo>
                      <a:pt x="184" y="5"/>
                    </a:lnTo>
                    <a:lnTo>
                      <a:pt x="191" y="9"/>
                    </a:lnTo>
                    <a:lnTo>
                      <a:pt x="197" y="14"/>
                    </a:lnTo>
                    <a:lnTo>
                      <a:pt x="202" y="20"/>
                    </a:lnTo>
                    <a:lnTo>
                      <a:pt x="204" y="23"/>
                    </a:lnTo>
                    <a:lnTo>
                      <a:pt x="205" y="28"/>
                    </a:lnTo>
                    <a:lnTo>
                      <a:pt x="207" y="35"/>
                    </a:lnTo>
                    <a:lnTo>
                      <a:pt x="205" y="40"/>
                    </a:lnTo>
                    <a:lnTo>
                      <a:pt x="204" y="46"/>
                    </a:lnTo>
                    <a:lnTo>
                      <a:pt x="199" y="52"/>
                    </a:lnTo>
                    <a:lnTo>
                      <a:pt x="194" y="60"/>
                    </a:lnTo>
                    <a:lnTo>
                      <a:pt x="182" y="72"/>
                    </a:lnTo>
                    <a:lnTo>
                      <a:pt x="168" y="86"/>
                    </a:lnTo>
                    <a:lnTo>
                      <a:pt x="142" y="109"/>
                    </a:lnTo>
                    <a:lnTo>
                      <a:pt x="133" y="117"/>
                    </a:lnTo>
                    <a:lnTo>
                      <a:pt x="131" y="120"/>
                    </a:lnTo>
                    <a:lnTo>
                      <a:pt x="130" y="121"/>
                    </a:lnTo>
                    <a:lnTo>
                      <a:pt x="131" y="125"/>
                    </a:lnTo>
                    <a:lnTo>
                      <a:pt x="136" y="132"/>
                    </a:lnTo>
                    <a:lnTo>
                      <a:pt x="148" y="152"/>
                    </a:lnTo>
                    <a:lnTo>
                      <a:pt x="154" y="164"/>
                    </a:lnTo>
                    <a:lnTo>
                      <a:pt x="160" y="175"/>
                    </a:lnTo>
                    <a:lnTo>
                      <a:pt x="165" y="186"/>
                    </a:lnTo>
                    <a:lnTo>
                      <a:pt x="165" y="191"/>
                    </a:lnTo>
                    <a:lnTo>
                      <a:pt x="167" y="195"/>
                    </a:lnTo>
                    <a:lnTo>
                      <a:pt x="167" y="200"/>
                    </a:lnTo>
                    <a:lnTo>
                      <a:pt x="167" y="203"/>
                    </a:lnTo>
                    <a:lnTo>
                      <a:pt x="165" y="206"/>
                    </a:lnTo>
                    <a:lnTo>
                      <a:pt x="165" y="207"/>
                    </a:lnTo>
                    <a:lnTo>
                      <a:pt x="164" y="211"/>
                    </a:lnTo>
                    <a:lnTo>
                      <a:pt x="160" y="214"/>
                    </a:lnTo>
                    <a:lnTo>
                      <a:pt x="157" y="217"/>
                    </a:lnTo>
                    <a:lnTo>
                      <a:pt x="136" y="231"/>
                    </a:lnTo>
                    <a:lnTo>
                      <a:pt x="99" y="254"/>
                    </a:lnTo>
                    <a:lnTo>
                      <a:pt x="77" y="266"/>
                    </a:lnTo>
                    <a:lnTo>
                      <a:pt x="59" y="275"/>
                    </a:lnTo>
                    <a:lnTo>
                      <a:pt x="45" y="283"/>
                    </a:lnTo>
                    <a:lnTo>
                      <a:pt x="39" y="284"/>
                    </a:lnTo>
                    <a:lnTo>
                      <a:pt x="34" y="284"/>
                    </a:lnTo>
                    <a:lnTo>
                      <a:pt x="31" y="284"/>
                    </a:lnTo>
                    <a:lnTo>
                      <a:pt x="28" y="283"/>
                    </a:lnTo>
                    <a:lnTo>
                      <a:pt x="25" y="281"/>
                    </a:lnTo>
                    <a:lnTo>
                      <a:pt x="22" y="278"/>
                    </a:lnTo>
                    <a:lnTo>
                      <a:pt x="19" y="275"/>
                    </a:lnTo>
                    <a:lnTo>
                      <a:pt x="17" y="272"/>
                    </a:lnTo>
                    <a:lnTo>
                      <a:pt x="16" y="267"/>
                    </a:lnTo>
                    <a:lnTo>
                      <a:pt x="16" y="264"/>
                    </a:lnTo>
                    <a:lnTo>
                      <a:pt x="17" y="261"/>
                    </a:lnTo>
                    <a:lnTo>
                      <a:pt x="17" y="260"/>
                    </a:lnTo>
                    <a:lnTo>
                      <a:pt x="20" y="258"/>
                    </a:lnTo>
                    <a:lnTo>
                      <a:pt x="29" y="249"/>
                    </a:lnTo>
                    <a:lnTo>
                      <a:pt x="37" y="243"/>
                    </a:lnTo>
                    <a:lnTo>
                      <a:pt x="45" y="238"/>
                    </a:lnTo>
                    <a:lnTo>
                      <a:pt x="62" y="227"/>
                    </a:lnTo>
                    <a:lnTo>
                      <a:pt x="94" y="209"/>
                    </a:lnTo>
                    <a:lnTo>
                      <a:pt x="105" y="201"/>
                    </a:lnTo>
                    <a:lnTo>
                      <a:pt x="108" y="198"/>
                    </a:lnTo>
                    <a:lnTo>
                      <a:pt x="108" y="197"/>
                    </a:lnTo>
                    <a:lnTo>
                      <a:pt x="108" y="194"/>
                    </a:lnTo>
                    <a:lnTo>
                      <a:pt x="107" y="191"/>
                    </a:lnTo>
                    <a:lnTo>
                      <a:pt x="102" y="181"/>
                    </a:lnTo>
                    <a:lnTo>
                      <a:pt x="94" y="171"/>
                    </a:lnTo>
                    <a:lnTo>
                      <a:pt x="85" y="158"/>
                    </a:lnTo>
                    <a:lnTo>
                      <a:pt x="77" y="145"/>
                    </a:lnTo>
                    <a:lnTo>
                      <a:pt x="70" y="131"/>
                    </a:lnTo>
                    <a:lnTo>
                      <a:pt x="66" y="125"/>
                    </a:lnTo>
                    <a:lnTo>
                      <a:pt x="63" y="118"/>
                    </a:lnTo>
                    <a:lnTo>
                      <a:pt x="63" y="112"/>
                    </a:lnTo>
                    <a:lnTo>
                      <a:pt x="62" y="108"/>
                    </a:lnTo>
                    <a:lnTo>
                      <a:pt x="62" y="103"/>
                    </a:lnTo>
                    <a:lnTo>
                      <a:pt x="63" y="98"/>
                    </a:lnTo>
                    <a:lnTo>
                      <a:pt x="65" y="94"/>
                    </a:lnTo>
                    <a:lnTo>
                      <a:pt x="66" y="91"/>
                    </a:lnTo>
                    <a:lnTo>
                      <a:pt x="71" y="83"/>
                    </a:lnTo>
                    <a:lnTo>
                      <a:pt x="79" y="75"/>
                    </a:lnTo>
                    <a:lnTo>
                      <a:pt x="93" y="62"/>
                    </a:lnTo>
                    <a:lnTo>
                      <a:pt x="102" y="54"/>
                    </a:lnTo>
                    <a:lnTo>
                      <a:pt x="108" y="48"/>
                    </a:lnTo>
                    <a:lnTo>
                      <a:pt x="107" y="46"/>
                    </a:lnTo>
                    <a:lnTo>
                      <a:pt x="100" y="46"/>
                    </a:lnTo>
                    <a:lnTo>
                      <a:pt x="96" y="46"/>
                    </a:lnTo>
                    <a:lnTo>
                      <a:pt x="90" y="48"/>
                    </a:lnTo>
                    <a:lnTo>
                      <a:pt x="79" y="52"/>
                    </a:lnTo>
                    <a:lnTo>
                      <a:pt x="68" y="60"/>
                    </a:lnTo>
                    <a:lnTo>
                      <a:pt x="57" y="68"/>
                    </a:lnTo>
                    <a:lnTo>
                      <a:pt x="48" y="75"/>
                    </a:lnTo>
                    <a:lnTo>
                      <a:pt x="37" y="82"/>
                    </a:lnTo>
                    <a:lnTo>
                      <a:pt x="29" y="86"/>
                    </a:lnTo>
                    <a:lnTo>
                      <a:pt x="25" y="88"/>
                    </a:lnTo>
                    <a:lnTo>
                      <a:pt x="20" y="88"/>
                    </a:lnTo>
                    <a:lnTo>
                      <a:pt x="16" y="88"/>
                    </a:lnTo>
                    <a:lnTo>
                      <a:pt x="11" y="86"/>
                    </a:lnTo>
                    <a:lnTo>
                      <a:pt x="8" y="85"/>
                    </a:lnTo>
                    <a:lnTo>
                      <a:pt x="5" y="82"/>
                    </a:lnTo>
                    <a:lnTo>
                      <a:pt x="3" y="78"/>
                    </a:lnTo>
                    <a:lnTo>
                      <a:pt x="2" y="75"/>
                    </a:lnTo>
                    <a:lnTo>
                      <a:pt x="0" y="68"/>
                    </a:lnTo>
                    <a:lnTo>
                      <a:pt x="2" y="65"/>
                    </a:lnTo>
                    <a:lnTo>
                      <a:pt x="3" y="60"/>
                    </a:lnTo>
                    <a:lnTo>
                      <a:pt x="11" y="51"/>
                    </a:lnTo>
                    <a:lnTo>
                      <a:pt x="22" y="42"/>
                    </a:lnTo>
                    <a:lnTo>
                      <a:pt x="34" y="34"/>
                    </a:lnTo>
                    <a:lnTo>
                      <a:pt x="48" y="25"/>
                    </a:lnTo>
                    <a:lnTo>
                      <a:pt x="59" y="19"/>
                    </a:lnTo>
                    <a:lnTo>
                      <a:pt x="68" y="14"/>
                    </a:lnTo>
                    <a:lnTo>
                      <a:pt x="71" y="12"/>
                    </a:lnTo>
                    <a:lnTo>
                      <a:pt x="94" y="8"/>
                    </a:lnTo>
                    <a:lnTo>
                      <a:pt x="116" y="3"/>
                    </a:lnTo>
                    <a:lnTo>
                      <a:pt x="139" y="0"/>
                    </a:lnTo>
                    <a:lnTo>
                      <a:pt x="160" y="0"/>
                    </a:lnTo>
                    <a:close/>
                  </a:path>
                </a:pathLst>
              </a:custGeom>
              <a:solidFill>
                <a:schemeClr val="accent1"/>
              </a:solidFill>
              <a:ln w="9525">
                <a:noFill/>
                <a:round/>
              </a:ln>
            </p:spPr>
            <p:txBody>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grpSp>
      <p:grpSp>
        <p:nvGrpSpPr>
          <p:cNvPr id="71" name="Group 70"/>
          <p:cNvGrpSpPr/>
          <p:nvPr>
            <p:custDataLst>
              <p:tags r:id="rId16"/>
            </p:custDataLst>
          </p:nvPr>
        </p:nvGrpSpPr>
        <p:grpSpPr>
          <a:xfrm>
            <a:off x="738000" y="3468482"/>
            <a:ext cx="862199" cy="862199"/>
            <a:chOff x="1382712" y="2769006"/>
            <a:chExt cx="685800" cy="685800"/>
          </a:xfrm>
        </p:grpSpPr>
        <p:sp>
          <p:nvSpPr>
            <p:cNvPr id="72" name="Rectangle 6"/>
            <p:cNvSpPr>
              <a:spLocks noChangeArrowheads="1"/>
            </p:cNvSpPr>
            <p:nvPr>
              <p:custDataLst>
                <p:tags r:id="rId17"/>
              </p:custDataLst>
            </p:nvPr>
          </p:nvSpPr>
          <p:spPr bwMode="auto">
            <a:xfrm>
              <a:off x="1382712" y="2769006"/>
              <a:ext cx="685800" cy="685800"/>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nvGrpSpPr>
            <p:cNvPr id="73" name="Group 64"/>
            <p:cNvGrpSpPr>
              <a:grpSpLocks noChangeAspect="1"/>
            </p:cNvGrpSpPr>
            <p:nvPr>
              <p:custDataLst>
                <p:tags r:id="rId18"/>
              </p:custDataLst>
            </p:nvPr>
          </p:nvGrpSpPr>
          <p:grpSpPr>
            <a:xfrm>
              <a:off x="1428430" y="2857514"/>
              <a:ext cx="594357" cy="508770"/>
              <a:chOff x="968375" y="3232150"/>
              <a:chExt cx="1190625" cy="1019175"/>
            </a:xfrm>
            <a:solidFill>
              <a:schemeClr val="bg1"/>
            </a:solidFill>
          </p:grpSpPr>
          <p:sp>
            <p:nvSpPr>
              <p:cNvPr id="74" name="Freeform 16"/>
              <p:cNvSpPr/>
              <p:nvPr/>
            </p:nvSpPr>
            <p:spPr bwMode="auto">
              <a:xfrm>
                <a:off x="1781175" y="3232150"/>
                <a:ext cx="130175" cy="133350"/>
              </a:xfrm>
              <a:custGeom>
                <a:cxnLst>
                  <a:cxn ang="0">
                    <a:pos x="82" y="42"/>
                  </a:cxn>
                  <a:cxn ang="0">
                    <a:pos x="82" y="42"/>
                  </a:cxn>
                  <a:cxn ang="0">
                    <a:pos x="82" y="42"/>
                  </a:cxn>
                  <a:cxn ang="0">
                    <a:pos x="82"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2" y="50"/>
                  </a:cxn>
                  <a:cxn ang="0">
                    <a:pos x="68" y="48"/>
                  </a:cxn>
                  <a:cxn ang="0">
                    <a:pos x="76" y="44"/>
                  </a:cxn>
                  <a:cxn ang="0">
                    <a:pos x="82" y="42"/>
                  </a:cxn>
                </a:cxnLst>
                <a:rect l="0" t="0" r="r" b="b"/>
                <a:pathLst>
                  <a:path w="82" h="84">
                    <a:moveTo>
                      <a:pt x="82" y="42"/>
                    </a:moveTo>
                    <a:lnTo>
                      <a:pt x="82" y="42"/>
                    </a:lnTo>
                    <a:lnTo>
                      <a:pt x="82" y="42"/>
                    </a:lnTo>
                    <a:lnTo>
                      <a:pt x="82"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2" y="50"/>
                    </a:lnTo>
                    <a:lnTo>
                      <a:pt x="68" y="48"/>
                    </a:lnTo>
                    <a:lnTo>
                      <a:pt x="76" y="44"/>
                    </a:lnTo>
                    <a:lnTo>
                      <a:pt x="82" y="42"/>
                    </a:lnTo>
                    <a:close/>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5" name="Freeform 17"/>
              <p:cNvSpPr/>
              <p:nvPr/>
            </p:nvSpPr>
            <p:spPr bwMode="auto">
              <a:xfrm>
                <a:off x="1781175" y="3232150"/>
                <a:ext cx="130175" cy="133350"/>
              </a:xfrm>
              <a:custGeom>
                <a:cxnLst>
                  <a:cxn ang="0">
                    <a:pos x="82" y="42"/>
                  </a:cxn>
                  <a:cxn ang="0">
                    <a:pos x="82" y="42"/>
                  </a:cxn>
                  <a:cxn ang="0">
                    <a:pos x="82" y="42"/>
                  </a:cxn>
                  <a:cxn ang="0">
                    <a:pos x="82"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2" y="50"/>
                  </a:cxn>
                  <a:cxn ang="0">
                    <a:pos x="68" y="48"/>
                  </a:cxn>
                  <a:cxn ang="0">
                    <a:pos x="76" y="44"/>
                  </a:cxn>
                  <a:cxn ang="0">
                    <a:pos x="82" y="42"/>
                  </a:cxn>
                </a:cxnLst>
                <a:rect l="0" t="0" r="r" b="b"/>
                <a:pathLst>
                  <a:path w="82" h="84">
                    <a:moveTo>
                      <a:pt x="82" y="42"/>
                    </a:moveTo>
                    <a:lnTo>
                      <a:pt x="82" y="42"/>
                    </a:lnTo>
                    <a:lnTo>
                      <a:pt x="82" y="42"/>
                    </a:lnTo>
                    <a:lnTo>
                      <a:pt x="82"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2" y="50"/>
                    </a:lnTo>
                    <a:lnTo>
                      <a:pt x="68" y="48"/>
                    </a:lnTo>
                    <a:lnTo>
                      <a:pt x="76" y="44"/>
                    </a:lnTo>
                    <a:lnTo>
                      <a:pt x="82" y="42"/>
                    </a:lnTo>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6" name="Freeform 18"/>
              <p:cNvSpPr/>
              <p:nvPr/>
            </p:nvSpPr>
            <p:spPr bwMode="auto">
              <a:xfrm>
                <a:off x="1063625" y="3232150"/>
                <a:ext cx="133350" cy="133350"/>
              </a:xfrm>
              <a:custGeom>
                <a:cxnLst>
                  <a:cxn ang="0">
                    <a:pos x="82" y="42"/>
                  </a:cxn>
                  <a:cxn ang="0">
                    <a:pos x="82" y="42"/>
                  </a:cxn>
                  <a:cxn ang="0">
                    <a:pos x="84" y="42"/>
                  </a:cxn>
                  <a:cxn ang="0">
                    <a:pos x="84"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4" y="50"/>
                  </a:cxn>
                  <a:cxn ang="0">
                    <a:pos x="70" y="48"/>
                  </a:cxn>
                  <a:cxn ang="0">
                    <a:pos x="76" y="44"/>
                  </a:cxn>
                  <a:cxn ang="0">
                    <a:pos x="82" y="42"/>
                  </a:cxn>
                </a:cxnLst>
                <a:rect l="0" t="0" r="r" b="b"/>
                <a:pathLst>
                  <a:path w="84" h="84">
                    <a:moveTo>
                      <a:pt x="82" y="42"/>
                    </a:moveTo>
                    <a:lnTo>
                      <a:pt x="82" y="42"/>
                    </a:lnTo>
                    <a:lnTo>
                      <a:pt x="84" y="42"/>
                    </a:lnTo>
                    <a:lnTo>
                      <a:pt x="84"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4" y="50"/>
                    </a:lnTo>
                    <a:lnTo>
                      <a:pt x="70" y="48"/>
                    </a:lnTo>
                    <a:lnTo>
                      <a:pt x="76" y="44"/>
                    </a:lnTo>
                    <a:lnTo>
                      <a:pt x="82" y="42"/>
                    </a:lnTo>
                    <a:close/>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7" name="Freeform 19"/>
              <p:cNvSpPr/>
              <p:nvPr/>
            </p:nvSpPr>
            <p:spPr bwMode="auto">
              <a:xfrm>
                <a:off x="1063625" y="3232150"/>
                <a:ext cx="133350" cy="133350"/>
              </a:xfrm>
              <a:custGeom>
                <a:cxnLst>
                  <a:cxn ang="0">
                    <a:pos x="82" y="42"/>
                  </a:cxn>
                  <a:cxn ang="0">
                    <a:pos x="82" y="42"/>
                  </a:cxn>
                  <a:cxn ang="0">
                    <a:pos x="84" y="42"/>
                  </a:cxn>
                  <a:cxn ang="0">
                    <a:pos x="84"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4" y="50"/>
                  </a:cxn>
                  <a:cxn ang="0">
                    <a:pos x="70" y="48"/>
                  </a:cxn>
                  <a:cxn ang="0">
                    <a:pos x="76" y="44"/>
                  </a:cxn>
                  <a:cxn ang="0">
                    <a:pos x="82" y="42"/>
                  </a:cxn>
                </a:cxnLst>
                <a:rect l="0" t="0" r="r" b="b"/>
                <a:pathLst>
                  <a:path w="84" h="84">
                    <a:moveTo>
                      <a:pt x="82" y="42"/>
                    </a:moveTo>
                    <a:lnTo>
                      <a:pt x="82" y="42"/>
                    </a:lnTo>
                    <a:lnTo>
                      <a:pt x="84" y="42"/>
                    </a:lnTo>
                    <a:lnTo>
                      <a:pt x="84"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4" y="50"/>
                    </a:lnTo>
                    <a:lnTo>
                      <a:pt x="70" y="48"/>
                    </a:lnTo>
                    <a:lnTo>
                      <a:pt x="76" y="44"/>
                    </a:lnTo>
                    <a:lnTo>
                      <a:pt x="82" y="42"/>
                    </a:lnTo>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8" name="Freeform 20"/>
              <p:cNvSpPr/>
              <p:nvPr/>
            </p:nvSpPr>
            <p:spPr bwMode="auto">
              <a:xfrm>
                <a:off x="1422400" y="3232150"/>
                <a:ext cx="130175" cy="133350"/>
              </a:xfrm>
              <a:custGeom>
                <a:cxnLst>
                  <a:cxn ang="0">
                    <a:pos x="82" y="42"/>
                  </a:cxn>
                  <a:cxn ang="0">
                    <a:pos x="82" y="42"/>
                  </a:cxn>
                  <a:cxn ang="0">
                    <a:pos x="82" y="42"/>
                  </a:cxn>
                  <a:cxn ang="0">
                    <a:pos x="82"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2" y="50"/>
                  </a:cxn>
                  <a:cxn ang="0">
                    <a:pos x="68" y="48"/>
                  </a:cxn>
                  <a:cxn ang="0">
                    <a:pos x="76" y="44"/>
                  </a:cxn>
                  <a:cxn ang="0">
                    <a:pos x="82" y="42"/>
                  </a:cxn>
                </a:cxnLst>
                <a:rect l="0" t="0" r="r" b="b"/>
                <a:pathLst>
                  <a:path w="82" h="84">
                    <a:moveTo>
                      <a:pt x="82" y="42"/>
                    </a:moveTo>
                    <a:lnTo>
                      <a:pt x="82" y="42"/>
                    </a:lnTo>
                    <a:lnTo>
                      <a:pt x="82" y="42"/>
                    </a:lnTo>
                    <a:lnTo>
                      <a:pt x="82"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2" y="50"/>
                    </a:lnTo>
                    <a:lnTo>
                      <a:pt x="68" y="48"/>
                    </a:lnTo>
                    <a:lnTo>
                      <a:pt x="76" y="44"/>
                    </a:lnTo>
                    <a:lnTo>
                      <a:pt x="82" y="42"/>
                    </a:lnTo>
                    <a:close/>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79" name="Freeform 21"/>
              <p:cNvSpPr/>
              <p:nvPr/>
            </p:nvSpPr>
            <p:spPr bwMode="auto">
              <a:xfrm>
                <a:off x="1422400" y="3232150"/>
                <a:ext cx="130175" cy="133350"/>
              </a:xfrm>
              <a:custGeom>
                <a:cxnLst>
                  <a:cxn ang="0">
                    <a:pos x="82" y="42"/>
                  </a:cxn>
                  <a:cxn ang="0">
                    <a:pos x="82" y="42"/>
                  </a:cxn>
                  <a:cxn ang="0">
                    <a:pos x="82" y="42"/>
                  </a:cxn>
                  <a:cxn ang="0">
                    <a:pos x="82" y="42"/>
                  </a:cxn>
                  <a:cxn ang="0">
                    <a:pos x="82" y="34"/>
                  </a:cxn>
                  <a:cxn ang="0">
                    <a:pos x="80" y="26"/>
                  </a:cxn>
                  <a:cxn ang="0">
                    <a:pos x="76" y="18"/>
                  </a:cxn>
                  <a:cxn ang="0">
                    <a:pos x="70" y="12"/>
                  </a:cxn>
                  <a:cxn ang="0">
                    <a:pos x="64" y="8"/>
                  </a:cxn>
                  <a:cxn ang="0">
                    <a:pos x="58" y="4"/>
                  </a:cxn>
                  <a:cxn ang="0">
                    <a:pos x="50" y="2"/>
                  </a:cxn>
                  <a:cxn ang="0">
                    <a:pos x="42" y="0"/>
                  </a:cxn>
                  <a:cxn ang="0">
                    <a:pos x="42" y="0"/>
                  </a:cxn>
                  <a:cxn ang="0">
                    <a:pos x="34" y="2"/>
                  </a:cxn>
                  <a:cxn ang="0">
                    <a:pos x="26" y="4"/>
                  </a:cxn>
                  <a:cxn ang="0">
                    <a:pos x="18" y="8"/>
                  </a:cxn>
                  <a:cxn ang="0">
                    <a:pos x="12" y="12"/>
                  </a:cxn>
                  <a:cxn ang="0">
                    <a:pos x="8" y="18"/>
                  </a:cxn>
                  <a:cxn ang="0">
                    <a:pos x="4" y="26"/>
                  </a:cxn>
                  <a:cxn ang="0">
                    <a:pos x="2" y="34"/>
                  </a:cxn>
                  <a:cxn ang="0">
                    <a:pos x="0" y="42"/>
                  </a:cxn>
                  <a:cxn ang="0">
                    <a:pos x="0" y="42"/>
                  </a:cxn>
                  <a:cxn ang="0">
                    <a:pos x="2" y="50"/>
                  </a:cxn>
                  <a:cxn ang="0">
                    <a:pos x="4" y="58"/>
                  </a:cxn>
                  <a:cxn ang="0">
                    <a:pos x="8" y="64"/>
                  </a:cxn>
                  <a:cxn ang="0">
                    <a:pos x="12" y="70"/>
                  </a:cxn>
                  <a:cxn ang="0">
                    <a:pos x="18" y="76"/>
                  </a:cxn>
                  <a:cxn ang="0">
                    <a:pos x="26" y="80"/>
                  </a:cxn>
                  <a:cxn ang="0">
                    <a:pos x="34" y="82"/>
                  </a:cxn>
                  <a:cxn ang="0">
                    <a:pos x="42" y="84"/>
                  </a:cxn>
                  <a:cxn ang="0">
                    <a:pos x="42" y="84"/>
                  </a:cxn>
                  <a:cxn ang="0">
                    <a:pos x="48" y="82"/>
                  </a:cxn>
                  <a:cxn ang="0">
                    <a:pos x="48" y="82"/>
                  </a:cxn>
                  <a:cxn ang="0">
                    <a:pos x="48" y="74"/>
                  </a:cxn>
                  <a:cxn ang="0">
                    <a:pos x="50" y="68"/>
                  </a:cxn>
                  <a:cxn ang="0">
                    <a:pos x="54" y="62"/>
                  </a:cxn>
                  <a:cxn ang="0">
                    <a:pos x="58" y="56"/>
                  </a:cxn>
                  <a:cxn ang="0">
                    <a:pos x="62" y="50"/>
                  </a:cxn>
                  <a:cxn ang="0">
                    <a:pos x="68" y="48"/>
                  </a:cxn>
                  <a:cxn ang="0">
                    <a:pos x="76" y="44"/>
                  </a:cxn>
                  <a:cxn ang="0">
                    <a:pos x="82" y="42"/>
                  </a:cxn>
                </a:cxnLst>
                <a:rect l="0" t="0" r="r" b="b"/>
                <a:pathLst>
                  <a:path w="82" h="84">
                    <a:moveTo>
                      <a:pt x="82" y="42"/>
                    </a:moveTo>
                    <a:lnTo>
                      <a:pt x="82" y="42"/>
                    </a:lnTo>
                    <a:lnTo>
                      <a:pt x="82" y="42"/>
                    </a:lnTo>
                    <a:lnTo>
                      <a:pt x="82" y="42"/>
                    </a:lnTo>
                    <a:lnTo>
                      <a:pt x="82" y="34"/>
                    </a:lnTo>
                    <a:lnTo>
                      <a:pt x="80" y="26"/>
                    </a:lnTo>
                    <a:lnTo>
                      <a:pt x="76" y="18"/>
                    </a:lnTo>
                    <a:lnTo>
                      <a:pt x="70" y="12"/>
                    </a:lnTo>
                    <a:lnTo>
                      <a:pt x="64" y="8"/>
                    </a:lnTo>
                    <a:lnTo>
                      <a:pt x="58" y="4"/>
                    </a:lnTo>
                    <a:lnTo>
                      <a:pt x="50" y="2"/>
                    </a:lnTo>
                    <a:lnTo>
                      <a:pt x="42" y="0"/>
                    </a:lnTo>
                    <a:lnTo>
                      <a:pt x="42" y="0"/>
                    </a:lnTo>
                    <a:lnTo>
                      <a:pt x="34" y="2"/>
                    </a:lnTo>
                    <a:lnTo>
                      <a:pt x="26" y="4"/>
                    </a:lnTo>
                    <a:lnTo>
                      <a:pt x="18" y="8"/>
                    </a:lnTo>
                    <a:lnTo>
                      <a:pt x="12" y="12"/>
                    </a:lnTo>
                    <a:lnTo>
                      <a:pt x="8" y="18"/>
                    </a:lnTo>
                    <a:lnTo>
                      <a:pt x="4" y="26"/>
                    </a:lnTo>
                    <a:lnTo>
                      <a:pt x="2" y="34"/>
                    </a:lnTo>
                    <a:lnTo>
                      <a:pt x="0" y="42"/>
                    </a:lnTo>
                    <a:lnTo>
                      <a:pt x="0" y="42"/>
                    </a:lnTo>
                    <a:lnTo>
                      <a:pt x="2" y="50"/>
                    </a:lnTo>
                    <a:lnTo>
                      <a:pt x="4" y="58"/>
                    </a:lnTo>
                    <a:lnTo>
                      <a:pt x="8" y="64"/>
                    </a:lnTo>
                    <a:lnTo>
                      <a:pt x="12" y="70"/>
                    </a:lnTo>
                    <a:lnTo>
                      <a:pt x="18" y="76"/>
                    </a:lnTo>
                    <a:lnTo>
                      <a:pt x="26" y="80"/>
                    </a:lnTo>
                    <a:lnTo>
                      <a:pt x="34" y="82"/>
                    </a:lnTo>
                    <a:lnTo>
                      <a:pt x="42" y="84"/>
                    </a:lnTo>
                    <a:lnTo>
                      <a:pt x="42" y="84"/>
                    </a:lnTo>
                    <a:lnTo>
                      <a:pt x="48" y="82"/>
                    </a:lnTo>
                    <a:lnTo>
                      <a:pt x="48" y="82"/>
                    </a:lnTo>
                    <a:lnTo>
                      <a:pt x="48" y="74"/>
                    </a:lnTo>
                    <a:lnTo>
                      <a:pt x="50" y="68"/>
                    </a:lnTo>
                    <a:lnTo>
                      <a:pt x="54" y="62"/>
                    </a:lnTo>
                    <a:lnTo>
                      <a:pt x="58" y="56"/>
                    </a:lnTo>
                    <a:lnTo>
                      <a:pt x="62" y="50"/>
                    </a:lnTo>
                    <a:lnTo>
                      <a:pt x="68" y="48"/>
                    </a:lnTo>
                    <a:lnTo>
                      <a:pt x="76" y="44"/>
                    </a:lnTo>
                    <a:lnTo>
                      <a:pt x="82" y="42"/>
                    </a:lnTo>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80" name="Freeform 22"/>
              <p:cNvSpPr/>
              <p:nvPr/>
            </p:nvSpPr>
            <p:spPr bwMode="auto">
              <a:xfrm>
                <a:off x="1831975" y="3514725"/>
                <a:ext cx="327025" cy="736600"/>
              </a:xfrm>
              <a:custGeom>
                <a:cxnLst>
                  <a:cxn ang="0">
                    <a:pos x="54" y="464"/>
                  </a:cxn>
                  <a:cxn ang="0">
                    <a:pos x="36" y="220"/>
                  </a:cxn>
                  <a:cxn ang="0">
                    <a:pos x="8" y="220"/>
                  </a:cxn>
                  <a:cxn ang="0">
                    <a:pos x="0" y="70"/>
                  </a:cxn>
                  <a:cxn ang="0">
                    <a:pos x="0" y="70"/>
                  </a:cxn>
                  <a:cxn ang="0">
                    <a:pos x="0" y="58"/>
                  </a:cxn>
                  <a:cxn ang="0">
                    <a:pos x="2" y="46"/>
                  </a:cxn>
                  <a:cxn ang="0">
                    <a:pos x="8" y="36"/>
                  </a:cxn>
                  <a:cxn ang="0">
                    <a:pos x="14" y="28"/>
                  </a:cxn>
                  <a:cxn ang="0">
                    <a:pos x="22" y="18"/>
                  </a:cxn>
                  <a:cxn ang="0">
                    <a:pos x="30" y="12"/>
                  </a:cxn>
                  <a:cxn ang="0">
                    <a:pos x="42" y="8"/>
                  </a:cxn>
                  <a:cxn ang="0">
                    <a:pos x="52" y="4"/>
                  </a:cxn>
                  <a:cxn ang="0">
                    <a:pos x="52" y="4"/>
                  </a:cxn>
                  <a:cxn ang="0">
                    <a:pos x="78" y="2"/>
                  </a:cxn>
                  <a:cxn ang="0">
                    <a:pos x="102" y="0"/>
                  </a:cxn>
                  <a:cxn ang="0">
                    <a:pos x="102" y="0"/>
                  </a:cxn>
                  <a:cxn ang="0">
                    <a:pos x="128" y="2"/>
                  </a:cxn>
                  <a:cxn ang="0">
                    <a:pos x="152" y="4"/>
                  </a:cxn>
                  <a:cxn ang="0">
                    <a:pos x="152" y="4"/>
                  </a:cxn>
                  <a:cxn ang="0">
                    <a:pos x="164" y="8"/>
                  </a:cxn>
                  <a:cxn ang="0">
                    <a:pos x="174" y="12"/>
                  </a:cxn>
                  <a:cxn ang="0">
                    <a:pos x="184" y="18"/>
                  </a:cxn>
                  <a:cxn ang="0">
                    <a:pos x="192" y="28"/>
                  </a:cxn>
                  <a:cxn ang="0">
                    <a:pos x="198" y="36"/>
                  </a:cxn>
                  <a:cxn ang="0">
                    <a:pos x="202" y="46"/>
                  </a:cxn>
                  <a:cxn ang="0">
                    <a:pos x="206" y="58"/>
                  </a:cxn>
                  <a:cxn ang="0">
                    <a:pos x="206" y="70"/>
                  </a:cxn>
                  <a:cxn ang="0">
                    <a:pos x="198" y="220"/>
                  </a:cxn>
                  <a:cxn ang="0">
                    <a:pos x="170" y="220"/>
                  </a:cxn>
                  <a:cxn ang="0">
                    <a:pos x="152" y="464"/>
                  </a:cxn>
                  <a:cxn ang="0">
                    <a:pos x="54" y="464"/>
                  </a:cxn>
                </a:cxnLst>
                <a:rect l="0" t="0" r="r" b="b"/>
                <a:pathLst>
                  <a:path w="206" h="462">
                    <a:moveTo>
                      <a:pt x="54" y="464"/>
                    </a:moveTo>
                    <a:lnTo>
                      <a:pt x="36" y="220"/>
                    </a:lnTo>
                    <a:lnTo>
                      <a:pt x="8" y="220"/>
                    </a:lnTo>
                    <a:lnTo>
                      <a:pt x="0" y="70"/>
                    </a:lnTo>
                    <a:lnTo>
                      <a:pt x="0" y="70"/>
                    </a:lnTo>
                    <a:lnTo>
                      <a:pt x="0" y="58"/>
                    </a:lnTo>
                    <a:lnTo>
                      <a:pt x="2" y="46"/>
                    </a:lnTo>
                    <a:lnTo>
                      <a:pt x="8" y="36"/>
                    </a:lnTo>
                    <a:lnTo>
                      <a:pt x="14" y="28"/>
                    </a:lnTo>
                    <a:lnTo>
                      <a:pt x="22" y="18"/>
                    </a:lnTo>
                    <a:lnTo>
                      <a:pt x="30" y="12"/>
                    </a:lnTo>
                    <a:lnTo>
                      <a:pt x="42" y="8"/>
                    </a:lnTo>
                    <a:lnTo>
                      <a:pt x="52" y="4"/>
                    </a:lnTo>
                    <a:lnTo>
                      <a:pt x="52" y="4"/>
                    </a:lnTo>
                    <a:lnTo>
                      <a:pt x="78" y="2"/>
                    </a:lnTo>
                    <a:lnTo>
                      <a:pt x="102" y="0"/>
                    </a:lnTo>
                    <a:lnTo>
                      <a:pt x="102" y="0"/>
                    </a:lnTo>
                    <a:lnTo>
                      <a:pt x="128" y="2"/>
                    </a:lnTo>
                    <a:lnTo>
                      <a:pt x="152" y="4"/>
                    </a:lnTo>
                    <a:lnTo>
                      <a:pt x="152" y="4"/>
                    </a:lnTo>
                    <a:lnTo>
                      <a:pt x="164" y="8"/>
                    </a:lnTo>
                    <a:lnTo>
                      <a:pt x="174" y="12"/>
                    </a:lnTo>
                    <a:lnTo>
                      <a:pt x="184" y="18"/>
                    </a:lnTo>
                    <a:lnTo>
                      <a:pt x="192" y="28"/>
                    </a:lnTo>
                    <a:lnTo>
                      <a:pt x="198" y="36"/>
                    </a:lnTo>
                    <a:lnTo>
                      <a:pt x="202" y="46"/>
                    </a:lnTo>
                    <a:lnTo>
                      <a:pt x="206" y="58"/>
                    </a:lnTo>
                    <a:lnTo>
                      <a:pt x="206" y="70"/>
                    </a:lnTo>
                    <a:lnTo>
                      <a:pt x="198" y="220"/>
                    </a:lnTo>
                    <a:lnTo>
                      <a:pt x="170" y="220"/>
                    </a:lnTo>
                    <a:lnTo>
                      <a:pt x="152" y="464"/>
                    </a:lnTo>
                    <a:lnTo>
                      <a:pt x="54" y="464"/>
                    </a:lnTo>
                    <a:close/>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81" name="Freeform 23"/>
              <p:cNvSpPr/>
              <p:nvPr/>
            </p:nvSpPr>
            <p:spPr bwMode="auto">
              <a:xfrm>
                <a:off x="968375" y="3365500"/>
                <a:ext cx="1092200" cy="885825"/>
              </a:xfrm>
              <a:custGeom>
                <a:cxnLst>
                  <a:cxn ang="0">
                    <a:pos x="630" y="2"/>
                  </a:cxn>
                  <a:cxn ang="0">
                    <a:pos x="610" y="24"/>
                  </a:cxn>
                  <a:cxn ang="0">
                    <a:pos x="600" y="40"/>
                  </a:cxn>
                  <a:cxn ang="0">
                    <a:pos x="566" y="24"/>
                  </a:cxn>
                  <a:cxn ang="0">
                    <a:pos x="554" y="12"/>
                  </a:cxn>
                  <a:cxn ang="0">
                    <a:pos x="492" y="18"/>
                  </a:cxn>
                  <a:cxn ang="0">
                    <a:pos x="462" y="40"/>
                  </a:cxn>
                  <a:cxn ang="0">
                    <a:pos x="450" y="12"/>
                  </a:cxn>
                  <a:cxn ang="0">
                    <a:pos x="420" y="0"/>
                  </a:cxn>
                  <a:cxn ang="0">
                    <a:pos x="398" y="6"/>
                  </a:cxn>
                  <a:cxn ang="0">
                    <a:pos x="380" y="32"/>
                  </a:cxn>
                  <a:cxn ang="0">
                    <a:pos x="374" y="40"/>
                  </a:cxn>
                  <a:cxn ang="0">
                    <a:pos x="336" y="12"/>
                  </a:cxn>
                  <a:cxn ang="0">
                    <a:pos x="302" y="12"/>
                  </a:cxn>
                  <a:cxn ang="0">
                    <a:pos x="254" y="24"/>
                  </a:cxn>
                  <a:cxn ang="0">
                    <a:pos x="236" y="32"/>
                  </a:cxn>
                  <a:cxn ang="0">
                    <a:pos x="218" y="6"/>
                  </a:cxn>
                  <a:cxn ang="0">
                    <a:pos x="194" y="0"/>
                  </a:cxn>
                  <a:cxn ang="0">
                    <a:pos x="166" y="12"/>
                  </a:cxn>
                  <a:cxn ang="0">
                    <a:pos x="154" y="40"/>
                  </a:cxn>
                  <a:cxn ang="0">
                    <a:pos x="136" y="38"/>
                  </a:cxn>
                  <a:cxn ang="0">
                    <a:pos x="110" y="12"/>
                  </a:cxn>
                  <a:cxn ang="0">
                    <a:pos x="52" y="16"/>
                  </a:cxn>
                  <a:cxn ang="0">
                    <a:pos x="20" y="30"/>
                  </a:cxn>
                  <a:cxn ang="0">
                    <a:pos x="0" y="68"/>
                  </a:cxn>
                  <a:cxn ang="0">
                    <a:pos x="52" y="474"/>
                  </a:cxn>
                  <a:cxn ang="0">
                    <a:pos x="46" y="122"/>
                  </a:cxn>
                  <a:cxn ang="0">
                    <a:pos x="52" y="88"/>
                  </a:cxn>
                  <a:cxn ang="0">
                    <a:pos x="86" y="60"/>
                  </a:cxn>
                  <a:cxn ang="0">
                    <a:pos x="148" y="54"/>
                  </a:cxn>
                  <a:cxn ang="0">
                    <a:pos x="162" y="64"/>
                  </a:cxn>
                  <a:cxn ang="0">
                    <a:pos x="194" y="82"/>
                  </a:cxn>
                  <a:cxn ang="0">
                    <a:pos x="226" y="68"/>
                  </a:cxn>
                  <a:cxn ang="0">
                    <a:pos x="226" y="96"/>
                  </a:cxn>
                  <a:cxn ang="0">
                    <a:pos x="144" y="98"/>
                  </a:cxn>
                  <a:cxn ang="0">
                    <a:pos x="114" y="112"/>
                  </a:cxn>
                  <a:cxn ang="0">
                    <a:pos x="92" y="152"/>
                  </a:cxn>
                  <a:cxn ang="0">
                    <a:pos x="146" y="558"/>
                  </a:cxn>
                  <a:cxn ang="0">
                    <a:pos x="298" y="164"/>
                  </a:cxn>
                  <a:cxn ang="0">
                    <a:pos x="284" y="120"/>
                  </a:cxn>
                  <a:cxn ang="0">
                    <a:pos x="278" y="90"/>
                  </a:cxn>
                  <a:cxn ang="0">
                    <a:pos x="304" y="64"/>
                  </a:cxn>
                  <a:cxn ang="0">
                    <a:pos x="350" y="54"/>
                  </a:cxn>
                  <a:cxn ang="0">
                    <a:pos x="382" y="54"/>
                  </a:cxn>
                  <a:cxn ang="0">
                    <a:pos x="420" y="82"/>
                  </a:cxn>
                  <a:cxn ang="0">
                    <a:pos x="446" y="74"/>
                  </a:cxn>
                  <a:cxn ang="0">
                    <a:pos x="452" y="96"/>
                  </a:cxn>
                  <a:cxn ang="0">
                    <a:pos x="396" y="96"/>
                  </a:cxn>
                  <a:cxn ang="0">
                    <a:pos x="348" y="106"/>
                  </a:cxn>
                  <a:cxn ang="0">
                    <a:pos x="320" y="140"/>
                  </a:cxn>
                  <a:cxn ang="0">
                    <a:pos x="354" y="314"/>
                  </a:cxn>
                  <a:cxn ang="0">
                    <a:pos x="516" y="314"/>
                  </a:cxn>
                  <a:cxn ang="0">
                    <a:pos x="518" y="134"/>
                  </a:cxn>
                  <a:cxn ang="0">
                    <a:pos x="500" y="100"/>
                  </a:cxn>
                  <a:cxn ang="0">
                    <a:pos x="522" y="68"/>
                  </a:cxn>
                  <a:cxn ang="0">
                    <a:pos x="550" y="56"/>
                  </a:cxn>
                  <a:cxn ang="0">
                    <a:pos x="608" y="54"/>
                  </a:cxn>
                  <a:cxn ang="0">
                    <a:pos x="634" y="80"/>
                  </a:cxn>
                  <a:cxn ang="0">
                    <a:pos x="662" y="80"/>
                  </a:cxn>
                  <a:cxn ang="0">
                    <a:pos x="684" y="58"/>
                  </a:cxn>
                  <a:cxn ang="0">
                    <a:pos x="688" y="32"/>
                  </a:cxn>
                  <a:cxn ang="0">
                    <a:pos x="670" y="6"/>
                  </a:cxn>
                </a:cxnLst>
                <a:rect l="0" t="0" r="r" b="b"/>
                <a:pathLst>
                  <a:path w="688" h="558">
                    <a:moveTo>
                      <a:pt x="646" y="0"/>
                    </a:moveTo>
                    <a:lnTo>
                      <a:pt x="646" y="0"/>
                    </a:lnTo>
                    <a:lnTo>
                      <a:pt x="638" y="0"/>
                    </a:lnTo>
                    <a:lnTo>
                      <a:pt x="630" y="2"/>
                    </a:lnTo>
                    <a:lnTo>
                      <a:pt x="624" y="6"/>
                    </a:lnTo>
                    <a:lnTo>
                      <a:pt x="618" y="12"/>
                    </a:lnTo>
                    <a:lnTo>
                      <a:pt x="612" y="18"/>
                    </a:lnTo>
                    <a:lnTo>
                      <a:pt x="610" y="24"/>
                    </a:lnTo>
                    <a:lnTo>
                      <a:pt x="606" y="32"/>
                    </a:lnTo>
                    <a:lnTo>
                      <a:pt x="606" y="40"/>
                    </a:lnTo>
                    <a:lnTo>
                      <a:pt x="606" y="40"/>
                    </a:lnTo>
                    <a:lnTo>
                      <a:pt x="600" y="40"/>
                    </a:lnTo>
                    <a:lnTo>
                      <a:pt x="600" y="40"/>
                    </a:lnTo>
                    <a:lnTo>
                      <a:pt x="588" y="38"/>
                    </a:lnTo>
                    <a:lnTo>
                      <a:pt x="576" y="32"/>
                    </a:lnTo>
                    <a:lnTo>
                      <a:pt x="566" y="24"/>
                    </a:lnTo>
                    <a:lnTo>
                      <a:pt x="560" y="12"/>
                    </a:lnTo>
                    <a:lnTo>
                      <a:pt x="560" y="12"/>
                    </a:lnTo>
                    <a:lnTo>
                      <a:pt x="554" y="12"/>
                    </a:lnTo>
                    <a:lnTo>
                      <a:pt x="554" y="12"/>
                    </a:lnTo>
                    <a:lnTo>
                      <a:pt x="528" y="12"/>
                    </a:lnTo>
                    <a:lnTo>
                      <a:pt x="504" y="16"/>
                    </a:lnTo>
                    <a:lnTo>
                      <a:pt x="504" y="16"/>
                    </a:lnTo>
                    <a:lnTo>
                      <a:pt x="492" y="18"/>
                    </a:lnTo>
                    <a:lnTo>
                      <a:pt x="480" y="24"/>
                    </a:lnTo>
                    <a:lnTo>
                      <a:pt x="470" y="32"/>
                    </a:lnTo>
                    <a:lnTo>
                      <a:pt x="462" y="40"/>
                    </a:lnTo>
                    <a:lnTo>
                      <a:pt x="462" y="40"/>
                    </a:lnTo>
                    <a:lnTo>
                      <a:pt x="462" y="32"/>
                    </a:lnTo>
                    <a:lnTo>
                      <a:pt x="458" y="24"/>
                    </a:lnTo>
                    <a:lnTo>
                      <a:pt x="454" y="18"/>
                    </a:lnTo>
                    <a:lnTo>
                      <a:pt x="450" y="12"/>
                    </a:lnTo>
                    <a:lnTo>
                      <a:pt x="444" y="6"/>
                    </a:lnTo>
                    <a:lnTo>
                      <a:pt x="436" y="2"/>
                    </a:lnTo>
                    <a:lnTo>
                      <a:pt x="430" y="0"/>
                    </a:lnTo>
                    <a:lnTo>
                      <a:pt x="420" y="0"/>
                    </a:lnTo>
                    <a:lnTo>
                      <a:pt x="420" y="0"/>
                    </a:lnTo>
                    <a:lnTo>
                      <a:pt x="412" y="0"/>
                    </a:lnTo>
                    <a:lnTo>
                      <a:pt x="406" y="2"/>
                    </a:lnTo>
                    <a:lnTo>
                      <a:pt x="398" y="6"/>
                    </a:lnTo>
                    <a:lnTo>
                      <a:pt x="392" y="12"/>
                    </a:lnTo>
                    <a:lnTo>
                      <a:pt x="388" y="18"/>
                    </a:lnTo>
                    <a:lnTo>
                      <a:pt x="384" y="24"/>
                    </a:lnTo>
                    <a:lnTo>
                      <a:pt x="380" y="32"/>
                    </a:lnTo>
                    <a:lnTo>
                      <a:pt x="380" y="40"/>
                    </a:lnTo>
                    <a:lnTo>
                      <a:pt x="380" y="40"/>
                    </a:lnTo>
                    <a:lnTo>
                      <a:pt x="374" y="40"/>
                    </a:lnTo>
                    <a:lnTo>
                      <a:pt x="374" y="40"/>
                    </a:lnTo>
                    <a:lnTo>
                      <a:pt x="362" y="38"/>
                    </a:lnTo>
                    <a:lnTo>
                      <a:pt x="350" y="32"/>
                    </a:lnTo>
                    <a:lnTo>
                      <a:pt x="340" y="24"/>
                    </a:lnTo>
                    <a:lnTo>
                      <a:pt x="336" y="12"/>
                    </a:lnTo>
                    <a:lnTo>
                      <a:pt x="336" y="12"/>
                    </a:lnTo>
                    <a:lnTo>
                      <a:pt x="328" y="12"/>
                    </a:lnTo>
                    <a:lnTo>
                      <a:pt x="328" y="12"/>
                    </a:lnTo>
                    <a:lnTo>
                      <a:pt x="302" y="12"/>
                    </a:lnTo>
                    <a:lnTo>
                      <a:pt x="278" y="16"/>
                    </a:lnTo>
                    <a:lnTo>
                      <a:pt x="278" y="16"/>
                    </a:lnTo>
                    <a:lnTo>
                      <a:pt x="266" y="18"/>
                    </a:lnTo>
                    <a:lnTo>
                      <a:pt x="254" y="24"/>
                    </a:lnTo>
                    <a:lnTo>
                      <a:pt x="244" y="32"/>
                    </a:lnTo>
                    <a:lnTo>
                      <a:pt x="236" y="40"/>
                    </a:lnTo>
                    <a:lnTo>
                      <a:pt x="236" y="40"/>
                    </a:lnTo>
                    <a:lnTo>
                      <a:pt x="236" y="32"/>
                    </a:lnTo>
                    <a:lnTo>
                      <a:pt x="232" y="24"/>
                    </a:lnTo>
                    <a:lnTo>
                      <a:pt x="230" y="18"/>
                    </a:lnTo>
                    <a:lnTo>
                      <a:pt x="224" y="12"/>
                    </a:lnTo>
                    <a:lnTo>
                      <a:pt x="218" y="6"/>
                    </a:lnTo>
                    <a:lnTo>
                      <a:pt x="210" y="2"/>
                    </a:lnTo>
                    <a:lnTo>
                      <a:pt x="204" y="0"/>
                    </a:lnTo>
                    <a:lnTo>
                      <a:pt x="194" y="0"/>
                    </a:lnTo>
                    <a:lnTo>
                      <a:pt x="194" y="0"/>
                    </a:lnTo>
                    <a:lnTo>
                      <a:pt x="186" y="0"/>
                    </a:lnTo>
                    <a:lnTo>
                      <a:pt x="180" y="2"/>
                    </a:lnTo>
                    <a:lnTo>
                      <a:pt x="172" y="6"/>
                    </a:lnTo>
                    <a:lnTo>
                      <a:pt x="166" y="12"/>
                    </a:lnTo>
                    <a:lnTo>
                      <a:pt x="162" y="18"/>
                    </a:lnTo>
                    <a:lnTo>
                      <a:pt x="158" y="24"/>
                    </a:lnTo>
                    <a:lnTo>
                      <a:pt x="154" y="32"/>
                    </a:lnTo>
                    <a:lnTo>
                      <a:pt x="154" y="40"/>
                    </a:lnTo>
                    <a:lnTo>
                      <a:pt x="154" y="40"/>
                    </a:lnTo>
                    <a:lnTo>
                      <a:pt x="148" y="40"/>
                    </a:lnTo>
                    <a:lnTo>
                      <a:pt x="148" y="40"/>
                    </a:lnTo>
                    <a:lnTo>
                      <a:pt x="136" y="38"/>
                    </a:lnTo>
                    <a:lnTo>
                      <a:pt x="124" y="32"/>
                    </a:lnTo>
                    <a:lnTo>
                      <a:pt x="114" y="24"/>
                    </a:lnTo>
                    <a:lnTo>
                      <a:pt x="110" y="12"/>
                    </a:lnTo>
                    <a:lnTo>
                      <a:pt x="110" y="12"/>
                    </a:lnTo>
                    <a:lnTo>
                      <a:pt x="102" y="12"/>
                    </a:lnTo>
                    <a:lnTo>
                      <a:pt x="102" y="12"/>
                    </a:lnTo>
                    <a:lnTo>
                      <a:pt x="76" y="12"/>
                    </a:lnTo>
                    <a:lnTo>
                      <a:pt x="52" y="16"/>
                    </a:lnTo>
                    <a:lnTo>
                      <a:pt x="52" y="16"/>
                    </a:lnTo>
                    <a:lnTo>
                      <a:pt x="40" y="18"/>
                    </a:lnTo>
                    <a:lnTo>
                      <a:pt x="30" y="22"/>
                    </a:lnTo>
                    <a:lnTo>
                      <a:pt x="20" y="30"/>
                    </a:lnTo>
                    <a:lnTo>
                      <a:pt x="12" y="38"/>
                    </a:lnTo>
                    <a:lnTo>
                      <a:pt x="6" y="48"/>
                    </a:lnTo>
                    <a:lnTo>
                      <a:pt x="2" y="58"/>
                    </a:lnTo>
                    <a:lnTo>
                      <a:pt x="0" y="68"/>
                    </a:lnTo>
                    <a:lnTo>
                      <a:pt x="0" y="80"/>
                    </a:lnTo>
                    <a:lnTo>
                      <a:pt x="6" y="230"/>
                    </a:lnTo>
                    <a:lnTo>
                      <a:pt x="36" y="230"/>
                    </a:lnTo>
                    <a:lnTo>
                      <a:pt x="52" y="474"/>
                    </a:lnTo>
                    <a:lnTo>
                      <a:pt x="96" y="474"/>
                    </a:lnTo>
                    <a:lnTo>
                      <a:pt x="82" y="272"/>
                    </a:lnTo>
                    <a:lnTo>
                      <a:pt x="54" y="272"/>
                    </a:lnTo>
                    <a:lnTo>
                      <a:pt x="46" y="122"/>
                    </a:lnTo>
                    <a:lnTo>
                      <a:pt x="46" y="122"/>
                    </a:lnTo>
                    <a:lnTo>
                      <a:pt x="46" y="110"/>
                    </a:lnTo>
                    <a:lnTo>
                      <a:pt x="48" y="100"/>
                    </a:lnTo>
                    <a:lnTo>
                      <a:pt x="52" y="88"/>
                    </a:lnTo>
                    <a:lnTo>
                      <a:pt x="60" y="80"/>
                    </a:lnTo>
                    <a:lnTo>
                      <a:pt x="66" y="72"/>
                    </a:lnTo>
                    <a:lnTo>
                      <a:pt x="76" y="64"/>
                    </a:lnTo>
                    <a:lnTo>
                      <a:pt x="86" y="60"/>
                    </a:lnTo>
                    <a:lnTo>
                      <a:pt x="98" y="56"/>
                    </a:lnTo>
                    <a:lnTo>
                      <a:pt x="98" y="56"/>
                    </a:lnTo>
                    <a:lnTo>
                      <a:pt x="124" y="54"/>
                    </a:lnTo>
                    <a:lnTo>
                      <a:pt x="148" y="54"/>
                    </a:lnTo>
                    <a:lnTo>
                      <a:pt x="148" y="54"/>
                    </a:lnTo>
                    <a:lnTo>
                      <a:pt x="156" y="54"/>
                    </a:lnTo>
                    <a:lnTo>
                      <a:pt x="156" y="54"/>
                    </a:lnTo>
                    <a:lnTo>
                      <a:pt x="162" y="64"/>
                    </a:lnTo>
                    <a:lnTo>
                      <a:pt x="170" y="74"/>
                    </a:lnTo>
                    <a:lnTo>
                      <a:pt x="182" y="80"/>
                    </a:lnTo>
                    <a:lnTo>
                      <a:pt x="194" y="82"/>
                    </a:lnTo>
                    <a:lnTo>
                      <a:pt x="194" y="82"/>
                    </a:lnTo>
                    <a:lnTo>
                      <a:pt x="204" y="82"/>
                    </a:lnTo>
                    <a:lnTo>
                      <a:pt x="212" y="78"/>
                    </a:lnTo>
                    <a:lnTo>
                      <a:pt x="220" y="74"/>
                    </a:lnTo>
                    <a:lnTo>
                      <a:pt x="226" y="68"/>
                    </a:lnTo>
                    <a:lnTo>
                      <a:pt x="226" y="68"/>
                    </a:lnTo>
                    <a:lnTo>
                      <a:pt x="226" y="80"/>
                    </a:lnTo>
                    <a:lnTo>
                      <a:pt x="226" y="96"/>
                    </a:lnTo>
                    <a:lnTo>
                      <a:pt x="226" y="96"/>
                    </a:lnTo>
                    <a:lnTo>
                      <a:pt x="194" y="94"/>
                    </a:lnTo>
                    <a:lnTo>
                      <a:pt x="194" y="94"/>
                    </a:lnTo>
                    <a:lnTo>
                      <a:pt x="170" y="96"/>
                    </a:lnTo>
                    <a:lnTo>
                      <a:pt x="144" y="98"/>
                    </a:lnTo>
                    <a:lnTo>
                      <a:pt x="144" y="98"/>
                    </a:lnTo>
                    <a:lnTo>
                      <a:pt x="134" y="102"/>
                    </a:lnTo>
                    <a:lnTo>
                      <a:pt x="122" y="106"/>
                    </a:lnTo>
                    <a:lnTo>
                      <a:pt x="114" y="112"/>
                    </a:lnTo>
                    <a:lnTo>
                      <a:pt x="106" y="122"/>
                    </a:lnTo>
                    <a:lnTo>
                      <a:pt x="100" y="130"/>
                    </a:lnTo>
                    <a:lnTo>
                      <a:pt x="96" y="140"/>
                    </a:lnTo>
                    <a:lnTo>
                      <a:pt x="92" y="152"/>
                    </a:lnTo>
                    <a:lnTo>
                      <a:pt x="92" y="164"/>
                    </a:lnTo>
                    <a:lnTo>
                      <a:pt x="100" y="314"/>
                    </a:lnTo>
                    <a:lnTo>
                      <a:pt x="128" y="314"/>
                    </a:lnTo>
                    <a:lnTo>
                      <a:pt x="146" y="558"/>
                    </a:lnTo>
                    <a:lnTo>
                      <a:pt x="244" y="558"/>
                    </a:lnTo>
                    <a:lnTo>
                      <a:pt x="262" y="314"/>
                    </a:lnTo>
                    <a:lnTo>
                      <a:pt x="290" y="314"/>
                    </a:lnTo>
                    <a:lnTo>
                      <a:pt x="298" y="164"/>
                    </a:lnTo>
                    <a:lnTo>
                      <a:pt x="298" y="164"/>
                    </a:lnTo>
                    <a:lnTo>
                      <a:pt x="296" y="148"/>
                    </a:lnTo>
                    <a:lnTo>
                      <a:pt x="292" y="134"/>
                    </a:lnTo>
                    <a:lnTo>
                      <a:pt x="284" y="120"/>
                    </a:lnTo>
                    <a:lnTo>
                      <a:pt x="272" y="110"/>
                    </a:lnTo>
                    <a:lnTo>
                      <a:pt x="272" y="110"/>
                    </a:lnTo>
                    <a:lnTo>
                      <a:pt x="274" y="100"/>
                    </a:lnTo>
                    <a:lnTo>
                      <a:pt x="278" y="90"/>
                    </a:lnTo>
                    <a:lnTo>
                      <a:pt x="282" y="82"/>
                    </a:lnTo>
                    <a:lnTo>
                      <a:pt x="290" y="74"/>
                    </a:lnTo>
                    <a:lnTo>
                      <a:pt x="296" y="68"/>
                    </a:lnTo>
                    <a:lnTo>
                      <a:pt x="304" y="64"/>
                    </a:lnTo>
                    <a:lnTo>
                      <a:pt x="314" y="60"/>
                    </a:lnTo>
                    <a:lnTo>
                      <a:pt x="324" y="56"/>
                    </a:lnTo>
                    <a:lnTo>
                      <a:pt x="324" y="56"/>
                    </a:lnTo>
                    <a:lnTo>
                      <a:pt x="350" y="54"/>
                    </a:lnTo>
                    <a:lnTo>
                      <a:pt x="374" y="54"/>
                    </a:lnTo>
                    <a:lnTo>
                      <a:pt x="374" y="54"/>
                    </a:lnTo>
                    <a:lnTo>
                      <a:pt x="382" y="54"/>
                    </a:lnTo>
                    <a:lnTo>
                      <a:pt x="382" y="54"/>
                    </a:lnTo>
                    <a:lnTo>
                      <a:pt x="388" y="64"/>
                    </a:lnTo>
                    <a:lnTo>
                      <a:pt x="396" y="74"/>
                    </a:lnTo>
                    <a:lnTo>
                      <a:pt x="408" y="80"/>
                    </a:lnTo>
                    <a:lnTo>
                      <a:pt x="420" y="82"/>
                    </a:lnTo>
                    <a:lnTo>
                      <a:pt x="420" y="82"/>
                    </a:lnTo>
                    <a:lnTo>
                      <a:pt x="430" y="82"/>
                    </a:lnTo>
                    <a:lnTo>
                      <a:pt x="438" y="78"/>
                    </a:lnTo>
                    <a:lnTo>
                      <a:pt x="446" y="74"/>
                    </a:lnTo>
                    <a:lnTo>
                      <a:pt x="452" y="68"/>
                    </a:lnTo>
                    <a:lnTo>
                      <a:pt x="452" y="68"/>
                    </a:lnTo>
                    <a:lnTo>
                      <a:pt x="450" y="80"/>
                    </a:lnTo>
                    <a:lnTo>
                      <a:pt x="452" y="96"/>
                    </a:lnTo>
                    <a:lnTo>
                      <a:pt x="452" y="96"/>
                    </a:lnTo>
                    <a:lnTo>
                      <a:pt x="420" y="94"/>
                    </a:lnTo>
                    <a:lnTo>
                      <a:pt x="420" y="94"/>
                    </a:lnTo>
                    <a:lnTo>
                      <a:pt x="396" y="96"/>
                    </a:lnTo>
                    <a:lnTo>
                      <a:pt x="370" y="98"/>
                    </a:lnTo>
                    <a:lnTo>
                      <a:pt x="370" y="98"/>
                    </a:lnTo>
                    <a:lnTo>
                      <a:pt x="360" y="102"/>
                    </a:lnTo>
                    <a:lnTo>
                      <a:pt x="348" y="106"/>
                    </a:lnTo>
                    <a:lnTo>
                      <a:pt x="340" y="112"/>
                    </a:lnTo>
                    <a:lnTo>
                      <a:pt x="332" y="122"/>
                    </a:lnTo>
                    <a:lnTo>
                      <a:pt x="326" y="130"/>
                    </a:lnTo>
                    <a:lnTo>
                      <a:pt x="320" y="140"/>
                    </a:lnTo>
                    <a:lnTo>
                      <a:pt x="318" y="152"/>
                    </a:lnTo>
                    <a:lnTo>
                      <a:pt x="318" y="164"/>
                    </a:lnTo>
                    <a:lnTo>
                      <a:pt x="326" y="314"/>
                    </a:lnTo>
                    <a:lnTo>
                      <a:pt x="354" y="314"/>
                    </a:lnTo>
                    <a:lnTo>
                      <a:pt x="372" y="558"/>
                    </a:lnTo>
                    <a:lnTo>
                      <a:pt x="470" y="558"/>
                    </a:lnTo>
                    <a:lnTo>
                      <a:pt x="488" y="314"/>
                    </a:lnTo>
                    <a:lnTo>
                      <a:pt x="516" y="314"/>
                    </a:lnTo>
                    <a:lnTo>
                      <a:pt x="524" y="164"/>
                    </a:lnTo>
                    <a:lnTo>
                      <a:pt x="524" y="164"/>
                    </a:lnTo>
                    <a:lnTo>
                      <a:pt x="522" y="148"/>
                    </a:lnTo>
                    <a:lnTo>
                      <a:pt x="518" y="134"/>
                    </a:lnTo>
                    <a:lnTo>
                      <a:pt x="510" y="120"/>
                    </a:lnTo>
                    <a:lnTo>
                      <a:pt x="498" y="110"/>
                    </a:lnTo>
                    <a:lnTo>
                      <a:pt x="498" y="110"/>
                    </a:lnTo>
                    <a:lnTo>
                      <a:pt x="500" y="100"/>
                    </a:lnTo>
                    <a:lnTo>
                      <a:pt x="504" y="90"/>
                    </a:lnTo>
                    <a:lnTo>
                      <a:pt x="508" y="82"/>
                    </a:lnTo>
                    <a:lnTo>
                      <a:pt x="516" y="74"/>
                    </a:lnTo>
                    <a:lnTo>
                      <a:pt x="522" y="68"/>
                    </a:lnTo>
                    <a:lnTo>
                      <a:pt x="530" y="64"/>
                    </a:lnTo>
                    <a:lnTo>
                      <a:pt x="540" y="60"/>
                    </a:lnTo>
                    <a:lnTo>
                      <a:pt x="550" y="56"/>
                    </a:lnTo>
                    <a:lnTo>
                      <a:pt x="550" y="56"/>
                    </a:lnTo>
                    <a:lnTo>
                      <a:pt x="574" y="54"/>
                    </a:lnTo>
                    <a:lnTo>
                      <a:pt x="600" y="54"/>
                    </a:lnTo>
                    <a:lnTo>
                      <a:pt x="600" y="54"/>
                    </a:lnTo>
                    <a:lnTo>
                      <a:pt x="608" y="54"/>
                    </a:lnTo>
                    <a:lnTo>
                      <a:pt x="608" y="54"/>
                    </a:lnTo>
                    <a:lnTo>
                      <a:pt x="614" y="64"/>
                    </a:lnTo>
                    <a:lnTo>
                      <a:pt x="622" y="74"/>
                    </a:lnTo>
                    <a:lnTo>
                      <a:pt x="634" y="80"/>
                    </a:lnTo>
                    <a:lnTo>
                      <a:pt x="646" y="82"/>
                    </a:lnTo>
                    <a:lnTo>
                      <a:pt x="646" y="82"/>
                    </a:lnTo>
                    <a:lnTo>
                      <a:pt x="656" y="82"/>
                    </a:lnTo>
                    <a:lnTo>
                      <a:pt x="662" y="80"/>
                    </a:lnTo>
                    <a:lnTo>
                      <a:pt x="670" y="76"/>
                    </a:lnTo>
                    <a:lnTo>
                      <a:pt x="676" y="70"/>
                    </a:lnTo>
                    <a:lnTo>
                      <a:pt x="682" y="64"/>
                    </a:lnTo>
                    <a:lnTo>
                      <a:pt x="684" y="58"/>
                    </a:lnTo>
                    <a:lnTo>
                      <a:pt x="688" y="50"/>
                    </a:lnTo>
                    <a:lnTo>
                      <a:pt x="688" y="42"/>
                    </a:lnTo>
                    <a:lnTo>
                      <a:pt x="688" y="42"/>
                    </a:lnTo>
                    <a:lnTo>
                      <a:pt x="688" y="32"/>
                    </a:lnTo>
                    <a:lnTo>
                      <a:pt x="684" y="24"/>
                    </a:lnTo>
                    <a:lnTo>
                      <a:pt x="682" y="18"/>
                    </a:lnTo>
                    <a:lnTo>
                      <a:pt x="676" y="12"/>
                    </a:lnTo>
                    <a:lnTo>
                      <a:pt x="670" y="6"/>
                    </a:lnTo>
                    <a:lnTo>
                      <a:pt x="662" y="4"/>
                    </a:lnTo>
                    <a:lnTo>
                      <a:pt x="656" y="0"/>
                    </a:lnTo>
                    <a:lnTo>
                      <a:pt x="646" y="0"/>
                    </a:lnTo>
                    <a:close/>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82" name="Freeform 24"/>
              <p:cNvSpPr/>
              <p:nvPr/>
            </p:nvSpPr>
            <p:spPr bwMode="auto">
              <a:xfrm>
                <a:off x="968375" y="3365500"/>
                <a:ext cx="1092200" cy="885825"/>
              </a:xfrm>
              <a:custGeom>
                <a:cxnLst>
                  <a:cxn ang="0">
                    <a:pos x="630" y="2"/>
                  </a:cxn>
                  <a:cxn ang="0">
                    <a:pos x="610" y="24"/>
                  </a:cxn>
                  <a:cxn ang="0">
                    <a:pos x="600" y="40"/>
                  </a:cxn>
                  <a:cxn ang="0">
                    <a:pos x="566" y="24"/>
                  </a:cxn>
                  <a:cxn ang="0">
                    <a:pos x="554" y="12"/>
                  </a:cxn>
                  <a:cxn ang="0">
                    <a:pos x="492" y="18"/>
                  </a:cxn>
                  <a:cxn ang="0">
                    <a:pos x="462" y="40"/>
                  </a:cxn>
                  <a:cxn ang="0">
                    <a:pos x="450" y="12"/>
                  </a:cxn>
                  <a:cxn ang="0">
                    <a:pos x="420" y="0"/>
                  </a:cxn>
                  <a:cxn ang="0">
                    <a:pos x="398" y="6"/>
                  </a:cxn>
                  <a:cxn ang="0">
                    <a:pos x="380" y="32"/>
                  </a:cxn>
                  <a:cxn ang="0">
                    <a:pos x="374" y="40"/>
                  </a:cxn>
                  <a:cxn ang="0">
                    <a:pos x="336" y="12"/>
                  </a:cxn>
                  <a:cxn ang="0">
                    <a:pos x="302" y="12"/>
                  </a:cxn>
                  <a:cxn ang="0">
                    <a:pos x="254" y="24"/>
                  </a:cxn>
                  <a:cxn ang="0">
                    <a:pos x="236" y="32"/>
                  </a:cxn>
                  <a:cxn ang="0">
                    <a:pos x="218" y="6"/>
                  </a:cxn>
                  <a:cxn ang="0">
                    <a:pos x="194" y="0"/>
                  </a:cxn>
                  <a:cxn ang="0">
                    <a:pos x="166" y="12"/>
                  </a:cxn>
                  <a:cxn ang="0">
                    <a:pos x="154" y="40"/>
                  </a:cxn>
                  <a:cxn ang="0">
                    <a:pos x="136" y="38"/>
                  </a:cxn>
                  <a:cxn ang="0">
                    <a:pos x="110" y="12"/>
                  </a:cxn>
                  <a:cxn ang="0">
                    <a:pos x="52" y="16"/>
                  </a:cxn>
                  <a:cxn ang="0">
                    <a:pos x="20" y="30"/>
                  </a:cxn>
                  <a:cxn ang="0">
                    <a:pos x="0" y="68"/>
                  </a:cxn>
                  <a:cxn ang="0">
                    <a:pos x="52" y="474"/>
                  </a:cxn>
                  <a:cxn ang="0">
                    <a:pos x="46" y="122"/>
                  </a:cxn>
                  <a:cxn ang="0">
                    <a:pos x="52" y="88"/>
                  </a:cxn>
                  <a:cxn ang="0">
                    <a:pos x="86" y="60"/>
                  </a:cxn>
                  <a:cxn ang="0">
                    <a:pos x="148" y="54"/>
                  </a:cxn>
                  <a:cxn ang="0">
                    <a:pos x="162" y="64"/>
                  </a:cxn>
                  <a:cxn ang="0">
                    <a:pos x="194" y="82"/>
                  </a:cxn>
                  <a:cxn ang="0">
                    <a:pos x="226" y="68"/>
                  </a:cxn>
                  <a:cxn ang="0">
                    <a:pos x="226" y="96"/>
                  </a:cxn>
                  <a:cxn ang="0">
                    <a:pos x="144" y="98"/>
                  </a:cxn>
                  <a:cxn ang="0">
                    <a:pos x="114" y="112"/>
                  </a:cxn>
                  <a:cxn ang="0">
                    <a:pos x="92" y="152"/>
                  </a:cxn>
                  <a:cxn ang="0">
                    <a:pos x="146" y="558"/>
                  </a:cxn>
                  <a:cxn ang="0">
                    <a:pos x="298" y="164"/>
                  </a:cxn>
                  <a:cxn ang="0">
                    <a:pos x="284" y="120"/>
                  </a:cxn>
                  <a:cxn ang="0">
                    <a:pos x="278" y="90"/>
                  </a:cxn>
                  <a:cxn ang="0">
                    <a:pos x="304" y="64"/>
                  </a:cxn>
                  <a:cxn ang="0">
                    <a:pos x="350" y="54"/>
                  </a:cxn>
                  <a:cxn ang="0">
                    <a:pos x="382" y="54"/>
                  </a:cxn>
                  <a:cxn ang="0">
                    <a:pos x="420" y="82"/>
                  </a:cxn>
                  <a:cxn ang="0">
                    <a:pos x="446" y="74"/>
                  </a:cxn>
                  <a:cxn ang="0">
                    <a:pos x="452" y="96"/>
                  </a:cxn>
                  <a:cxn ang="0">
                    <a:pos x="396" y="96"/>
                  </a:cxn>
                  <a:cxn ang="0">
                    <a:pos x="348" y="106"/>
                  </a:cxn>
                  <a:cxn ang="0">
                    <a:pos x="320" y="140"/>
                  </a:cxn>
                  <a:cxn ang="0">
                    <a:pos x="354" y="314"/>
                  </a:cxn>
                  <a:cxn ang="0">
                    <a:pos x="516" y="314"/>
                  </a:cxn>
                  <a:cxn ang="0">
                    <a:pos x="518" y="134"/>
                  </a:cxn>
                  <a:cxn ang="0">
                    <a:pos x="500" y="100"/>
                  </a:cxn>
                  <a:cxn ang="0">
                    <a:pos x="522" y="68"/>
                  </a:cxn>
                  <a:cxn ang="0">
                    <a:pos x="550" y="56"/>
                  </a:cxn>
                  <a:cxn ang="0">
                    <a:pos x="608" y="54"/>
                  </a:cxn>
                  <a:cxn ang="0">
                    <a:pos x="634" y="80"/>
                  </a:cxn>
                  <a:cxn ang="0">
                    <a:pos x="662" y="80"/>
                  </a:cxn>
                  <a:cxn ang="0">
                    <a:pos x="684" y="58"/>
                  </a:cxn>
                  <a:cxn ang="0">
                    <a:pos x="688" y="32"/>
                  </a:cxn>
                  <a:cxn ang="0">
                    <a:pos x="670" y="6"/>
                  </a:cxn>
                </a:cxnLst>
                <a:rect l="0" t="0" r="r" b="b"/>
                <a:pathLst>
                  <a:path w="688" h="558">
                    <a:moveTo>
                      <a:pt x="646" y="0"/>
                    </a:moveTo>
                    <a:lnTo>
                      <a:pt x="646" y="0"/>
                    </a:lnTo>
                    <a:lnTo>
                      <a:pt x="638" y="0"/>
                    </a:lnTo>
                    <a:lnTo>
                      <a:pt x="630" y="2"/>
                    </a:lnTo>
                    <a:lnTo>
                      <a:pt x="624" y="6"/>
                    </a:lnTo>
                    <a:lnTo>
                      <a:pt x="618" y="12"/>
                    </a:lnTo>
                    <a:lnTo>
                      <a:pt x="612" y="18"/>
                    </a:lnTo>
                    <a:lnTo>
                      <a:pt x="610" y="24"/>
                    </a:lnTo>
                    <a:lnTo>
                      <a:pt x="606" y="32"/>
                    </a:lnTo>
                    <a:lnTo>
                      <a:pt x="606" y="40"/>
                    </a:lnTo>
                    <a:lnTo>
                      <a:pt x="606" y="40"/>
                    </a:lnTo>
                    <a:lnTo>
                      <a:pt x="600" y="40"/>
                    </a:lnTo>
                    <a:lnTo>
                      <a:pt x="600" y="40"/>
                    </a:lnTo>
                    <a:lnTo>
                      <a:pt x="588" y="38"/>
                    </a:lnTo>
                    <a:lnTo>
                      <a:pt x="576" y="32"/>
                    </a:lnTo>
                    <a:lnTo>
                      <a:pt x="566" y="24"/>
                    </a:lnTo>
                    <a:lnTo>
                      <a:pt x="560" y="12"/>
                    </a:lnTo>
                    <a:lnTo>
                      <a:pt x="560" y="12"/>
                    </a:lnTo>
                    <a:lnTo>
                      <a:pt x="554" y="12"/>
                    </a:lnTo>
                    <a:lnTo>
                      <a:pt x="554" y="12"/>
                    </a:lnTo>
                    <a:lnTo>
                      <a:pt x="528" y="12"/>
                    </a:lnTo>
                    <a:lnTo>
                      <a:pt x="504" y="16"/>
                    </a:lnTo>
                    <a:lnTo>
                      <a:pt x="504" y="16"/>
                    </a:lnTo>
                    <a:lnTo>
                      <a:pt x="492" y="18"/>
                    </a:lnTo>
                    <a:lnTo>
                      <a:pt x="480" y="24"/>
                    </a:lnTo>
                    <a:lnTo>
                      <a:pt x="470" y="32"/>
                    </a:lnTo>
                    <a:lnTo>
                      <a:pt x="462" y="40"/>
                    </a:lnTo>
                    <a:lnTo>
                      <a:pt x="462" y="40"/>
                    </a:lnTo>
                    <a:lnTo>
                      <a:pt x="462" y="32"/>
                    </a:lnTo>
                    <a:lnTo>
                      <a:pt x="458" y="24"/>
                    </a:lnTo>
                    <a:lnTo>
                      <a:pt x="454" y="18"/>
                    </a:lnTo>
                    <a:lnTo>
                      <a:pt x="450" y="12"/>
                    </a:lnTo>
                    <a:lnTo>
                      <a:pt x="444" y="6"/>
                    </a:lnTo>
                    <a:lnTo>
                      <a:pt x="436" y="2"/>
                    </a:lnTo>
                    <a:lnTo>
                      <a:pt x="430" y="0"/>
                    </a:lnTo>
                    <a:lnTo>
                      <a:pt x="420" y="0"/>
                    </a:lnTo>
                    <a:lnTo>
                      <a:pt x="420" y="0"/>
                    </a:lnTo>
                    <a:lnTo>
                      <a:pt x="412" y="0"/>
                    </a:lnTo>
                    <a:lnTo>
                      <a:pt x="406" y="2"/>
                    </a:lnTo>
                    <a:lnTo>
                      <a:pt x="398" y="6"/>
                    </a:lnTo>
                    <a:lnTo>
                      <a:pt x="392" y="12"/>
                    </a:lnTo>
                    <a:lnTo>
                      <a:pt x="388" y="18"/>
                    </a:lnTo>
                    <a:lnTo>
                      <a:pt x="384" y="24"/>
                    </a:lnTo>
                    <a:lnTo>
                      <a:pt x="380" y="32"/>
                    </a:lnTo>
                    <a:lnTo>
                      <a:pt x="380" y="40"/>
                    </a:lnTo>
                    <a:lnTo>
                      <a:pt x="380" y="40"/>
                    </a:lnTo>
                    <a:lnTo>
                      <a:pt x="374" y="40"/>
                    </a:lnTo>
                    <a:lnTo>
                      <a:pt x="374" y="40"/>
                    </a:lnTo>
                    <a:lnTo>
                      <a:pt x="362" y="38"/>
                    </a:lnTo>
                    <a:lnTo>
                      <a:pt x="350" y="32"/>
                    </a:lnTo>
                    <a:lnTo>
                      <a:pt x="340" y="24"/>
                    </a:lnTo>
                    <a:lnTo>
                      <a:pt x="336" y="12"/>
                    </a:lnTo>
                    <a:lnTo>
                      <a:pt x="336" y="12"/>
                    </a:lnTo>
                    <a:lnTo>
                      <a:pt x="328" y="12"/>
                    </a:lnTo>
                    <a:lnTo>
                      <a:pt x="328" y="12"/>
                    </a:lnTo>
                    <a:lnTo>
                      <a:pt x="302" y="12"/>
                    </a:lnTo>
                    <a:lnTo>
                      <a:pt x="278" y="16"/>
                    </a:lnTo>
                    <a:lnTo>
                      <a:pt x="278" y="16"/>
                    </a:lnTo>
                    <a:lnTo>
                      <a:pt x="266" y="18"/>
                    </a:lnTo>
                    <a:lnTo>
                      <a:pt x="254" y="24"/>
                    </a:lnTo>
                    <a:lnTo>
                      <a:pt x="244" y="32"/>
                    </a:lnTo>
                    <a:lnTo>
                      <a:pt x="236" y="40"/>
                    </a:lnTo>
                    <a:lnTo>
                      <a:pt x="236" y="40"/>
                    </a:lnTo>
                    <a:lnTo>
                      <a:pt x="236" y="32"/>
                    </a:lnTo>
                    <a:lnTo>
                      <a:pt x="232" y="24"/>
                    </a:lnTo>
                    <a:lnTo>
                      <a:pt x="230" y="18"/>
                    </a:lnTo>
                    <a:lnTo>
                      <a:pt x="224" y="12"/>
                    </a:lnTo>
                    <a:lnTo>
                      <a:pt x="218" y="6"/>
                    </a:lnTo>
                    <a:lnTo>
                      <a:pt x="210" y="2"/>
                    </a:lnTo>
                    <a:lnTo>
                      <a:pt x="204" y="0"/>
                    </a:lnTo>
                    <a:lnTo>
                      <a:pt x="194" y="0"/>
                    </a:lnTo>
                    <a:lnTo>
                      <a:pt x="194" y="0"/>
                    </a:lnTo>
                    <a:lnTo>
                      <a:pt x="186" y="0"/>
                    </a:lnTo>
                    <a:lnTo>
                      <a:pt x="180" y="2"/>
                    </a:lnTo>
                    <a:lnTo>
                      <a:pt x="172" y="6"/>
                    </a:lnTo>
                    <a:lnTo>
                      <a:pt x="166" y="12"/>
                    </a:lnTo>
                    <a:lnTo>
                      <a:pt x="162" y="18"/>
                    </a:lnTo>
                    <a:lnTo>
                      <a:pt x="158" y="24"/>
                    </a:lnTo>
                    <a:lnTo>
                      <a:pt x="154" y="32"/>
                    </a:lnTo>
                    <a:lnTo>
                      <a:pt x="154" y="40"/>
                    </a:lnTo>
                    <a:lnTo>
                      <a:pt x="154" y="40"/>
                    </a:lnTo>
                    <a:lnTo>
                      <a:pt x="148" y="40"/>
                    </a:lnTo>
                    <a:lnTo>
                      <a:pt x="148" y="40"/>
                    </a:lnTo>
                    <a:lnTo>
                      <a:pt x="136" y="38"/>
                    </a:lnTo>
                    <a:lnTo>
                      <a:pt x="124" y="32"/>
                    </a:lnTo>
                    <a:lnTo>
                      <a:pt x="114" y="24"/>
                    </a:lnTo>
                    <a:lnTo>
                      <a:pt x="110" y="12"/>
                    </a:lnTo>
                    <a:lnTo>
                      <a:pt x="110" y="12"/>
                    </a:lnTo>
                    <a:lnTo>
                      <a:pt x="102" y="12"/>
                    </a:lnTo>
                    <a:lnTo>
                      <a:pt x="102" y="12"/>
                    </a:lnTo>
                    <a:lnTo>
                      <a:pt x="76" y="12"/>
                    </a:lnTo>
                    <a:lnTo>
                      <a:pt x="52" y="16"/>
                    </a:lnTo>
                    <a:lnTo>
                      <a:pt x="52" y="16"/>
                    </a:lnTo>
                    <a:lnTo>
                      <a:pt x="40" y="18"/>
                    </a:lnTo>
                    <a:lnTo>
                      <a:pt x="30" y="22"/>
                    </a:lnTo>
                    <a:lnTo>
                      <a:pt x="20" y="30"/>
                    </a:lnTo>
                    <a:lnTo>
                      <a:pt x="12" y="38"/>
                    </a:lnTo>
                    <a:lnTo>
                      <a:pt x="6" y="48"/>
                    </a:lnTo>
                    <a:lnTo>
                      <a:pt x="2" y="58"/>
                    </a:lnTo>
                    <a:lnTo>
                      <a:pt x="0" y="68"/>
                    </a:lnTo>
                    <a:lnTo>
                      <a:pt x="0" y="80"/>
                    </a:lnTo>
                    <a:lnTo>
                      <a:pt x="6" y="230"/>
                    </a:lnTo>
                    <a:lnTo>
                      <a:pt x="36" y="230"/>
                    </a:lnTo>
                    <a:lnTo>
                      <a:pt x="52" y="474"/>
                    </a:lnTo>
                    <a:lnTo>
                      <a:pt x="96" y="474"/>
                    </a:lnTo>
                    <a:lnTo>
                      <a:pt x="82" y="272"/>
                    </a:lnTo>
                    <a:lnTo>
                      <a:pt x="54" y="272"/>
                    </a:lnTo>
                    <a:lnTo>
                      <a:pt x="46" y="122"/>
                    </a:lnTo>
                    <a:lnTo>
                      <a:pt x="46" y="122"/>
                    </a:lnTo>
                    <a:lnTo>
                      <a:pt x="46" y="110"/>
                    </a:lnTo>
                    <a:lnTo>
                      <a:pt x="48" y="100"/>
                    </a:lnTo>
                    <a:lnTo>
                      <a:pt x="52" y="88"/>
                    </a:lnTo>
                    <a:lnTo>
                      <a:pt x="60" y="80"/>
                    </a:lnTo>
                    <a:lnTo>
                      <a:pt x="66" y="72"/>
                    </a:lnTo>
                    <a:lnTo>
                      <a:pt x="76" y="64"/>
                    </a:lnTo>
                    <a:lnTo>
                      <a:pt x="86" y="60"/>
                    </a:lnTo>
                    <a:lnTo>
                      <a:pt x="98" y="56"/>
                    </a:lnTo>
                    <a:lnTo>
                      <a:pt x="98" y="56"/>
                    </a:lnTo>
                    <a:lnTo>
                      <a:pt x="124" y="54"/>
                    </a:lnTo>
                    <a:lnTo>
                      <a:pt x="148" y="54"/>
                    </a:lnTo>
                    <a:lnTo>
                      <a:pt x="148" y="54"/>
                    </a:lnTo>
                    <a:lnTo>
                      <a:pt x="156" y="54"/>
                    </a:lnTo>
                    <a:lnTo>
                      <a:pt x="156" y="54"/>
                    </a:lnTo>
                    <a:lnTo>
                      <a:pt x="162" y="64"/>
                    </a:lnTo>
                    <a:lnTo>
                      <a:pt x="170" y="74"/>
                    </a:lnTo>
                    <a:lnTo>
                      <a:pt x="182" y="80"/>
                    </a:lnTo>
                    <a:lnTo>
                      <a:pt x="194" y="82"/>
                    </a:lnTo>
                    <a:lnTo>
                      <a:pt x="194" y="82"/>
                    </a:lnTo>
                    <a:lnTo>
                      <a:pt x="204" y="82"/>
                    </a:lnTo>
                    <a:lnTo>
                      <a:pt x="212" y="78"/>
                    </a:lnTo>
                    <a:lnTo>
                      <a:pt x="220" y="74"/>
                    </a:lnTo>
                    <a:lnTo>
                      <a:pt x="226" y="68"/>
                    </a:lnTo>
                    <a:lnTo>
                      <a:pt x="226" y="68"/>
                    </a:lnTo>
                    <a:lnTo>
                      <a:pt x="226" y="80"/>
                    </a:lnTo>
                    <a:lnTo>
                      <a:pt x="226" y="96"/>
                    </a:lnTo>
                    <a:lnTo>
                      <a:pt x="226" y="96"/>
                    </a:lnTo>
                    <a:lnTo>
                      <a:pt x="194" y="94"/>
                    </a:lnTo>
                    <a:lnTo>
                      <a:pt x="194" y="94"/>
                    </a:lnTo>
                    <a:lnTo>
                      <a:pt x="170" y="96"/>
                    </a:lnTo>
                    <a:lnTo>
                      <a:pt x="144" y="98"/>
                    </a:lnTo>
                    <a:lnTo>
                      <a:pt x="144" y="98"/>
                    </a:lnTo>
                    <a:lnTo>
                      <a:pt x="134" y="102"/>
                    </a:lnTo>
                    <a:lnTo>
                      <a:pt x="122" y="106"/>
                    </a:lnTo>
                    <a:lnTo>
                      <a:pt x="114" y="112"/>
                    </a:lnTo>
                    <a:lnTo>
                      <a:pt x="106" y="122"/>
                    </a:lnTo>
                    <a:lnTo>
                      <a:pt x="100" y="130"/>
                    </a:lnTo>
                    <a:lnTo>
                      <a:pt x="96" y="140"/>
                    </a:lnTo>
                    <a:lnTo>
                      <a:pt x="92" y="152"/>
                    </a:lnTo>
                    <a:lnTo>
                      <a:pt x="92" y="164"/>
                    </a:lnTo>
                    <a:lnTo>
                      <a:pt x="100" y="314"/>
                    </a:lnTo>
                    <a:lnTo>
                      <a:pt x="128" y="314"/>
                    </a:lnTo>
                    <a:lnTo>
                      <a:pt x="146" y="558"/>
                    </a:lnTo>
                    <a:lnTo>
                      <a:pt x="244" y="558"/>
                    </a:lnTo>
                    <a:lnTo>
                      <a:pt x="262" y="314"/>
                    </a:lnTo>
                    <a:lnTo>
                      <a:pt x="290" y="314"/>
                    </a:lnTo>
                    <a:lnTo>
                      <a:pt x="298" y="164"/>
                    </a:lnTo>
                    <a:lnTo>
                      <a:pt x="298" y="164"/>
                    </a:lnTo>
                    <a:lnTo>
                      <a:pt x="296" y="148"/>
                    </a:lnTo>
                    <a:lnTo>
                      <a:pt x="292" y="134"/>
                    </a:lnTo>
                    <a:lnTo>
                      <a:pt x="284" y="120"/>
                    </a:lnTo>
                    <a:lnTo>
                      <a:pt x="272" y="110"/>
                    </a:lnTo>
                    <a:lnTo>
                      <a:pt x="272" y="110"/>
                    </a:lnTo>
                    <a:lnTo>
                      <a:pt x="274" y="100"/>
                    </a:lnTo>
                    <a:lnTo>
                      <a:pt x="278" y="90"/>
                    </a:lnTo>
                    <a:lnTo>
                      <a:pt x="282" y="82"/>
                    </a:lnTo>
                    <a:lnTo>
                      <a:pt x="290" y="74"/>
                    </a:lnTo>
                    <a:lnTo>
                      <a:pt x="296" y="68"/>
                    </a:lnTo>
                    <a:lnTo>
                      <a:pt x="304" y="64"/>
                    </a:lnTo>
                    <a:lnTo>
                      <a:pt x="314" y="60"/>
                    </a:lnTo>
                    <a:lnTo>
                      <a:pt x="324" y="56"/>
                    </a:lnTo>
                    <a:lnTo>
                      <a:pt x="324" y="56"/>
                    </a:lnTo>
                    <a:lnTo>
                      <a:pt x="350" y="54"/>
                    </a:lnTo>
                    <a:lnTo>
                      <a:pt x="374" y="54"/>
                    </a:lnTo>
                    <a:lnTo>
                      <a:pt x="374" y="54"/>
                    </a:lnTo>
                    <a:lnTo>
                      <a:pt x="382" y="54"/>
                    </a:lnTo>
                    <a:lnTo>
                      <a:pt x="382" y="54"/>
                    </a:lnTo>
                    <a:lnTo>
                      <a:pt x="388" y="64"/>
                    </a:lnTo>
                    <a:lnTo>
                      <a:pt x="396" y="74"/>
                    </a:lnTo>
                    <a:lnTo>
                      <a:pt x="408" y="80"/>
                    </a:lnTo>
                    <a:lnTo>
                      <a:pt x="420" y="82"/>
                    </a:lnTo>
                    <a:lnTo>
                      <a:pt x="420" y="82"/>
                    </a:lnTo>
                    <a:lnTo>
                      <a:pt x="430" y="82"/>
                    </a:lnTo>
                    <a:lnTo>
                      <a:pt x="438" y="78"/>
                    </a:lnTo>
                    <a:lnTo>
                      <a:pt x="446" y="74"/>
                    </a:lnTo>
                    <a:lnTo>
                      <a:pt x="452" y="68"/>
                    </a:lnTo>
                    <a:lnTo>
                      <a:pt x="452" y="68"/>
                    </a:lnTo>
                    <a:lnTo>
                      <a:pt x="450" y="80"/>
                    </a:lnTo>
                    <a:lnTo>
                      <a:pt x="452" y="96"/>
                    </a:lnTo>
                    <a:lnTo>
                      <a:pt x="452" y="96"/>
                    </a:lnTo>
                    <a:lnTo>
                      <a:pt x="420" y="94"/>
                    </a:lnTo>
                    <a:lnTo>
                      <a:pt x="420" y="94"/>
                    </a:lnTo>
                    <a:lnTo>
                      <a:pt x="396" y="96"/>
                    </a:lnTo>
                    <a:lnTo>
                      <a:pt x="370" y="98"/>
                    </a:lnTo>
                    <a:lnTo>
                      <a:pt x="370" y="98"/>
                    </a:lnTo>
                    <a:lnTo>
                      <a:pt x="360" y="102"/>
                    </a:lnTo>
                    <a:lnTo>
                      <a:pt x="348" y="106"/>
                    </a:lnTo>
                    <a:lnTo>
                      <a:pt x="340" y="112"/>
                    </a:lnTo>
                    <a:lnTo>
                      <a:pt x="332" y="122"/>
                    </a:lnTo>
                    <a:lnTo>
                      <a:pt x="326" y="130"/>
                    </a:lnTo>
                    <a:lnTo>
                      <a:pt x="320" y="140"/>
                    </a:lnTo>
                    <a:lnTo>
                      <a:pt x="318" y="152"/>
                    </a:lnTo>
                    <a:lnTo>
                      <a:pt x="318" y="164"/>
                    </a:lnTo>
                    <a:lnTo>
                      <a:pt x="326" y="314"/>
                    </a:lnTo>
                    <a:lnTo>
                      <a:pt x="354" y="314"/>
                    </a:lnTo>
                    <a:lnTo>
                      <a:pt x="372" y="558"/>
                    </a:lnTo>
                    <a:lnTo>
                      <a:pt x="470" y="558"/>
                    </a:lnTo>
                    <a:lnTo>
                      <a:pt x="488" y="314"/>
                    </a:lnTo>
                    <a:lnTo>
                      <a:pt x="516" y="314"/>
                    </a:lnTo>
                    <a:lnTo>
                      <a:pt x="524" y="164"/>
                    </a:lnTo>
                    <a:lnTo>
                      <a:pt x="524" y="164"/>
                    </a:lnTo>
                    <a:lnTo>
                      <a:pt x="522" y="148"/>
                    </a:lnTo>
                    <a:lnTo>
                      <a:pt x="518" y="134"/>
                    </a:lnTo>
                    <a:lnTo>
                      <a:pt x="510" y="120"/>
                    </a:lnTo>
                    <a:lnTo>
                      <a:pt x="498" y="110"/>
                    </a:lnTo>
                    <a:lnTo>
                      <a:pt x="498" y="110"/>
                    </a:lnTo>
                    <a:lnTo>
                      <a:pt x="500" y="100"/>
                    </a:lnTo>
                    <a:lnTo>
                      <a:pt x="504" y="90"/>
                    </a:lnTo>
                    <a:lnTo>
                      <a:pt x="508" y="82"/>
                    </a:lnTo>
                    <a:lnTo>
                      <a:pt x="516" y="74"/>
                    </a:lnTo>
                    <a:lnTo>
                      <a:pt x="522" y="68"/>
                    </a:lnTo>
                    <a:lnTo>
                      <a:pt x="530" y="64"/>
                    </a:lnTo>
                    <a:lnTo>
                      <a:pt x="540" y="60"/>
                    </a:lnTo>
                    <a:lnTo>
                      <a:pt x="550" y="56"/>
                    </a:lnTo>
                    <a:lnTo>
                      <a:pt x="550" y="56"/>
                    </a:lnTo>
                    <a:lnTo>
                      <a:pt x="574" y="54"/>
                    </a:lnTo>
                    <a:lnTo>
                      <a:pt x="600" y="54"/>
                    </a:lnTo>
                    <a:lnTo>
                      <a:pt x="600" y="54"/>
                    </a:lnTo>
                    <a:lnTo>
                      <a:pt x="608" y="54"/>
                    </a:lnTo>
                    <a:lnTo>
                      <a:pt x="608" y="54"/>
                    </a:lnTo>
                    <a:lnTo>
                      <a:pt x="614" y="64"/>
                    </a:lnTo>
                    <a:lnTo>
                      <a:pt x="622" y="74"/>
                    </a:lnTo>
                    <a:lnTo>
                      <a:pt x="634" y="80"/>
                    </a:lnTo>
                    <a:lnTo>
                      <a:pt x="646" y="82"/>
                    </a:lnTo>
                    <a:lnTo>
                      <a:pt x="646" y="82"/>
                    </a:lnTo>
                    <a:lnTo>
                      <a:pt x="656" y="82"/>
                    </a:lnTo>
                    <a:lnTo>
                      <a:pt x="662" y="80"/>
                    </a:lnTo>
                    <a:lnTo>
                      <a:pt x="670" y="76"/>
                    </a:lnTo>
                    <a:lnTo>
                      <a:pt x="676" y="70"/>
                    </a:lnTo>
                    <a:lnTo>
                      <a:pt x="682" y="64"/>
                    </a:lnTo>
                    <a:lnTo>
                      <a:pt x="684" y="58"/>
                    </a:lnTo>
                    <a:lnTo>
                      <a:pt x="688" y="50"/>
                    </a:lnTo>
                    <a:lnTo>
                      <a:pt x="688" y="42"/>
                    </a:lnTo>
                    <a:lnTo>
                      <a:pt x="688" y="42"/>
                    </a:lnTo>
                    <a:lnTo>
                      <a:pt x="688" y="32"/>
                    </a:lnTo>
                    <a:lnTo>
                      <a:pt x="684" y="24"/>
                    </a:lnTo>
                    <a:lnTo>
                      <a:pt x="682" y="18"/>
                    </a:lnTo>
                    <a:lnTo>
                      <a:pt x="676" y="12"/>
                    </a:lnTo>
                    <a:lnTo>
                      <a:pt x="670" y="6"/>
                    </a:lnTo>
                    <a:lnTo>
                      <a:pt x="662" y="4"/>
                    </a:lnTo>
                    <a:lnTo>
                      <a:pt x="656" y="0"/>
                    </a:lnTo>
                    <a:lnTo>
                      <a:pt x="646" y="0"/>
                    </a:lnTo>
                  </a:path>
                </a:pathLst>
              </a:custGeom>
              <a:grp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grpSp>
      <p:grpSp>
        <p:nvGrpSpPr>
          <p:cNvPr id="89" name="Group 88"/>
          <p:cNvGrpSpPr/>
          <p:nvPr>
            <p:custDataLst>
              <p:tags r:id="rId19"/>
            </p:custDataLst>
          </p:nvPr>
        </p:nvGrpSpPr>
        <p:grpSpPr>
          <a:xfrm>
            <a:off x="738000" y="2441266"/>
            <a:ext cx="862199" cy="862199"/>
            <a:chOff x="10234613" y="3048000"/>
            <a:chExt cx="946150" cy="946150"/>
          </a:xfrm>
        </p:grpSpPr>
        <p:sp>
          <p:nvSpPr>
            <p:cNvPr id="90" name="Rectangle 6"/>
            <p:cNvSpPr>
              <a:spLocks noChangeArrowheads="1"/>
            </p:cNvSpPr>
            <p:nvPr/>
          </p:nvSpPr>
          <p:spPr bwMode="auto">
            <a:xfrm>
              <a:off x="10234613" y="3048000"/>
              <a:ext cx="946150" cy="946150"/>
            </a:xfrm>
            <a:prstGeom prst="rect">
              <a:avLst/>
            </a:prstGeom>
            <a:solidFill>
              <a:srgbClr val="014056"/>
            </a:solidFill>
            <a:ln w="9525">
              <a:noFill/>
              <a:miter lim="800000"/>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1" name="Freeform 7"/>
            <p:cNvSpPr/>
            <p:nvPr/>
          </p:nvSpPr>
          <p:spPr bwMode="auto">
            <a:xfrm>
              <a:off x="10590213" y="3787775"/>
              <a:ext cx="241300" cy="28575"/>
            </a:xfrm>
            <a:custGeom>
              <a:cxnLst>
                <a:cxn ang="0">
                  <a:pos x="142" y="0"/>
                </a:cxn>
                <a:cxn ang="0">
                  <a:pos x="10" y="0"/>
                </a:cxn>
                <a:cxn ang="0">
                  <a:pos x="10" y="0"/>
                </a:cxn>
                <a:cxn ang="0">
                  <a:pos x="6" y="2"/>
                </a:cxn>
                <a:cxn ang="0">
                  <a:pos x="4" y="4"/>
                </a:cxn>
                <a:cxn ang="0">
                  <a:pos x="2" y="6"/>
                </a:cxn>
                <a:cxn ang="0">
                  <a:pos x="0" y="10"/>
                </a:cxn>
                <a:cxn ang="0">
                  <a:pos x="0" y="10"/>
                </a:cxn>
                <a:cxn ang="0">
                  <a:pos x="2" y="12"/>
                </a:cxn>
                <a:cxn ang="0">
                  <a:pos x="4" y="16"/>
                </a:cxn>
                <a:cxn ang="0">
                  <a:pos x="6" y="18"/>
                </a:cxn>
                <a:cxn ang="0">
                  <a:pos x="10" y="18"/>
                </a:cxn>
                <a:cxn ang="0">
                  <a:pos x="142" y="18"/>
                </a:cxn>
                <a:cxn ang="0">
                  <a:pos x="142" y="18"/>
                </a:cxn>
                <a:cxn ang="0">
                  <a:pos x="146" y="18"/>
                </a:cxn>
                <a:cxn ang="0">
                  <a:pos x="148" y="16"/>
                </a:cxn>
                <a:cxn ang="0">
                  <a:pos x="150" y="12"/>
                </a:cxn>
                <a:cxn ang="0">
                  <a:pos x="152" y="10"/>
                </a:cxn>
                <a:cxn ang="0">
                  <a:pos x="152" y="10"/>
                </a:cxn>
                <a:cxn ang="0">
                  <a:pos x="150" y="6"/>
                </a:cxn>
                <a:cxn ang="0">
                  <a:pos x="148" y="4"/>
                </a:cxn>
                <a:cxn ang="0">
                  <a:pos x="146" y="2"/>
                </a:cxn>
                <a:cxn ang="0">
                  <a:pos x="142" y="0"/>
                </a:cxn>
                <a:cxn ang="0">
                  <a:pos x="142" y="0"/>
                </a:cxn>
              </a:cxnLst>
              <a:rect l="0" t="0" r="r" b="b"/>
              <a:pathLst>
                <a:path w="152" h="18">
                  <a:moveTo>
                    <a:pt x="142" y="0"/>
                  </a:moveTo>
                  <a:lnTo>
                    <a:pt x="10" y="0"/>
                  </a:lnTo>
                  <a:lnTo>
                    <a:pt x="10" y="0"/>
                  </a:lnTo>
                  <a:lnTo>
                    <a:pt x="6" y="2"/>
                  </a:lnTo>
                  <a:lnTo>
                    <a:pt x="4" y="4"/>
                  </a:lnTo>
                  <a:lnTo>
                    <a:pt x="2" y="6"/>
                  </a:lnTo>
                  <a:lnTo>
                    <a:pt x="0" y="10"/>
                  </a:lnTo>
                  <a:lnTo>
                    <a:pt x="0" y="10"/>
                  </a:lnTo>
                  <a:lnTo>
                    <a:pt x="2" y="12"/>
                  </a:lnTo>
                  <a:lnTo>
                    <a:pt x="4" y="16"/>
                  </a:lnTo>
                  <a:lnTo>
                    <a:pt x="6" y="18"/>
                  </a:lnTo>
                  <a:lnTo>
                    <a:pt x="10" y="18"/>
                  </a:lnTo>
                  <a:lnTo>
                    <a:pt x="142" y="18"/>
                  </a:lnTo>
                  <a:lnTo>
                    <a:pt x="142" y="18"/>
                  </a:lnTo>
                  <a:lnTo>
                    <a:pt x="146" y="18"/>
                  </a:lnTo>
                  <a:lnTo>
                    <a:pt x="148" y="16"/>
                  </a:lnTo>
                  <a:lnTo>
                    <a:pt x="150" y="12"/>
                  </a:lnTo>
                  <a:lnTo>
                    <a:pt x="152" y="10"/>
                  </a:lnTo>
                  <a:lnTo>
                    <a:pt x="152" y="10"/>
                  </a:lnTo>
                  <a:lnTo>
                    <a:pt x="150" y="6"/>
                  </a:lnTo>
                  <a:lnTo>
                    <a:pt x="148" y="4"/>
                  </a:lnTo>
                  <a:lnTo>
                    <a:pt x="146" y="2"/>
                  </a:lnTo>
                  <a:lnTo>
                    <a:pt x="142" y="0"/>
                  </a:lnTo>
                  <a:lnTo>
                    <a:pt x="14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2" name="Freeform 8"/>
            <p:cNvSpPr/>
            <p:nvPr/>
          </p:nvSpPr>
          <p:spPr bwMode="auto">
            <a:xfrm>
              <a:off x="10590213" y="3838575"/>
              <a:ext cx="241300" cy="28575"/>
            </a:xfrm>
            <a:custGeom>
              <a:cxnLst>
                <a:cxn ang="0">
                  <a:pos x="142" y="0"/>
                </a:cxn>
                <a:cxn ang="0">
                  <a:pos x="10" y="0"/>
                </a:cxn>
                <a:cxn ang="0">
                  <a:pos x="10" y="0"/>
                </a:cxn>
                <a:cxn ang="0">
                  <a:pos x="6" y="0"/>
                </a:cxn>
                <a:cxn ang="0">
                  <a:pos x="4" y="2"/>
                </a:cxn>
                <a:cxn ang="0">
                  <a:pos x="2" y="6"/>
                </a:cxn>
                <a:cxn ang="0">
                  <a:pos x="0" y="8"/>
                </a:cxn>
                <a:cxn ang="0">
                  <a:pos x="0" y="8"/>
                </a:cxn>
                <a:cxn ang="0">
                  <a:pos x="2" y="12"/>
                </a:cxn>
                <a:cxn ang="0">
                  <a:pos x="4" y="16"/>
                </a:cxn>
                <a:cxn ang="0">
                  <a:pos x="6" y="16"/>
                </a:cxn>
                <a:cxn ang="0">
                  <a:pos x="10" y="18"/>
                </a:cxn>
                <a:cxn ang="0">
                  <a:pos x="142" y="18"/>
                </a:cxn>
                <a:cxn ang="0">
                  <a:pos x="142" y="18"/>
                </a:cxn>
                <a:cxn ang="0">
                  <a:pos x="146" y="16"/>
                </a:cxn>
                <a:cxn ang="0">
                  <a:pos x="148" y="16"/>
                </a:cxn>
                <a:cxn ang="0">
                  <a:pos x="150" y="12"/>
                </a:cxn>
                <a:cxn ang="0">
                  <a:pos x="152" y="8"/>
                </a:cxn>
                <a:cxn ang="0">
                  <a:pos x="152" y="8"/>
                </a:cxn>
                <a:cxn ang="0">
                  <a:pos x="150" y="6"/>
                </a:cxn>
                <a:cxn ang="0">
                  <a:pos x="148" y="2"/>
                </a:cxn>
                <a:cxn ang="0">
                  <a:pos x="146" y="0"/>
                </a:cxn>
                <a:cxn ang="0">
                  <a:pos x="142" y="0"/>
                </a:cxn>
                <a:cxn ang="0">
                  <a:pos x="142" y="0"/>
                </a:cxn>
              </a:cxnLst>
              <a:rect l="0" t="0" r="r" b="b"/>
              <a:pathLst>
                <a:path w="152" h="18">
                  <a:moveTo>
                    <a:pt x="142" y="0"/>
                  </a:moveTo>
                  <a:lnTo>
                    <a:pt x="10" y="0"/>
                  </a:lnTo>
                  <a:lnTo>
                    <a:pt x="10" y="0"/>
                  </a:lnTo>
                  <a:lnTo>
                    <a:pt x="6" y="0"/>
                  </a:lnTo>
                  <a:lnTo>
                    <a:pt x="4" y="2"/>
                  </a:lnTo>
                  <a:lnTo>
                    <a:pt x="2" y="6"/>
                  </a:lnTo>
                  <a:lnTo>
                    <a:pt x="0" y="8"/>
                  </a:lnTo>
                  <a:lnTo>
                    <a:pt x="0" y="8"/>
                  </a:lnTo>
                  <a:lnTo>
                    <a:pt x="2" y="12"/>
                  </a:lnTo>
                  <a:lnTo>
                    <a:pt x="4" y="16"/>
                  </a:lnTo>
                  <a:lnTo>
                    <a:pt x="6" y="16"/>
                  </a:lnTo>
                  <a:lnTo>
                    <a:pt x="10" y="18"/>
                  </a:lnTo>
                  <a:lnTo>
                    <a:pt x="142" y="18"/>
                  </a:lnTo>
                  <a:lnTo>
                    <a:pt x="142" y="18"/>
                  </a:lnTo>
                  <a:lnTo>
                    <a:pt x="146" y="16"/>
                  </a:lnTo>
                  <a:lnTo>
                    <a:pt x="148" y="16"/>
                  </a:lnTo>
                  <a:lnTo>
                    <a:pt x="150" y="12"/>
                  </a:lnTo>
                  <a:lnTo>
                    <a:pt x="152" y="8"/>
                  </a:lnTo>
                  <a:lnTo>
                    <a:pt x="152" y="8"/>
                  </a:lnTo>
                  <a:lnTo>
                    <a:pt x="150" y="6"/>
                  </a:lnTo>
                  <a:lnTo>
                    <a:pt x="148" y="2"/>
                  </a:lnTo>
                  <a:lnTo>
                    <a:pt x="146" y="0"/>
                  </a:lnTo>
                  <a:lnTo>
                    <a:pt x="142" y="0"/>
                  </a:lnTo>
                  <a:lnTo>
                    <a:pt x="14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3" name="Freeform 9"/>
            <p:cNvSpPr/>
            <p:nvPr/>
          </p:nvSpPr>
          <p:spPr bwMode="auto">
            <a:xfrm>
              <a:off x="10590213" y="3889375"/>
              <a:ext cx="241300" cy="53975"/>
            </a:xfrm>
            <a:custGeom>
              <a:cxnLst>
                <a:cxn ang="0">
                  <a:pos x="142" y="0"/>
                </a:cxn>
                <a:cxn ang="0">
                  <a:pos x="10" y="0"/>
                </a:cxn>
                <a:cxn ang="0">
                  <a:pos x="10" y="0"/>
                </a:cxn>
                <a:cxn ang="0">
                  <a:pos x="6" y="0"/>
                </a:cxn>
                <a:cxn ang="0">
                  <a:pos x="4" y="2"/>
                </a:cxn>
                <a:cxn ang="0">
                  <a:pos x="2" y="4"/>
                </a:cxn>
                <a:cxn ang="0">
                  <a:pos x="0" y="8"/>
                </a:cxn>
                <a:cxn ang="0">
                  <a:pos x="0" y="8"/>
                </a:cxn>
                <a:cxn ang="0">
                  <a:pos x="2" y="12"/>
                </a:cxn>
                <a:cxn ang="0">
                  <a:pos x="4" y="14"/>
                </a:cxn>
                <a:cxn ang="0">
                  <a:pos x="6" y="16"/>
                </a:cxn>
                <a:cxn ang="0">
                  <a:pos x="10" y="18"/>
                </a:cxn>
                <a:cxn ang="0">
                  <a:pos x="36" y="18"/>
                </a:cxn>
                <a:cxn ang="0">
                  <a:pos x="36" y="18"/>
                </a:cxn>
                <a:cxn ang="0">
                  <a:pos x="36" y="24"/>
                </a:cxn>
                <a:cxn ang="0">
                  <a:pos x="40" y="28"/>
                </a:cxn>
                <a:cxn ang="0">
                  <a:pos x="46" y="32"/>
                </a:cxn>
                <a:cxn ang="0">
                  <a:pos x="52" y="34"/>
                </a:cxn>
                <a:cxn ang="0">
                  <a:pos x="100" y="34"/>
                </a:cxn>
                <a:cxn ang="0">
                  <a:pos x="100" y="34"/>
                </a:cxn>
                <a:cxn ang="0">
                  <a:pos x="106" y="32"/>
                </a:cxn>
                <a:cxn ang="0">
                  <a:pos x="112" y="28"/>
                </a:cxn>
                <a:cxn ang="0">
                  <a:pos x="116" y="24"/>
                </a:cxn>
                <a:cxn ang="0">
                  <a:pos x="116" y="18"/>
                </a:cxn>
                <a:cxn ang="0">
                  <a:pos x="142" y="18"/>
                </a:cxn>
                <a:cxn ang="0">
                  <a:pos x="142" y="18"/>
                </a:cxn>
                <a:cxn ang="0">
                  <a:pos x="146" y="16"/>
                </a:cxn>
                <a:cxn ang="0">
                  <a:pos x="148" y="14"/>
                </a:cxn>
                <a:cxn ang="0">
                  <a:pos x="150" y="12"/>
                </a:cxn>
                <a:cxn ang="0">
                  <a:pos x="152" y="8"/>
                </a:cxn>
                <a:cxn ang="0">
                  <a:pos x="152" y="8"/>
                </a:cxn>
                <a:cxn ang="0">
                  <a:pos x="150" y="4"/>
                </a:cxn>
                <a:cxn ang="0">
                  <a:pos x="148" y="2"/>
                </a:cxn>
                <a:cxn ang="0">
                  <a:pos x="146" y="0"/>
                </a:cxn>
                <a:cxn ang="0">
                  <a:pos x="142" y="0"/>
                </a:cxn>
                <a:cxn ang="0">
                  <a:pos x="142" y="0"/>
                </a:cxn>
              </a:cxnLst>
              <a:rect l="0" t="0" r="r" b="b"/>
              <a:pathLst>
                <a:path w="152" h="34">
                  <a:moveTo>
                    <a:pt x="142" y="0"/>
                  </a:moveTo>
                  <a:lnTo>
                    <a:pt x="10" y="0"/>
                  </a:lnTo>
                  <a:lnTo>
                    <a:pt x="10" y="0"/>
                  </a:lnTo>
                  <a:lnTo>
                    <a:pt x="6" y="0"/>
                  </a:lnTo>
                  <a:lnTo>
                    <a:pt x="4" y="2"/>
                  </a:lnTo>
                  <a:lnTo>
                    <a:pt x="2" y="4"/>
                  </a:lnTo>
                  <a:lnTo>
                    <a:pt x="0" y="8"/>
                  </a:lnTo>
                  <a:lnTo>
                    <a:pt x="0" y="8"/>
                  </a:lnTo>
                  <a:lnTo>
                    <a:pt x="2" y="12"/>
                  </a:lnTo>
                  <a:lnTo>
                    <a:pt x="4" y="14"/>
                  </a:lnTo>
                  <a:lnTo>
                    <a:pt x="6" y="16"/>
                  </a:lnTo>
                  <a:lnTo>
                    <a:pt x="10" y="18"/>
                  </a:lnTo>
                  <a:lnTo>
                    <a:pt x="36" y="18"/>
                  </a:lnTo>
                  <a:lnTo>
                    <a:pt x="36" y="18"/>
                  </a:lnTo>
                  <a:lnTo>
                    <a:pt x="36" y="24"/>
                  </a:lnTo>
                  <a:lnTo>
                    <a:pt x="40" y="28"/>
                  </a:lnTo>
                  <a:lnTo>
                    <a:pt x="46" y="32"/>
                  </a:lnTo>
                  <a:lnTo>
                    <a:pt x="52" y="34"/>
                  </a:lnTo>
                  <a:lnTo>
                    <a:pt x="100" y="34"/>
                  </a:lnTo>
                  <a:lnTo>
                    <a:pt x="100" y="34"/>
                  </a:lnTo>
                  <a:lnTo>
                    <a:pt x="106" y="32"/>
                  </a:lnTo>
                  <a:lnTo>
                    <a:pt x="112" y="28"/>
                  </a:lnTo>
                  <a:lnTo>
                    <a:pt x="116" y="24"/>
                  </a:lnTo>
                  <a:lnTo>
                    <a:pt x="116" y="18"/>
                  </a:lnTo>
                  <a:lnTo>
                    <a:pt x="142" y="18"/>
                  </a:lnTo>
                  <a:lnTo>
                    <a:pt x="142" y="18"/>
                  </a:lnTo>
                  <a:lnTo>
                    <a:pt x="146" y="16"/>
                  </a:lnTo>
                  <a:lnTo>
                    <a:pt x="148" y="14"/>
                  </a:lnTo>
                  <a:lnTo>
                    <a:pt x="150" y="12"/>
                  </a:lnTo>
                  <a:lnTo>
                    <a:pt x="152" y="8"/>
                  </a:lnTo>
                  <a:lnTo>
                    <a:pt x="152" y="8"/>
                  </a:lnTo>
                  <a:lnTo>
                    <a:pt x="150" y="4"/>
                  </a:lnTo>
                  <a:lnTo>
                    <a:pt x="148" y="2"/>
                  </a:lnTo>
                  <a:lnTo>
                    <a:pt x="146" y="0"/>
                  </a:lnTo>
                  <a:lnTo>
                    <a:pt x="142" y="0"/>
                  </a:lnTo>
                  <a:lnTo>
                    <a:pt x="142" y="0"/>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sp>
          <p:nvSpPr>
            <p:cNvPr id="94" name="Freeform 10"/>
            <p:cNvSpPr>
              <a:spLocks noEditPoints="1"/>
            </p:cNvSpPr>
            <p:nvPr/>
          </p:nvSpPr>
          <p:spPr bwMode="auto">
            <a:xfrm>
              <a:off x="10431463" y="3098800"/>
              <a:ext cx="558800" cy="663575"/>
            </a:xfrm>
            <a:custGeom>
              <a:cxnLst>
                <a:cxn ang="0">
                  <a:pos x="176" y="0"/>
                </a:cxn>
                <a:cxn ang="0">
                  <a:pos x="140" y="2"/>
                </a:cxn>
                <a:cxn ang="0">
                  <a:pos x="108" y="12"/>
                </a:cxn>
                <a:cxn ang="0">
                  <a:pos x="78" y="30"/>
                </a:cxn>
                <a:cxn ang="0">
                  <a:pos x="52" y="50"/>
                </a:cxn>
                <a:cxn ang="0">
                  <a:pos x="30" y="76"/>
                </a:cxn>
                <a:cxn ang="0">
                  <a:pos x="14" y="106"/>
                </a:cxn>
                <a:cxn ang="0">
                  <a:pos x="4" y="140"/>
                </a:cxn>
                <a:cxn ang="0">
                  <a:pos x="0" y="174"/>
                </a:cxn>
                <a:cxn ang="0">
                  <a:pos x="2" y="190"/>
                </a:cxn>
                <a:cxn ang="0">
                  <a:pos x="10" y="222"/>
                </a:cxn>
                <a:cxn ang="0">
                  <a:pos x="28" y="262"/>
                </a:cxn>
                <a:cxn ang="0">
                  <a:pos x="36" y="278"/>
                </a:cxn>
                <a:cxn ang="0">
                  <a:pos x="50" y="296"/>
                </a:cxn>
                <a:cxn ang="0">
                  <a:pos x="80" y="348"/>
                </a:cxn>
                <a:cxn ang="0">
                  <a:pos x="94" y="390"/>
                </a:cxn>
                <a:cxn ang="0">
                  <a:pos x="96" y="404"/>
                </a:cxn>
                <a:cxn ang="0">
                  <a:pos x="102" y="414"/>
                </a:cxn>
                <a:cxn ang="0">
                  <a:pos x="114" y="418"/>
                </a:cxn>
                <a:cxn ang="0">
                  <a:pos x="242" y="418"/>
                </a:cxn>
                <a:cxn ang="0">
                  <a:pos x="252" y="414"/>
                </a:cxn>
                <a:cxn ang="0">
                  <a:pos x="258" y="404"/>
                </a:cxn>
                <a:cxn ang="0">
                  <a:pos x="260" y="388"/>
                </a:cxn>
                <a:cxn ang="0">
                  <a:pos x="276" y="344"/>
                </a:cxn>
                <a:cxn ang="0">
                  <a:pos x="308" y="290"/>
                </a:cxn>
                <a:cxn ang="0">
                  <a:pos x="316" y="276"/>
                </a:cxn>
                <a:cxn ang="0">
                  <a:pos x="336" y="238"/>
                </a:cxn>
                <a:cxn ang="0">
                  <a:pos x="346" y="208"/>
                </a:cxn>
                <a:cxn ang="0">
                  <a:pos x="352" y="174"/>
                </a:cxn>
                <a:cxn ang="0">
                  <a:pos x="350" y="156"/>
                </a:cxn>
                <a:cxn ang="0">
                  <a:pos x="344" y="122"/>
                </a:cxn>
                <a:cxn ang="0">
                  <a:pos x="330" y="90"/>
                </a:cxn>
                <a:cxn ang="0">
                  <a:pos x="312" y="62"/>
                </a:cxn>
                <a:cxn ang="0">
                  <a:pos x="288" y="40"/>
                </a:cxn>
                <a:cxn ang="0">
                  <a:pos x="260" y="20"/>
                </a:cxn>
                <a:cxn ang="0">
                  <a:pos x="228" y="8"/>
                </a:cxn>
                <a:cxn ang="0">
                  <a:pos x="194" y="0"/>
                </a:cxn>
                <a:cxn ang="0">
                  <a:pos x="176" y="0"/>
                </a:cxn>
                <a:cxn ang="0">
                  <a:pos x="130" y="86"/>
                </a:cxn>
                <a:cxn ang="0">
                  <a:pos x="108" y="102"/>
                </a:cxn>
                <a:cxn ang="0">
                  <a:pos x="90" y="122"/>
                </a:cxn>
                <a:cxn ang="0">
                  <a:pos x="80" y="148"/>
                </a:cxn>
                <a:cxn ang="0">
                  <a:pos x="76" y="174"/>
                </a:cxn>
                <a:cxn ang="0">
                  <a:pos x="76" y="184"/>
                </a:cxn>
                <a:cxn ang="0">
                  <a:pos x="82" y="202"/>
                </a:cxn>
                <a:cxn ang="0">
                  <a:pos x="82" y="214"/>
                </a:cxn>
                <a:cxn ang="0">
                  <a:pos x="72" y="224"/>
                </a:cxn>
                <a:cxn ang="0">
                  <a:pos x="66" y="224"/>
                </a:cxn>
                <a:cxn ang="0">
                  <a:pos x="54" y="218"/>
                </a:cxn>
                <a:cxn ang="0">
                  <a:pos x="50" y="214"/>
                </a:cxn>
                <a:cxn ang="0">
                  <a:pos x="42" y="184"/>
                </a:cxn>
                <a:cxn ang="0">
                  <a:pos x="42" y="174"/>
                </a:cxn>
                <a:cxn ang="0">
                  <a:pos x="46" y="138"/>
                </a:cxn>
                <a:cxn ang="0">
                  <a:pos x="62" y="104"/>
                </a:cxn>
                <a:cxn ang="0">
                  <a:pos x="84" y="76"/>
                </a:cxn>
                <a:cxn ang="0">
                  <a:pos x="114" y="56"/>
                </a:cxn>
                <a:cxn ang="0">
                  <a:pos x="122" y="54"/>
                </a:cxn>
                <a:cxn ang="0">
                  <a:pos x="134" y="58"/>
                </a:cxn>
                <a:cxn ang="0">
                  <a:pos x="138" y="64"/>
                </a:cxn>
                <a:cxn ang="0">
                  <a:pos x="138" y="76"/>
                </a:cxn>
                <a:cxn ang="0">
                  <a:pos x="130" y="86"/>
                </a:cxn>
              </a:cxnLst>
              <a:rect l="0" t="0" r="r" b="b"/>
              <a:pathLst>
                <a:path w="352" h="418">
                  <a:moveTo>
                    <a:pt x="176" y="0"/>
                  </a:moveTo>
                  <a:lnTo>
                    <a:pt x="176" y="0"/>
                  </a:lnTo>
                  <a:lnTo>
                    <a:pt x="158" y="0"/>
                  </a:lnTo>
                  <a:lnTo>
                    <a:pt x="140" y="2"/>
                  </a:lnTo>
                  <a:lnTo>
                    <a:pt x="124" y="8"/>
                  </a:lnTo>
                  <a:lnTo>
                    <a:pt x="108" y="12"/>
                  </a:lnTo>
                  <a:lnTo>
                    <a:pt x="92" y="20"/>
                  </a:lnTo>
                  <a:lnTo>
                    <a:pt x="78" y="30"/>
                  </a:lnTo>
                  <a:lnTo>
                    <a:pt x="64" y="40"/>
                  </a:lnTo>
                  <a:lnTo>
                    <a:pt x="52" y="50"/>
                  </a:lnTo>
                  <a:lnTo>
                    <a:pt x="40" y="62"/>
                  </a:lnTo>
                  <a:lnTo>
                    <a:pt x="30" y="76"/>
                  </a:lnTo>
                  <a:lnTo>
                    <a:pt x="22" y="90"/>
                  </a:lnTo>
                  <a:lnTo>
                    <a:pt x="14" y="106"/>
                  </a:lnTo>
                  <a:lnTo>
                    <a:pt x="8" y="122"/>
                  </a:lnTo>
                  <a:lnTo>
                    <a:pt x="4" y="140"/>
                  </a:lnTo>
                  <a:lnTo>
                    <a:pt x="2" y="156"/>
                  </a:lnTo>
                  <a:lnTo>
                    <a:pt x="0" y="174"/>
                  </a:lnTo>
                  <a:lnTo>
                    <a:pt x="0" y="174"/>
                  </a:lnTo>
                  <a:lnTo>
                    <a:pt x="2" y="190"/>
                  </a:lnTo>
                  <a:lnTo>
                    <a:pt x="6" y="208"/>
                  </a:lnTo>
                  <a:lnTo>
                    <a:pt x="10" y="222"/>
                  </a:lnTo>
                  <a:lnTo>
                    <a:pt x="16" y="238"/>
                  </a:lnTo>
                  <a:lnTo>
                    <a:pt x="28" y="262"/>
                  </a:lnTo>
                  <a:lnTo>
                    <a:pt x="36" y="278"/>
                  </a:lnTo>
                  <a:lnTo>
                    <a:pt x="36" y="278"/>
                  </a:lnTo>
                  <a:lnTo>
                    <a:pt x="50" y="296"/>
                  </a:lnTo>
                  <a:lnTo>
                    <a:pt x="50" y="296"/>
                  </a:lnTo>
                  <a:lnTo>
                    <a:pt x="66" y="322"/>
                  </a:lnTo>
                  <a:lnTo>
                    <a:pt x="80" y="348"/>
                  </a:lnTo>
                  <a:lnTo>
                    <a:pt x="90" y="376"/>
                  </a:lnTo>
                  <a:lnTo>
                    <a:pt x="94" y="390"/>
                  </a:lnTo>
                  <a:lnTo>
                    <a:pt x="96" y="404"/>
                  </a:lnTo>
                  <a:lnTo>
                    <a:pt x="96" y="404"/>
                  </a:lnTo>
                  <a:lnTo>
                    <a:pt x="98" y="410"/>
                  </a:lnTo>
                  <a:lnTo>
                    <a:pt x="102" y="414"/>
                  </a:lnTo>
                  <a:lnTo>
                    <a:pt x="108" y="418"/>
                  </a:lnTo>
                  <a:lnTo>
                    <a:pt x="114" y="418"/>
                  </a:lnTo>
                  <a:lnTo>
                    <a:pt x="242" y="418"/>
                  </a:lnTo>
                  <a:lnTo>
                    <a:pt x="242" y="418"/>
                  </a:lnTo>
                  <a:lnTo>
                    <a:pt x="248" y="418"/>
                  </a:lnTo>
                  <a:lnTo>
                    <a:pt x="252" y="414"/>
                  </a:lnTo>
                  <a:lnTo>
                    <a:pt x="256" y="410"/>
                  </a:lnTo>
                  <a:lnTo>
                    <a:pt x="258" y="404"/>
                  </a:lnTo>
                  <a:lnTo>
                    <a:pt x="258" y="404"/>
                  </a:lnTo>
                  <a:lnTo>
                    <a:pt x="260" y="388"/>
                  </a:lnTo>
                  <a:lnTo>
                    <a:pt x="264" y="374"/>
                  </a:lnTo>
                  <a:lnTo>
                    <a:pt x="276" y="344"/>
                  </a:lnTo>
                  <a:lnTo>
                    <a:pt x="292" y="316"/>
                  </a:lnTo>
                  <a:lnTo>
                    <a:pt x="308" y="290"/>
                  </a:lnTo>
                  <a:lnTo>
                    <a:pt x="316" y="276"/>
                  </a:lnTo>
                  <a:lnTo>
                    <a:pt x="316" y="276"/>
                  </a:lnTo>
                  <a:lnTo>
                    <a:pt x="324" y="262"/>
                  </a:lnTo>
                  <a:lnTo>
                    <a:pt x="336" y="238"/>
                  </a:lnTo>
                  <a:lnTo>
                    <a:pt x="342" y="222"/>
                  </a:lnTo>
                  <a:lnTo>
                    <a:pt x="346" y="208"/>
                  </a:lnTo>
                  <a:lnTo>
                    <a:pt x="350" y="190"/>
                  </a:lnTo>
                  <a:lnTo>
                    <a:pt x="352" y="174"/>
                  </a:lnTo>
                  <a:lnTo>
                    <a:pt x="352" y="174"/>
                  </a:lnTo>
                  <a:lnTo>
                    <a:pt x="350" y="156"/>
                  </a:lnTo>
                  <a:lnTo>
                    <a:pt x="348" y="140"/>
                  </a:lnTo>
                  <a:lnTo>
                    <a:pt x="344" y="122"/>
                  </a:lnTo>
                  <a:lnTo>
                    <a:pt x="338" y="106"/>
                  </a:lnTo>
                  <a:lnTo>
                    <a:pt x="330" y="90"/>
                  </a:lnTo>
                  <a:lnTo>
                    <a:pt x="322" y="76"/>
                  </a:lnTo>
                  <a:lnTo>
                    <a:pt x="312" y="62"/>
                  </a:lnTo>
                  <a:lnTo>
                    <a:pt x="300" y="50"/>
                  </a:lnTo>
                  <a:lnTo>
                    <a:pt x="288" y="40"/>
                  </a:lnTo>
                  <a:lnTo>
                    <a:pt x="274" y="30"/>
                  </a:lnTo>
                  <a:lnTo>
                    <a:pt x="260" y="20"/>
                  </a:lnTo>
                  <a:lnTo>
                    <a:pt x="244" y="12"/>
                  </a:lnTo>
                  <a:lnTo>
                    <a:pt x="228" y="8"/>
                  </a:lnTo>
                  <a:lnTo>
                    <a:pt x="212" y="2"/>
                  </a:lnTo>
                  <a:lnTo>
                    <a:pt x="194" y="0"/>
                  </a:lnTo>
                  <a:lnTo>
                    <a:pt x="176" y="0"/>
                  </a:lnTo>
                  <a:lnTo>
                    <a:pt x="176" y="0"/>
                  </a:lnTo>
                  <a:close/>
                  <a:moveTo>
                    <a:pt x="130" y="86"/>
                  </a:moveTo>
                  <a:lnTo>
                    <a:pt x="130" y="86"/>
                  </a:lnTo>
                  <a:lnTo>
                    <a:pt x="118" y="94"/>
                  </a:lnTo>
                  <a:lnTo>
                    <a:pt x="108" y="102"/>
                  </a:lnTo>
                  <a:lnTo>
                    <a:pt x="98" y="112"/>
                  </a:lnTo>
                  <a:lnTo>
                    <a:pt x="90" y="122"/>
                  </a:lnTo>
                  <a:lnTo>
                    <a:pt x="84" y="134"/>
                  </a:lnTo>
                  <a:lnTo>
                    <a:pt x="80" y="148"/>
                  </a:lnTo>
                  <a:lnTo>
                    <a:pt x="76" y="160"/>
                  </a:lnTo>
                  <a:lnTo>
                    <a:pt x="76" y="174"/>
                  </a:lnTo>
                  <a:lnTo>
                    <a:pt x="76" y="174"/>
                  </a:lnTo>
                  <a:lnTo>
                    <a:pt x="76" y="184"/>
                  </a:lnTo>
                  <a:lnTo>
                    <a:pt x="82" y="202"/>
                  </a:lnTo>
                  <a:lnTo>
                    <a:pt x="82" y="202"/>
                  </a:lnTo>
                  <a:lnTo>
                    <a:pt x="82" y="208"/>
                  </a:lnTo>
                  <a:lnTo>
                    <a:pt x="82" y="214"/>
                  </a:lnTo>
                  <a:lnTo>
                    <a:pt x="78" y="220"/>
                  </a:lnTo>
                  <a:lnTo>
                    <a:pt x="72" y="224"/>
                  </a:lnTo>
                  <a:lnTo>
                    <a:pt x="72" y="224"/>
                  </a:lnTo>
                  <a:lnTo>
                    <a:pt x="66" y="224"/>
                  </a:lnTo>
                  <a:lnTo>
                    <a:pt x="58" y="222"/>
                  </a:lnTo>
                  <a:lnTo>
                    <a:pt x="54" y="218"/>
                  </a:lnTo>
                  <a:lnTo>
                    <a:pt x="50" y="214"/>
                  </a:lnTo>
                  <a:lnTo>
                    <a:pt x="50" y="214"/>
                  </a:lnTo>
                  <a:lnTo>
                    <a:pt x="44" y="194"/>
                  </a:lnTo>
                  <a:lnTo>
                    <a:pt x="42" y="184"/>
                  </a:lnTo>
                  <a:lnTo>
                    <a:pt x="42" y="174"/>
                  </a:lnTo>
                  <a:lnTo>
                    <a:pt x="42" y="174"/>
                  </a:lnTo>
                  <a:lnTo>
                    <a:pt x="44" y="156"/>
                  </a:lnTo>
                  <a:lnTo>
                    <a:pt x="46" y="138"/>
                  </a:lnTo>
                  <a:lnTo>
                    <a:pt x="54" y="120"/>
                  </a:lnTo>
                  <a:lnTo>
                    <a:pt x="62" y="104"/>
                  </a:lnTo>
                  <a:lnTo>
                    <a:pt x="72" y="90"/>
                  </a:lnTo>
                  <a:lnTo>
                    <a:pt x="84" y="76"/>
                  </a:lnTo>
                  <a:lnTo>
                    <a:pt x="98" y="66"/>
                  </a:lnTo>
                  <a:lnTo>
                    <a:pt x="114" y="56"/>
                  </a:lnTo>
                  <a:lnTo>
                    <a:pt x="114" y="56"/>
                  </a:lnTo>
                  <a:lnTo>
                    <a:pt x="122" y="54"/>
                  </a:lnTo>
                  <a:lnTo>
                    <a:pt x="128" y="54"/>
                  </a:lnTo>
                  <a:lnTo>
                    <a:pt x="134" y="58"/>
                  </a:lnTo>
                  <a:lnTo>
                    <a:pt x="138" y="64"/>
                  </a:lnTo>
                  <a:lnTo>
                    <a:pt x="138" y="64"/>
                  </a:lnTo>
                  <a:lnTo>
                    <a:pt x="140" y="70"/>
                  </a:lnTo>
                  <a:lnTo>
                    <a:pt x="138" y="76"/>
                  </a:lnTo>
                  <a:lnTo>
                    <a:pt x="136" y="82"/>
                  </a:lnTo>
                  <a:lnTo>
                    <a:pt x="130" y="86"/>
                  </a:lnTo>
                  <a:lnTo>
                    <a:pt x="130" y="86"/>
                  </a:lnTo>
                  <a:close/>
                </a:path>
              </a:pathLst>
            </a:custGeom>
            <a:solidFill>
              <a:srgbClr val="FFFFFF"/>
            </a:solidFill>
            <a:ln w="9525">
              <a:noFill/>
              <a:round/>
            </a:ln>
          </p:spPr>
          <p:txBody>
            <a:bodyPr vert="horz" wrap="square" lIns="91440" tIns="45720" rIns="91440" bIns="45720" numCol="1" anchor="t" anchorCtr="0" compatLnSpc="1">
              <a:prstTxWarp prst="textNoShape">
                <a:avLst/>
              </a:prstTxWarp>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en-US"/>
            </a:p>
          </p:txBody>
        </p:sp>
      </p:grpSp>
      <p:cxnSp>
        <p:nvCxnSpPr>
          <p:cNvPr id="98" name="Straight Connector 97"/>
          <p:cNvCxnSpPr/>
          <p:nvPr/>
        </p:nvCxnSpPr>
        <p:spPr>
          <a:xfrm>
            <a:off x="1724025" y="3390900"/>
            <a:ext cx="7549963" cy="0"/>
          </a:xfrm>
          <a:prstGeom prst="line">
            <a:avLst/>
          </a:prstGeom>
          <a:ln w="9525">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a:xfrm>
            <a:off x="1724025" y="4438650"/>
            <a:ext cx="7549963" cy="0"/>
          </a:xfrm>
          <a:prstGeom prst="line">
            <a:avLst/>
          </a:prstGeom>
          <a:ln w="9525">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a:off x="1724025" y="5457825"/>
            <a:ext cx="7549963" cy="0"/>
          </a:xfrm>
          <a:prstGeom prst="line">
            <a:avLst/>
          </a:prstGeom>
          <a:ln w="9525">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3" name="Rectangle 5"/>
          <p:cNvSpPr>
            <a:spLocks noGrp="1" noChangeArrowheads="1"/>
          </p:cNvSpPr>
          <p:nvPr>
            <p:ph type="body" sz="quarter" idx="12"/>
            <p:custDataLst>
              <p:tags r:id="rId3"/>
            </p:custDataLst>
          </p:nvPr>
        </p:nvSpPr>
        <p:spPr>
          <a:xfrm>
            <a:off x="732548" y="2134721"/>
            <a:ext cx="2476062" cy="186077"/>
          </a:xfrm>
          <a:prstGeom prst="rect">
            <a:avLst/>
          </a:prstGeom>
          <a:noFill/>
          <a:ln w="9525">
            <a:noFill/>
            <a:miter lim="800000"/>
          </a:ln>
        </p:spPr>
        <p:txBody>
          <a:bodyPr lIns="0" tIns="0" rIns="0" bIns="0">
            <a:spAutoFit/>
          </a:bodyPr>
          <a:lstStyle/>
          <a:p>
            <a:pPr defTabSz="957040" eaLnBrk="1" fontAlgn="base" hangingPunct="1">
              <a:spcBef>
                <a:spcPct val="0"/>
              </a:spcBef>
              <a:spcAft>
                <a:spcPct val="0"/>
              </a:spcAft>
              <a:buSzPct val="120000"/>
            </a:pPr>
            <a:r>
              <a:rPr lang="zh-CN" altLang="en-US" sz="1300">
                <a:latin typeface="Arial" pitchFamily="34" charset="0"/>
                <a:ea typeface="宋体" pitchFamily="2" charset="-122"/>
              </a:rPr>
              <a:t>对解决问题的帮助</a:t>
            </a:r>
          </a:p>
        </p:txBody>
      </p:sp>
      <p:sp>
        <p:nvSpPr>
          <p:cNvPr id="4102" name="Rectangle 4"/>
          <p:cNvSpPr>
            <a:spLocks noGrp="1" noChangeArrowheads="1"/>
          </p:cNvSpPr>
          <p:nvPr>
            <p:ph type="title"/>
            <p:custDataLst>
              <p:tags r:id="rId4"/>
            </p:custDataLst>
          </p:nvPr>
        </p:nvSpPr>
        <p:spPr/>
        <p:txBody>
          <a:bodyPr/>
          <a:lstStyle/>
          <a:p>
            <a:pPr eaLnBrk="1" hangingPunct="1"/>
            <a:r>
              <a:rPr lang="zh-CN" altLang="en-US">
                <a:latin typeface="Arial" pitchFamily="34" charset="0"/>
                <a:ea typeface="宋体" pitchFamily="2" charset="-122"/>
              </a:rPr>
              <a:t>80/20法则</a:t>
            </a:r>
          </a:p>
        </p:txBody>
      </p:sp>
      <p:sp>
        <p:nvSpPr>
          <p:cNvPr id="4100" name="Slide Number Placeholder 4"/>
          <p:cNvSpPr>
            <a:spLocks noGrp="1"/>
          </p:cNvSpPr>
          <p:nvPr>
            <p:ph type="sldNum" sz="quarter" idx="11"/>
          </p:nvPr>
        </p:nvSpPr>
        <p:spPr>
          <a:noFill/>
        </p:spPr>
        <p:txBody>
          <a:bodyPr/>
          <a:lstStyle/>
          <a:p>
            <a:pPr defTabSz="957040"/>
            <a:fld id="{1C7EC689-6B83-44A2-87FA-E1CCA229A3EC}" type="slidenum">
              <a:rPr lang="en-US" altLang="zh-CN">
                <a:latin typeface="Arial" pitchFamily="34" charset="0"/>
                <a:ea typeface="宋体" pitchFamily="2" charset="-122"/>
              </a:rPr>
              <a:pPr defTabSz="957040"/>
              <a:t>23</a:t>
            </a:fld>
            <a:endParaRPr lang="en-US" altLang="zh-CN">
              <a:latin typeface="Arial" pitchFamily="34" charset="0"/>
              <a:ea typeface="宋体" pitchFamily="2" charset="-122"/>
            </a:endParaRPr>
          </a:p>
        </p:txBody>
      </p:sp>
      <p:sp>
        <p:nvSpPr>
          <p:cNvPr id="4099"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sp>
        <p:nvSpPr>
          <p:cNvPr id="4101" name="Freeform 3"/>
          <p:cNvSpPr/>
          <p:nvPr/>
        </p:nvSpPr>
        <p:spPr bwMode="invGray">
          <a:xfrm>
            <a:off x="2381141" y="2429370"/>
            <a:ext cx="4074709" cy="3411183"/>
          </a:xfrm>
          <a:custGeom>
            <a:gdLst>
              <a:gd name="T0" fmla="*/ 0 w 2322"/>
              <a:gd name="T1" fmla="*/ 3343275 h 2106"/>
              <a:gd name="T2" fmla="*/ 0 w 2322"/>
              <a:gd name="T3" fmla="*/ 647700 h 2106"/>
              <a:gd name="T4" fmla="*/ 1371600 w 2322"/>
              <a:gd name="T5" fmla="*/ 171450 h 2106"/>
              <a:gd name="T6" fmla="*/ 3686175 w 2322"/>
              <a:gd name="T7" fmla="*/ 0 h 2106"/>
              <a:gd name="T8" fmla="*/ 3686175 w 2322"/>
              <a:gd name="T9" fmla="*/ 3343275 h 2106"/>
              <a:gd name="T10" fmla="*/ 0 w 2322"/>
              <a:gd name="T11" fmla="*/ 3343275 h 2106"/>
              <a:gd name="T12" fmla="*/ 0 60000 65536"/>
              <a:gd name="T13" fmla="*/ 0 60000 65536"/>
              <a:gd name="T14" fmla="*/ 0 60000 65536"/>
              <a:gd name="T15" fmla="*/ 0 60000 65536"/>
              <a:gd name="T16" fmla="*/ 0 60000 65536"/>
              <a:gd name="T17" fmla="*/ 0 60000 65536"/>
              <a:gd name="T18" fmla="*/ 0 w 2322"/>
              <a:gd name="T19" fmla="*/ 0 h 2106"/>
              <a:gd name="T20" fmla="*/ 2322 w 2322"/>
              <a:gd name="T21" fmla="*/ 2106 h 2106"/>
            </a:gdLst>
            <a:cxnLst>
              <a:cxn ang="T12">
                <a:pos x="T0" y="T1"/>
              </a:cxn>
              <a:cxn ang="T13">
                <a:pos x="T2" y="T3"/>
              </a:cxn>
              <a:cxn ang="T14">
                <a:pos x="T4" y="T5"/>
              </a:cxn>
              <a:cxn ang="T15">
                <a:pos x="T6" y="T7"/>
              </a:cxn>
              <a:cxn ang="T16">
                <a:pos x="T8" y="T9"/>
              </a:cxn>
              <a:cxn ang="T17">
                <a:pos x="T10" y="T11"/>
              </a:cxn>
            </a:cxnLst>
            <a:rect l="T18" t="T19" r="T20" b="T21"/>
            <a:pathLst>
              <a:path w="2322" h="2106">
                <a:moveTo>
                  <a:pt x="0" y="2106"/>
                </a:moveTo>
                <a:lnTo>
                  <a:pt x="0" y="408"/>
                </a:lnTo>
                <a:lnTo>
                  <a:pt x="864" y="108"/>
                </a:lnTo>
                <a:lnTo>
                  <a:pt x="2322" y="0"/>
                </a:lnTo>
                <a:lnTo>
                  <a:pt x="2322" y="2106"/>
                </a:lnTo>
                <a:lnTo>
                  <a:pt x="0" y="2106"/>
                </a:lnTo>
                <a:close/>
              </a:path>
            </a:pathLst>
          </a:custGeom>
          <a:solidFill>
            <a:schemeClr val="accent2"/>
          </a:solidFill>
          <a:ln w="12700" cap="flat" cmpd="sng">
            <a:noFill/>
            <a:prstDash val="solid"/>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4104" name="Rectangle 7"/>
          <p:cNvSpPr>
            <a:spLocks noChangeArrowheads="1"/>
          </p:cNvSpPr>
          <p:nvPr>
            <p:custDataLst>
              <p:tags r:id="rId5"/>
            </p:custDataLst>
          </p:nvPr>
        </p:nvSpPr>
        <p:spPr bwMode="auto">
          <a:xfrm>
            <a:off x="6539085" y="5657820"/>
            <a:ext cx="2132116"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a:latin typeface="Arial" pitchFamily="34" charset="0"/>
                <a:ea typeface="宋体" pitchFamily="2" charset="-122"/>
              </a:rPr>
              <a:t>投入的时间和精力</a:t>
            </a:r>
          </a:p>
        </p:txBody>
      </p:sp>
      <p:sp>
        <p:nvSpPr>
          <p:cNvPr id="4105" name="Rectangle 8"/>
          <p:cNvSpPr>
            <a:spLocks noChangeArrowheads="1"/>
          </p:cNvSpPr>
          <p:nvPr>
            <p:custDataLst>
              <p:tags r:id="rId6"/>
            </p:custDataLst>
          </p:nvPr>
        </p:nvSpPr>
        <p:spPr bwMode="auto">
          <a:xfrm>
            <a:off x="2075800" y="5911822"/>
            <a:ext cx="617699"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defTabSz="957040">
              <a:buSzPct val="120000"/>
            </a:pPr>
            <a:r>
              <a:rPr lang="zh-CN" altLang="en-US" b="0">
                <a:latin typeface="Arial" pitchFamily="34" charset="0"/>
                <a:ea typeface="宋体" pitchFamily="2" charset="-122"/>
              </a:rPr>
              <a:t>20%</a:t>
            </a:r>
          </a:p>
        </p:txBody>
      </p:sp>
      <p:sp>
        <p:nvSpPr>
          <p:cNvPr id="4106" name="Rectangle 9"/>
          <p:cNvSpPr>
            <a:spLocks noChangeArrowheads="1"/>
          </p:cNvSpPr>
          <p:nvPr>
            <p:custDataLst>
              <p:tags r:id="rId7"/>
            </p:custDataLst>
          </p:nvPr>
        </p:nvSpPr>
        <p:spPr bwMode="auto">
          <a:xfrm>
            <a:off x="6082072" y="5911822"/>
            <a:ext cx="979194"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defTabSz="957040">
              <a:buSzPct val="120000"/>
            </a:pPr>
            <a:r>
              <a:rPr lang="zh-CN" altLang="en-US" b="0">
                <a:latin typeface="Arial" pitchFamily="34" charset="0"/>
                <a:ea typeface="宋体" pitchFamily="2" charset="-122"/>
              </a:rPr>
              <a:t>100%</a:t>
            </a:r>
          </a:p>
        </p:txBody>
      </p:sp>
      <p:sp>
        <p:nvSpPr>
          <p:cNvPr id="4107" name="Rectangle 10"/>
          <p:cNvSpPr>
            <a:spLocks noChangeArrowheads="1"/>
          </p:cNvSpPr>
          <p:nvPr>
            <p:custDataLst>
              <p:tags r:id="rId8"/>
            </p:custDataLst>
          </p:nvPr>
        </p:nvSpPr>
        <p:spPr bwMode="auto">
          <a:xfrm>
            <a:off x="800987" y="2319228"/>
            <a:ext cx="979194"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b="0">
                <a:latin typeface="Arial" pitchFamily="34" charset="0"/>
                <a:ea typeface="宋体" pitchFamily="2" charset="-122"/>
              </a:rPr>
              <a:t>100%</a:t>
            </a:r>
          </a:p>
        </p:txBody>
      </p:sp>
      <p:sp>
        <p:nvSpPr>
          <p:cNvPr id="4108" name="Rectangle 11"/>
          <p:cNvSpPr>
            <a:spLocks noChangeArrowheads="1"/>
          </p:cNvSpPr>
          <p:nvPr>
            <p:custDataLst>
              <p:tags r:id="rId9"/>
            </p:custDataLst>
          </p:nvPr>
        </p:nvSpPr>
        <p:spPr bwMode="auto">
          <a:xfrm>
            <a:off x="800986" y="2942830"/>
            <a:ext cx="617699" cy="200055"/>
          </a:xfrm>
          <a:prstGeom prst="rect">
            <a:avLst/>
          </a:prstGeom>
          <a:noFill/>
          <a:ln w="9525">
            <a:noFill/>
            <a:miter lim="800000"/>
          </a:ln>
        </p:spPr>
        <p:txBody>
          <a:bodyPr lIns="0" tIns="0" rIns="0" bIns="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SzPct val="120000"/>
            </a:pPr>
            <a:r>
              <a:rPr lang="zh-CN" altLang="en-US" b="0">
                <a:latin typeface="Arial" pitchFamily="34" charset="0"/>
                <a:ea typeface="宋体" pitchFamily="2" charset="-122"/>
              </a:rPr>
              <a:t>80%</a:t>
            </a:r>
          </a:p>
        </p:txBody>
      </p:sp>
      <p:sp>
        <p:nvSpPr>
          <p:cNvPr id="81934" name="Oval 14"/>
          <p:cNvSpPr>
            <a:spLocks noChangeArrowheads="1"/>
          </p:cNvSpPr>
          <p:nvPr/>
        </p:nvSpPr>
        <p:spPr bwMode="blackWhite">
          <a:xfrm>
            <a:off x="3774473" y="3530796"/>
            <a:ext cx="1912762" cy="667335"/>
          </a:xfrm>
          <a:prstGeom prst="ellipse">
            <a:avLst/>
          </a:prstGeom>
          <a:noFill/>
          <a:ln w="12700">
            <a:noFill/>
            <a:round/>
          </a:ln>
          <a:effectLst/>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defRPr/>
            </a:pPr>
            <a:r>
              <a:rPr kumimoji="1" lang="zh-CN" altLang="en-US">
                <a:solidFill>
                  <a:schemeClr val="accent3"/>
                </a:solidFill>
                <a:latin typeface="Arial" pitchFamily="34" charset="0"/>
                <a:ea typeface="宋体" pitchFamily="2" charset="-122"/>
              </a:rPr>
              <a:t>讲究实际！</a:t>
            </a:r>
          </a:p>
        </p:txBody>
      </p:sp>
      <p:grpSp>
        <p:nvGrpSpPr>
          <p:cNvPr id="22" name="Group 21"/>
          <p:cNvGrpSpPr/>
          <p:nvPr/>
        </p:nvGrpSpPr>
        <p:grpSpPr>
          <a:xfrm>
            <a:off x="1362075" y="2417839"/>
            <a:ext cx="5127116" cy="683532"/>
            <a:chOff x="1709202" y="1598689"/>
            <a:chExt cx="5494364" cy="683532"/>
          </a:xfrm>
        </p:grpSpPr>
        <p:sp>
          <p:nvSpPr>
            <p:cNvPr id="4112" name="Line 15"/>
            <p:cNvSpPr>
              <a:spLocks noChangeShapeType="1"/>
            </p:cNvSpPr>
            <p:nvPr/>
          </p:nvSpPr>
          <p:spPr bwMode="blackWhite">
            <a:xfrm>
              <a:off x="1709202" y="1598689"/>
              <a:ext cx="5494364" cy="0"/>
            </a:xfrm>
            <a:prstGeom prst="line">
              <a:avLst/>
            </a:prstGeom>
            <a:noFill/>
            <a:ln w="12700">
              <a:solidFill>
                <a:schemeClr val="accent4"/>
              </a:solidFill>
              <a:prstDash val="dash"/>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4113" name="Line 16"/>
            <p:cNvSpPr>
              <a:spLocks noChangeShapeType="1"/>
            </p:cNvSpPr>
            <p:nvPr/>
          </p:nvSpPr>
          <p:spPr bwMode="blackWhite">
            <a:xfrm>
              <a:off x="1709202" y="2282221"/>
              <a:ext cx="5494364" cy="0"/>
            </a:xfrm>
            <a:prstGeom prst="line">
              <a:avLst/>
            </a:prstGeom>
            <a:noFill/>
            <a:ln w="12700">
              <a:solidFill>
                <a:schemeClr val="accent4"/>
              </a:solidFill>
              <a:prstDash val="dash"/>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pSp>
      <p:sp>
        <p:nvSpPr>
          <p:cNvPr id="4114" name="Line 17"/>
          <p:cNvSpPr>
            <a:spLocks noChangeShapeType="1"/>
          </p:cNvSpPr>
          <p:nvPr/>
        </p:nvSpPr>
        <p:spPr bwMode="blackWhite">
          <a:xfrm flipH="1">
            <a:off x="6454095" y="2422891"/>
            <a:ext cx="0" cy="3416043"/>
          </a:xfrm>
          <a:prstGeom prst="line">
            <a:avLst/>
          </a:prstGeom>
          <a:noFill/>
          <a:ln w="12700" cap="rnd">
            <a:solidFill>
              <a:schemeClr val="tx1"/>
            </a:solidFill>
            <a:prstDash val="sysDot"/>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4115" name="Line 18"/>
          <p:cNvSpPr>
            <a:spLocks noChangeShapeType="1"/>
          </p:cNvSpPr>
          <p:nvPr/>
        </p:nvSpPr>
        <p:spPr bwMode="blackWhite">
          <a:xfrm>
            <a:off x="6375127" y="2416412"/>
            <a:ext cx="175483" cy="0"/>
          </a:xfrm>
          <a:prstGeom prst="line">
            <a:avLst/>
          </a:prstGeom>
          <a:noFill/>
          <a:ln w="12700">
            <a:solidFill>
              <a:schemeClr val="accent2"/>
            </a:solidFill>
            <a:round/>
            <a:tailEnd type="triangle" w="med" len="me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sp>
        <p:nvSpPr>
          <p:cNvPr id="4116" name="Line 19"/>
          <p:cNvSpPr>
            <a:spLocks noChangeShapeType="1"/>
          </p:cNvSpPr>
          <p:nvPr/>
        </p:nvSpPr>
        <p:spPr bwMode="blackWhite">
          <a:xfrm flipH="1">
            <a:off x="2381140" y="3083747"/>
            <a:ext cx="0" cy="2747087"/>
          </a:xfrm>
          <a:prstGeom prst="line">
            <a:avLst/>
          </a:prstGeom>
          <a:noFill/>
          <a:ln w="12700" cap="rnd">
            <a:solidFill>
              <a:schemeClr val="tx1"/>
            </a:solidFill>
            <a:prstDash val="sysDot"/>
            <a:round/>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a:latin typeface="Arial" pitchFamily="34" charset="0"/>
              <a:ea typeface="宋体" pitchFamily="2" charset="-122"/>
            </a:endParaRPr>
          </a:p>
        </p:txBody>
      </p:sp>
      <p:graphicFrame>
        <p:nvGraphicFramePr>
          <p:cNvPr id="50179" name="Object 2"/>
          <p:cNvGraphicFramePr>
            <a:graphicFrameLocks noChangeAspect="1"/>
          </p:cNvGraphicFramePr>
          <p:nvPr/>
        </p:nvGraphicFramePr>
        <p:xfrm>
          <a:off x="1309688" y="2368550"/>
          <a:ext cx="5197475" cy="3565525"/>
        </p:xfrm>
        <a:graphic>
          <a:graphicData uri="http://schemas.openxmlformats.org/presentationml/2006/ole">
            <mc:AlternateContent>
              <mc:Choice xmlns:v="urn:schemas-microsoft-com:vml" Requires="v">
                <p:oleObj spid="_x0000_s1056" name="Chart" r:id="rId10" imgW="4705316" imgH="3495762" progId="MSGraph.Chart.8">
                  <p:embed/>
                </p:oleObj>
              </mc:Choice>
              <mc:Fallback>
                <p:oleObj name="Chart" r:id="rId10" imgW="4705316" imgH="3495762" progId="MSGraph.Chart.8">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1309688" y="2368550"/>
                        <a:ext cx="5197475" cy="3565525"/>
                      </a:xfrm>
                      <a:prstGeom prst="rect">
                        <a:avLst/>
                      </a:prstGeom>
                      <a:noFill/>
                    </p:spPr>
                  </p:pic>
                </p:oleObj>
              </mc:Fallback>
            </mc:AlternateContent>
          </a:graphicData>
        </a:graphic>
      </p:graphicFrame>
      <p:sp>
        <p:nvSpPr>
          <p:cNvPr id="23" name="AutoShape 75"/>
          <p:cNvSpPr>
            <a:spLocks noChangeArrowheads="1"/>
          </p:cNvSpPr>
          <p:nvPr>
            <p:custDataLst>
              <p:tags r:id="rId12"/>
            </p:custDataLst>
          </p:nvPr>
        </p:nvSpPr>
        <p:spPr bwMode="auto">
          <a:xfrm>
            <a:off x="3794870" y="5958730"/>
            <a:ext cx="1558180" cy="413495"/>
          </a:xfrm>
          <a:prstGeom prst="roundRect">
            <a:avLst>
              <a:gd name="adj" fmla="val 50000"/>
            </a:avLst>
          </a:prstGeom>
          <a:solidFill>
            <a:schemeClr val="accent1"/>
          </a:solidFill>
          <a:ln w="9525">
            <a:solidFill>
              <a:schemeClr val="hlink"/>
            </a:solidFill>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kumimoji="1" lang="zh-CN" altLang="en-US" sz="1100" b="0"/>
              <a:t>“润色和扫尾”</a:t>
            </a:r>
          </a:p>
        </p:txBody>
      </p:sp>
      <p:sp>
        <p:nvSpPr>
          <p:cNvPr id="24" name="AutoShape 75"/>
          <p:cNvSpPr>
            <a:spLocks noChangeArrowheads="1"/>
          </p:cNvSpPr>
          <p:nvPr>
            <p:custDataLst>
              <p:tags r:id="rId13"/>
            </p:custDataLst>
          </p:nvPr>
        </p:nvSpPr>
        <p:spPr bwMode="auto">
          <a:xfrm>
            <a:off x="1185020" y="5958730"/>
            <a:ext cx="1024780" cy="413495"/>
          </a:xfrm>
          <a:prstGeom prst="roundRect">
            <a:avLst>
              <a:gd name="adj" fmla="val 50000"/>
            </a:avLst>
          </a:prstGeom>
          <a:solidFill>
            <a:schemeClr val="accent1"/>
          </a:solidFill>
          <a:ln w="9525">
            <a:solidFill>
              <a:schemeClr val="hlink"/>
            </a:solidFill>
            <a:round/>
          </a:ln>
          <a:effectLst/>
        </p:spPr>
        <p:txBody>
          <a:bodyPr wrap="none" lIns="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eaLnBrk="0" hangingPunct="0"/>
            <a:r>
              <a:rPr kumimoji="1" lang="zh-CN" altLang="en-US" sz="1100" b="0"/>
              <a:t>集中精力</a:t>
            </a:r>
          </a:p>
          <a:p>
            <a:pPr algn="ctr" eaLnBrk="0" hangingPunct="0"/>
            <a:r>
              <a:rPr kumimoji="1" lang="zh-CN" altLang="en-US" sz="1100" b="0"/>
              <a:t>赢得最佳效果</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2" name="Object 61" hidden="1"/>
          <p:cNvGraphicFramePr>
            <a:graphicFrameLocks noChangeAspect="1"/>
          </p:cNvGraphicFramePr>
          <p:nvPr>
            <p:custDataLst>
              <p:tags r:id="rId3"/>
            </p:custDataLst>
            <p:extLst>
              <p:ext uri="{D42A27DB-BD31-4B8C-83A1-F6EECF244321}">
                <p14:modId xmlns:p14="http://schemas.microsoft.com/office/powerpoint/2010/main" val="3373666480"/>
              </p:ext>
            </p:extLst>
          </p:nvPr>
        </p:nvGraphicFramePr>
        <p:xfrm>
          <a:off x="0" y="0"/>
          <a:ext cx="158750" cy="158750"/>
        </p:xfrm>
        <a:graphic>
          <a:graphicData uri="http://schemas.openxmlformats.org/presentationml/2006/ole">
            <mc:AlternateContent>
              <mc:Choice xmlns:v="urn:schemas-microsoft-com:vml" Requires="v">
                <p:oleObj spid="_x0000_s1057"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27652" name="Rectangle 4"/>
          <p:cNvSpPr>
            <a:spLocks noGrp="1" noChangeArrowheads="1"/>
          </p:cNvSpPr>
          <p:nvPr>
            <p:ph type="title"/>
            <p:custDataLst>
              <p:tags r:id="rId6"/>
            </p:custDataLst>
          </p:nvPr>
        </p:nvSpPr>
        <p:spPr/>
        <p:txBody>
          <a:bodyPr vert="horz" lIns="0" tIns="0" rIns="0" bIns="0" rtlCol="0" anchor="t" anchorCtr="0">
            <a:noAutofit/>
          </a:bodyPr>
          <a:lstStyle/>
          <a:p>
            <a:r>
              <a:rPr lang="zh-CN" altLang="en-US">
                <a:latin typeface="+mj-ea"/>
              </a:rPr>
              <a:t>改进措施对经济效益的影响</a:t>
            </a:r>
          </a:p>
        </p:txBody>
      </p:sp>
      <p:sp>
        <p:nvSpPr>
          <p:cNvPr id="27651" name="Slide Number Placeholder 4"/>
          <p:cNvSpPr>
            <a:spLocks noGrp="1"/>
          </p:cNvSpPr>
          <p:nvPr>
            <p:ph type="sldNum" sz="quarter" idx="11"/>
            <p:custDataLst>
              <p:tags r:id="rId7"/>
            </p:custDataLst>
          </p:nvPr>
        </p:nvSpPr>
        <p:spPr>
          <a:noFill/>
        </p:spPr>
        <p:txBody>
          <a:bodyPr/>
          <a:lstStyle/>
          <a:p>
            <a:pPr defTabSz="957040"/>
            <a:fld id="{AC6EFFFD-7C51-47D9-8D24-69FC30A15477}" type="slidenum">
              <a:rPr lang="en-US" altLang="zh-CN">
                <a:latin typeface="Arial" pitchFamily="34" charset="0"/>
                <a:ea typeface="宋体" pitchFamily="2" charset="-122"/>
              </a:rPr>
              <a:pPr defTabSz="957040"/>
              <a:t>24</a:t>
            </a:fld>
            <a:endParaRPr lang="en-US" altLang="zh-CN">
              <a:latin typeface="Arial" pitchFamily="34" charset="0"/>
              <a:ea typeface="宋体" pitchFamily="2" charset="-122"/>
            </a:endParaRPr>
          </a:p>
        </p:txBody>
      </p:sp>
      <p:sp>
        <p:nvSpPr>
          <p:cNvPr id="27653" name="AutoShape 6"/>
          <p:cNvSpPr>
            <a:spLocks noChangeArrowheads="1"/>
          </p:cNvSpPr>
          <p:nvPr>
            <p:custDataLst>
              <p:tags r:id="rId8"/>
            </p:custDataLst>
          </p:nvPr>
        </p:nvSpPr>
        <p:spPr bwMode="blackWhite">
          <a:xfrm>
            <a:off x="738000" y="3482169"/>
            <a:ext cx="2014725" cy="667334"/>
          </a:xfrm>
          <a:prstGeom prst="homePlate">
            <a:avLst>
              <a:gd name="adj" fmla="val 20388"/>
            </a:avLst>
          </a:prstGeom>
          <a:solidFill>
            <a:schemeClr val="accent1"/>
          </a:solidFill>
          <a:ln w="12700">
            <a:solidFill>
              <a:schemeClr val="accent3"/>
            </a:solidFill>
            <a:miter lim="800000"/>
          </a:ln>
        </p:spPr>
        <p:txBody>
          <a:bodyPr wrap="none" lIns="457200" tIns="0" rIns="0" bIns="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eaLnBrk="1" hangingPunct="1"/>
            <a:r>
              <a:rPr lang="zh-CN" altLang="en-US">
                <a:latin typeface="+mn-lt"/>
              </a:rPr>
              <a:t>甲公司能增加营业</a:t>
            </a:r>
            <a:br>
              <a:rPr lang="en-US" altLang="zh-CN">
                <a:latin typeface="+mn-lt"/>
              </a:rPr>
            </a:br>
            <a:r>
              <a:rPr lang="zh-CN" altLang="en-US">
                <a:latin typeface="+mn-lt"/>
              </a:rPr>
              <a:t>利润吗？</a:t>
            </a:r>
          </a:p>
        </p:txBody>
      </p:sp>
      <p:sp>
        <p:nvSpPr>
          <p:cNvPr id="27657" name="AutoShape 10"/>
          <p:cNvSpPr>
            <a:spLocks noChangeArrowheads="1"/>
          </p:cNvSpPr>
          <p:nvPr>
            <p:custDataLst>
              <p:tags r:id="rId9"/>
            </p:custDataLst>
          </p:nvPr>
        </p:nvSpPr>
        <p:spPr bwMode="blackWhite">
          <a:xfrm>
            <a:off x="3216975" y="2389070"/>
            <a:ext cx="2014725" cy="667334"/>
          </a:xfrm>
          <a:prstGeom prst="homePlate">
            <a:avLst>
              <a:gd name="adj" fmla="val 20388"/>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lang="zh-CN" altLang="en-US" b="0">
                <a:latin typeface="+mn-lt"/>
              </a:rPr>
              <a:t>甲公司能增加收入吗？</a:t>
            </a:r>
          </a:p>
        </p:txBody>
      </p:sp>
      <p:sp>
        <p:nvSpPr>
          <p:cNvPr id="27659" name="AutoShape 12"/>
          <p:cNvSpPr>
            <a:spLocks noChangeArrowheads="1"/>
          </p:cNvSpPr>
          <p:nvPr>
            <p:custDataLst>
              <p:tags r:id="rId10"/>
            </p:custDataLst>
          </p:nvPr>
        </p:nvSpPr>
        <p:spPr bwMode="blackWhite">
          <a:xfrm>
            <a:off x="3216975" y="4575267"/>
            <a:ext cx="2014725" cy="667334"/>
          </a:xfrm>
          <a:prstGeom prst="homePlate">
            <a:avLst>
              <a:gd name="adj" fmla="val 20388"/>
            </a:avLst>
          </a:prstGeom>
          <a:solidFill>
            <a:schemeClr val="accent1"/>
          </a:solidFill>
          <a:ln w="12700">
            <a:solidFill>
              <a:schemeClr val="accent3"/>
            </a:solidFill>
            <a:miter lim="800000"/>
          </a:ln>
        </p:spPr>
        <p:txBody>
          <a:bodyPr wrap="none" lIns="97740" tIns="48870" rIns="97740" bIns="48870"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r>
              <a:rPr lang="zh-CN" altLang="en-US" b="0">
                <a:latin typeface="+mn-lt"/>
              </a:rPr>
              <a:t>甲公司能降低成本吗？</a:t>
            </a:r>
          </a:p>
        </p:txBody>
      </p:sp>
      <p:cxnSp>
        <p:nvCxnSpPr>
          <p:cNvPr id="27671" name="AutoShape 39"/>
          <p:cNvCxnSpPr>
            <a:cxnSpLocks noChangeShapeType="1"/>
            <a:stCxn id="27657" idx="1"/>
            <a:endCxn id="27653" idx="3"/>
          </p:cNvCxnSpPr>
          <p:nvPr>
            <p:custDataLst>
              <p:tags r:id="rId11"/>
            </p:custDataLst>
          </p:nvPr>
        </p:nvCxnSpPr>
        <p:spPr bwMode="blackWhite">
          <a:xfrm rot="10800000" flipV="1">
            <a:off x="2752725" y="2722736"/>
            <a:ext cx="464250" cy="1093099"/>
          </a:xfrm>
          <a:prstGeom prst="bentConnector3">
            <a:avLst>
              <a:gd name="adj1" fmla="val 50000"/>
            </a:avLst>
          </a:prstGeom>
          <a:noFill/>
          <a:ln w="12700">
            <a:solidFill>
              <a:schemeClr val="accent3"/>
            </a:solidFill>
            <a:miter lim="800000"/>
            <a:headEnd type="none" w="med" len="med"/>
          </a:ln>
        </p:spPr>
      </p:cxnSp>
      <p:cxnSp>
        <p:nvCxnSpPr>
          <p:cNvPr id="27672" name="AutoShape 40"/>
          <p:cNvCxnSpPr>
            <a:cxnSpLocks noChangeShapeType="1"/>
            <a:stCxn id="27653" idx="3"/>
            <a:endCxn id="27659" idx="1"/>
          </p:cNvCxnSpPr>
          <p:nvPr>
            <p:custDataLst>
              <p:tags r:id="rId12"/>
            </p:custDataLst>
          </p:nvPr>
        </p:nvCxnSpPr>
        <p:spPr bwMode="blackWhite">
          <a:xfrm>
            <a:off x="2752725" y="3815836"/>
            <a:ext cx="464250" cy="1093098"/>
          </a:xfrm>
          <a:prstGeom prst="bentConnector3">
            <a:avLst>
              <a:gd name="adj1" fmla="val 50000"/>
            </a:avLst>
          </a:prstGeom>
          <a:noFill/>
          <a:ln w="12700">
            <a:solidFill>
              <a:schemeClr val="accent3"/>
            </a:solidFill>
            <a:miter lim="800000"/>
            <a:headEnd type="none" w="med" len="med"/>
          </a:ln>
        </p:spPr>
      </p:cxnSp>
      <p:cxnSp>
        <p:nvCxnSpPr>
          <p:cNvPr id="27681" name="AutoShape 49"/>
          <p:cNvCxnSpPr>
            <a:cxnSpLocks noChangeShapeType="1"/>
            <a:stCxn id="52" idx="1"/>
            <a:endCxn id="27657" idx="3"/>
          </p:cNvCxnSpPr>
          <p:nvPr>
            <p:custDataLst>
              <p:tags r:id="rId13"/>
            </p:custDataLst>
          </p:nvPr>
        </p:nvCxnSpPr>
        <p:spPr bwMode="blackWhite">
          <a:xfrm rot="10800000" flipV="1">
            <a:off x="5231701" y="2238375"/>
            <a:ext cx="464251" cy="484361"/>
          </a:xfrm>
          <a:prstGeom prst="bentConnector3">
            <a:avLst>
              <a:gd name="adj1" fmla="val 50000"/>
            </a:avLst>
          </a:prstGeom>
          <a:noFill/>
          <a:ln w="12700">
            <a:solidFill>
              <a:schemeClr val="accent3"/>
            </a:solidFill>
            <a:miter lim="800000"/>
            <a:headEnd type="none" w="med" len="med"/>
          </a:ln>
        </p:spPr>
      </p:cxnSp>
      <p:cxnSp>
        <p:nvCxnSpPr>
          <p:cNvPr id="27682" name="AutoShape 50"/>
          <p:cNvCxnSpPr>
            <a:cxnSpLocks noChangeShapeType="1"/>
            <a:stCxn id="27657" idx="3"/>
            <a:endCxn id="53" idx="1"/>
          </p:cNvCxnSpPr>
          <p:nvPr>
            <p:custDataLst>
              <p:tags r:id="rId14"/>
            </p:custDataLst>
          </p:nvPr>
        </p:nvCxnSpPr>
        <p:spPr bwMode="blackWhite">
          <a:xfrm>
            <a:off x="5231700" y="2722737"/>
            <a:ext cx="464251" cy="1195"/>
          </a:xfrm>
          <a:prstGeom prst="straightConnector1">
            <a:avLst/>
          </a:prstGeom>
          <a:noFill/>
          <a:ln w="12700">
            <a:solidFill>
              <a:schemeClr val="accent3"/>
            </a:solidFill>
            <a:miter lim="800000"/>
            <a:headEnd type="none" w="med" len="med"/>
          </a:ln>
        </p:spPr>
      </p:cxnSp>
      <p:cxnSp>
        <p:nvCxnSpPr>
          <p:cNvPr id="27683" name="AutoShape 51"/>
          <p:cNvCxnSpPr>
            <a:cxnSpLocks noChangeShapeType="1"/>
            <a:stCxn id="27657" idx="3"/>
            <a:endCxn id="54" idx="1"/>
          </p:cNvCxnSpPr>
          <p:nvPr>
            <p:custDataLst>
              <p:tags r:id="rId15"/>
            </p:custDataLst>
          </p:nvPr>
        </p:nvCxnSpPr>
        <p:spPr bwMode="blackWhite">
          <a:xfrm>
            <a:off x="5231700" y="2722737"/>
            <a:ext cx="464251" cy="486751"/>
          </a:xfrm>
          <a:prstGeom prst="bentConnector3">
            <a:avLst>
              <a:gd name="adj1" fmla="val 50000"/>
            </a:avLst>
          </a:prstGeom>
          <a:noFill/>
          <a:ln w="12700">
            <a:solidFill>
              <a:schemeClr val="accent3"/>
            </a:solidFill>
            <a:miter lim="800000"/>
            <a:headEnd type="none" w="med" len="med"/>
          </a:ln>
        </p:spPr>
      </p:cxnSp>
      <p:cxnSp>
        <p:nvCxnSpPr>
          <p:cNvPr id="27684" name="AutoShape 52"/>
          <p:cNvCxnSpPr>
            <a:cxnSpLocks noChangeShapeType="1"/>
            <a:stCxn id="27659" idx="3"/>
            <a:endCxn id="55" idx="1"/>
          </p:cNvCxnSpPr>
          <p:nvPr>
            <p:custDataLst>
              <p:tags r:id="rId16"/>
            </p:custDataLst>
          </p:nvPr>
        </p:nvCxnSpPr>
        <p:spPr bwMode="blackWhite">
          <a:xfrm flipV="1">
            <a:off x="5231700" y="3695044"/>
            <a:ext cx="464251" cy="1213890"/>
          </a:xfrm>
          <a:prstGeom prst="bentConnector3">
            <a:avLst>
              <a:gd name="adj1" fmla="val 50000"/>
            </a:avLst>
          </a:prstGeom>
          <a:noFill/>
          <a:ln w="12700">
            <a:solidFill>
              <a:schemeClr val="accent3"/>
            </a:solidFill>
            <a:miter lim="800000"/>
            <a:headEnd type="none" w="med" len="med"/>
          </a:ln>
        </p:spPr>
      </p:cxnSp>
      <p:cxnSp>
        <p:nvCxnSpPr>
          <p:cNvPr id="27685" name="AutoShape 53"/>
          <p:cNvCxnSpPr>
            <a:cxnSpLocks noChangeShapeType="1"/>
            <a:stCxn id="27659" idx="3"/>
            <a:endCxn id="56" idx="1"/>
          </p:cNvCxnSpPr>
          <p:nvPr>
            <p:custDataLst>
              <p:tags r:id="rId17"/>
            </p:custDataLst>
          </p:nvPr>
        </p:nvCxnSpPr>
        <p:spPr bwMode="blackWhite">
          <a:xfrm flipV="1">
            <a:off x="5231700" y="4180600"/>
            <a:ext cx="464251" cy="728334"/>
          </a:xfrm>
          <a:prstGeom prst="bentConnector3">
            <a:avLst>
              <a:gd name="adj1" fmla="val 50000"/>
            </a:avLst>
          </a:prstGeom>
          <a:noFill/>
          <a:ln w="12700">
            <a:solidFill>
              <a:schemeClr val="accent3"/>
            </a:solidFill>
            <a:miter lim="800000"/>
            <a:headEnd type="none" w="med" len="med"/>
          </a:ln>
        </p:spPr>
      </p:cxnSp>
      <p:cxnSp>
        <p:nvCxnSpPr>
          <p:cNvPr id="27686" name="AutoShape 55"/>
          <p:cNvCxnSpPr>
            <a:cxnSpLocks noChangeShapeType="1"/>
            <a:stCxn id="27659" idx="3"/>
            <a:endCxn id="57" idx="1"/>
          </p:cNvCxnSpPr>
          <p:nvPr>
            <p:custDataLst>
              <p:tags r:id="rId18"/>
            </p:custDataLst>
          </p:nvPr>
        </p:nvCxnSpPr>
        <p:spPr bwMode="blackWhite">
          <a:xfrm flipV="1">
            <a:off x="5231700" y="4666156"/>
            <a:ext cx="464251" cy="242778"/>
          </a:xfrm>
          <a:prstGeom prst="bentConnector3">
            <a:avLst>
              <a:gd name="adj1" fmla="val 50000"/>
            </a:avLst>
          </a:prstGeom>
          <a:noFill/>
          <a:ln w="12700">
            <a:solidFill>
              <a:schemeClr val="accent3"/>
            </a:solidFill>
            <a:miter lim="800000"/>
            <a:headEnd type="none" w="med" len="med"/>
          </a:ln>
        </p:spPr>
      </p:cxnSp>
      <p:cxnSp>
        <p:nvCxnSpPr>
          <p:cNvPr id="27687" name="AutoShape 56"/>
          <p:cNvCxnSpPr>
            <a:cxnSpLocks noChangeShapeType="1"/>
            <a:stCxn id="27659" idx="3"/>
            <a:endCxn id="58" idx="1"/>
          </p:cNvCxnSpPr>
          <p:nvPr>
            <p:custDataLst>
              <p:tags r:id="rId19"/>
            </p:custDataLst>
          </p:nvPr>
        </p:nvCxnSpPr>
        <p:spPr bwMode="blackWhite">
          <a:xfrm>
            <a:off x="5231700" y="4908934"/>
            <a:ext cx="464251" cy="242778"/>
          </a:xfrm>
          <a:prstGeom prst="bentConnector3">
            <a:avLst>
              <a:gd name="adj1" fmla="val 50000"/>
            </a:avLst>
          </a:prstGeom>
          <a:noFill/>
          <a:ln w="12700">
            <a:solidFill>
              <a:schemeClr val="accent3"/>
            </a:solidFill>
            <a:miter lim="800000"/>
            <a:headEnd type="none" w="med" len="med"/>
          </a:ln>
        </p:spPr>
      </p:cxnSp>
      <p:cxnSp>
        <p:nvCxnSpPr>
          <p:cNvPr id="27688" name="AutoShape 57"/>
          <p:cNvCxnSpPr>
            <a:cxnSpLocks noChangeShapeType="1"/>
            <a:stCxn id="27659" idx="3"/>
            <a:endCxn id="59" idx="1"/>
          </p:cNvCxnSpPr>
          <p:nvPr>
            <p:custDataLst>
              <p:tags r:id="rId20"/>
            </p:custDataLst>
          </p:nvPr>
        </p:nvCxnSpPr>
        <p:spPr bwMode="blackWhite">
          <a:xfrm>
            <a:off x="5231700" y="4908934"/>
            <a:ext cx="464251" cy="728334"/>
          </a:xfrm>
          <a:prstGeom prst="bentConnector3">
            <a:avLst>
              <a:gd name="adj1" fmla="val 50000"/>
            </a:avLst>
          </a:prstGeom>
          <a:noFill/>
          <a:ln w="12700">
            <a:solidFill>
              <a:schemeClr val="accent3"/>
            </a:solidFill>
            <a:miter lim="800000"/>
            <a:headEnd type="none" w="med" len="med"/>
          </a:ln>
        </p:spPr>
      </p:cxnSp>
      <p:cxnSp>
        <p:nvCxnSpPr>
          <p:cNvPr id="27689" name="AutoShape 58"/>
          <p:cNvCxnSpPr>
            <a:cxnSpLocks noChangeShapeType="1"/>
            <a:stCxn id="27659" idx="3"/>
            <a:endCxn id="60" idx="1"/>
          </p:cNvCxnSpPr>
          <p:nvPr>
            <p:custDataLst>
              <p:tags r:id="rId21"/>
            </p:custDataLst>
          </p:nvPr>
        </p:nvCxnSpPr>
        <p:spPr bwMode="blackWhite">
          <a:xfrm>
            <a:off x="5231700" y="4908934"/>
            <a:ext cx="464251" cy="1213887"/>
          </a:xfrm>
          <a:prstGeom prst="bentConnector3">
            <a:avLst>
              <a:gd name="adj1" fmla="val 50000"/>
            </a:avLst>
          </a:prstGeom>
          <a:noFill/>
          <a:ln w="12700">
            <a:solidFill>
              <a:schemeClr val="accent3"/>
            </a:solidFill>
            <a:miter lim="800000"/>
            <a:headEnd type="none" w="med" len="med"/>
          </a:ln>
        </p:spPr>
      </p:cxnSp>
      <p:sp>
        <p:nvSpPr>
          <p:cNvPr id="47" name="Rectangle 46"/>
          <p:cNvSpPr/>
          <p:nvPr>
            <p:custDataLst>
              <p:tags r:id="rId22"/>
            </p:custDataLst>
          </p:nvPr>
        </p:nvSpPr>
        <p:spPr>
          <a:xfrm rot="1800000">
            <a:off x="8315093" y="1990006"/>
            <a:ext cx="1064084" cy="518146"/>
          </a:xfrm>
          <a:prstGeom prst="rect">
            <a:avLst/>
          </a:prstGeom>
          <a:noFill/>
          <a:ln w="19050"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gn="ctr"/>
            <a:r>
              <a:rPr lang="zh-CN" altLang="en-US" sz="1500">
                <a:solidFill>
                  <a:schemeClr val="accent3"/>
                </a:solidFill>
                <a:cs typeface="Arial" pitchFamily="34" charset="0"/>
              </a:rPr>
              <a:t>举例</a:t>
            </a:r>
          </a:p>
        </p:txBody>
      </p:sp>
      <p:sp>
        <p:nvSpPr>
          <p:cNvPr id="48" name="RbNavigator"/>
          <p:cNvSpPr txBox="1"/>
          <p:nvPr>
            <p:custDataLst>
              <p:tags r:id="rId23"/>
            </p:custDataLst>
          </p:nvPr>
        </p:nvSpPr>
        <p:spPr>
          <a:xfrm>
            <a:off x="841375" y="3659626"/>
            <a:ext cx="274320" cy="274320"/>
          </a:xfrm>
          <a:prstGeom prst="rect">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en-US" altLang="zh-CN">
                <a:solidFill>
                  <a:schemeClr val="bg1"/>
                </a:solidFill>
                <a:latin typeface="+mn-lt"/>
                <a:cs typeface="Arial" pitchFamily="34" charset="0"/>
              </a:rPr>
              <a:t>A</a:t>
            </a:r>
            <a:endParaRPr kumimoji="1" lang="zh-CN" altLang="en-US">
              <a:solidFill>
                <a:schemeClr val="bg1"/>
              </a:solidFill>
              <a:latin typeface="+mn-lt"/>
              <a:cs typeface="Arial" pitchFamily="34" charset="0"/>
            </a:endParaRPr>
          </a:p>
        </p:txBody>
      </p:sp>
      <p:sp>
        <p:nvSpPr>
          <p:cNvPr id="52" name="Rectangle 51"/>
          <p:cNvSpPr/>
          <p:nvPr>
            <p:custDataLst>
              <p:tags r:id="rId24"/>
            </p:custDataLst>
          </p:nvPr>
        </p:nvSpPr>
        <p:spPr>
          <a:xfrm>
            <a:off x="5695951" y="2028826"/>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增加广告收入</a:t>
            </a:r>
          </a:p>
        </p:txBody>
      </p:sp>
      <p:sp>
        <p:nvSpPr>
          <p:cNvPr id="27670" name="Oval 38"/>
          <p:cNvSpPr>
            <a:spLocks noChangeArrowheads="1"/>
          </p:cNvSpPr>
          <p:nvPr>
            <p:custDataLst>
              <p:tags r:id="rId25"/>
            </p:custDataLst>
          </p:nvPr>
        </p:nvSpPr>
        <p:spPr bwMode="gray">
          <a:xfrm>
            <a:off x="5766439" y="2107176"/>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1</a:t>
            </a:r>
            <a:endParaRPr kumimoji="1" lang="zh-TW" altLang="zh-TW">
              <a:solidFill>
                <a:schemeClr val="bg1"/>
              </a:solidFill>
              <a:latin typeface="+mn-lt"/>
              <a:cs typeface="Arial" pitchFamily="34" charset="0"/>
            </a:endParaRPr>
          </a:p>
        </p:txBody>
      </p:sp>
      <p:sp>
        <p:nvSpPr>
          <p:cNvPr id="53" name="Rectangle 52"/>
          <p:cNvSpPr/>
          <p:nvPr>
            <p:custDataLst>
              <p:tags r:id="rId26"/>
            </p:custDataLst>
          </p:nvPr>
        </p:nvSpPr>
        <p:spPr>
          <a:xfrm>
            <a:off x="5695951" y="2514382"/>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增加发行收入</a:t>
            </a:r>
          </a:p>
        </p:txBody>
      </p:sp>
      <p:sp>
        <p:nvSpPr>
          <p:cNvPr id="27673" name="Oval 41"/>
          <p:cNvSpPr>
            <a:spLocks noChangeArrowheads="1"/>
          </p:cNvSpPr>
          <p:nvPr>
            <p:custDataLst>
              <p:tags r:id="rId27"/>
            </p:custDataLst>
          </p:nvPr>
        </p:nvSpPr>
        <p:spPr bwMode="gray">
          <a:xfrm>
            <a:off x="5766439" y="2592732"/>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2</a:t>
            </a:r>
            <a:endParaRPr kumimoji="1" lang="zh-TW" altLang="zh-TW">
              <a:solidFill>
                <a:schemeClr val="bg1"/>
              </a:solidFill>
              <a:latin typeface="+mn-lt"/>
              <a:cs typeface="Arial" pitchFamily="34" charset="0"/>
            </a:endParaRPr>
          </a:p>
        </p:txBody>
      </p:sp>
      <p:sp>
        <p:nvSpPr>
          <p:cNvPr id="54" name="Rectangle 53"/>
          <p:cNvSpPr/>
          <p:nvPr>
            <p:custDataLst>
              <p:tags r:id="rId28"/>
            </p:custDataLst>
          </p:nvPr>
        </p:nvSpPr>
        <p:spPr>
          <a:xfrm>
            <a:off x="5695951" y="2999938"/>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增加其他收入</a:t>
            </a:r>
          </a:p>
        </p:txBody>
      </p:sp>
      <p:sp>
        <p:nvSpPr>
          <p:cNvPr id="27674" name="Oval 42"/>
          <p:cNvSpPr>
            <a:spLocks noChangeArrowheads="1"/>
          </p:cNvSpPr>
          <p:nvPr>
            <p:custDataLst>
              <p:tags r:id="rId29"/>
            </p:custDataLst>
          </p:nvPr>
        </p:nvSpPr>
        <p:spPr bwMode="gray">
          <a:xfrm>
            <a:off x="5785489" y="3078288"/>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3</a:t>
            </a:r>
            <a:endParaRPr kumimoji="1" lang="zh-TW" altLang="zh-TW">
              <a:solidFill>
                <a:schemeClr val="bg1"/>
              </a:solidFill>
              <a:latin typeface="+mn-lt"/>
              <a:cs typeface="Arial" pitchFamily="34" charset="0"/>
            </a:endParaRPr>
          </a:p>
        </p:txBody>
      </p:sp>
      <p:sp>
        <p:nvSpPr>
          <p:cNvPr id="55" name="Rectangle 54"/>
          <p:cNvSpPr/>
          <p:nvPr>
            <p:custDataLst>
              <p:tags r:id="rId30"/>
            </p:custDataLst>
          </p:nvPr>
        </p:nvSpPr>
        <p:spPr>
          <a:xfrm>
            <a:off x="5695951" y="3485494"/>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减少编辑成本</a:t>
            </a:r>
          </a:p>
        </p:txBody>
      </p:sp>
      <p:sp>
        <p:nvSpPr>
          <p:cNvPr id="27675" name="Oval 43"/>
          <p:cNvSpPr>
            <a:spLocks noChangeArrowheads="1"/>
          </p:cNvSpPr>
          <p:nvPr>
            <p:custDataLst>
              <p:tags r:id="rId31"/>
            </p:custDataLst>
          </p:nvPr>
        </p:nvSpPr>
        <p:spPr bwMode="gray">
          <a:xfrm>
            <a:off x="5785489" y="3563844"/>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4</a:t>
            </a:r>
            <a:endParaRPr kumimoji="1" lang="zh-TW" altLang="zh-TW">
              <a:solidFill>
                <a:schemeClr val="bg1"/>
              </a:solidFill>
              <a:latin typeface="+mn-lt"/>
              <a:cs typeface="Arial" pitchFamily="34" charset="0"/>
            </a:endParaRPr>
          </a:p>
        </p:txBody>
      </p:sp>
      <p:sp>
        <p:nvSpPr>
          <p:cNvPr id="56" name="Rectangle 55"/>
          <p:cNvSpPr/>
          <p:nvPr>
            <p:custDataLst>
              <p:tags r:id="rId32"/>
            </p:custDataLst>
          </p:nvPr>
        </p:nvSpPr>
        <p:spPr>
          <a:xfrm>
            <a:off x="5695951" y="3971050"/>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减少印刷前的成本</a:t>
            </a:r>
          </a:p>
        </p:txBody>
      </p:sp>
      <p:sp>
        <p:nvSpPr>
          <p:cNvPr id="27676" name="Oval 44"/>
          <p:cNvSpPr>
            <a:spLocks noChangeArrowheads="1"/>
          </p:cNvSpPr>
          <p:nvPr>
            <p:custDataLst>
              <p:tags r:id="rId33"/>
            </p:custDataLst>
          </p:nvPr>
        </p:nvSpPr>
        <p:spPr bwMode="gray">
          <a:xfrm>
            <a:off x="5785489" y="4049400"/>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5</a:t>
            </a:r>
            <a:endParaRPr kumimoji="1" lang="zh-TW" altLang="zh-TW">
              <a:solidFill>
                <a:schemeClr val="bg1"/>
              </a:solidFill>
              <a:latin typeface="+mn-lt"/>
              <a:cs typeface="Arial" pitchFamily="34" charset="0"/>
            </a:endParaRPr>
          </a:p>
        </p:txBody>
      </p:sp>
      <p:sp>
        <p:nvSpPr>
          <p:cNvPr id="57" name="Rectangle 56"/>
          <p:cNvSpPr/>
          <p:nvPr>
            <p:custDataLst>
              <p:tags r:id="rId34"/>
            </p:custDataLst>
          </p:nvPr>
        </p:nvSpPr>
        <p:spPr>
          <a:xfrm>
            <a:off x="5695951" y="4456606"/>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减少印刷</a:t>
            </a:r>
            <a:r>
              <a:rPr lang="en-US" altLang="zh-CN" b="0">
                <a:solidFill>
                  <a:schemeClr val="tx1"/>
                </a:solidFill>
                <a:cs typeface="Arial" pitchFamily="34" charset="0"/>
              </a:rPr>
              <a:t>/</a:t>
            </a:r>
            <a:r>
              <a:rPr lang="zh-CN" altLang="en-US" b="0">
                <a:solidFill>
                  <a:schemeClr val="tx1"/>
                </a:solidFill>
                <a:cs typeface="Arial" pitchFamily="34" charset="0"/>
              </a:rPr>
              <a:t>纸张成本</a:t>
            </a:r>
          </a:p>
        </p:txBody>
      </p:sp>
      <p:sp>
        <p:nvSpPr>
          <p:cNvPr id="27677" name="Oval 45"/>
          <p:cNvSpPr>
            <a:spLocks noChangeArrowheads="1"/>
          </p:cNvSpPr>
          <p:nvPr>
            <p:custDataLst>
              <p:tags r:id="rId35"/>
            </p:custDataLst>
          </p:nvPr>
        </p:nvSpPr>
        <p:spPr bwMode="gray">
          <a:xfrm>
            <a:off x="5785489" y="4534956"/>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6</a:t>
            </a:r>
            <a:endParaRPr kumimoji="1" lang="zh-TW" altLang="zh-TW">
              <a:solidFill>
                <a:schemeClr val="bg1"/>
              </a:solidFill>
              <a:latin typeface="+mn-lt"/>
              <a:cs typeface="Arial" pitchFamily="34" charset="0"/>
            </a:endParaRPr>
          </a:p>
        </p:txBody>
      </p:sp>
      <p:sp>
        <p:nvSpPr>
          <p:cNvPr id="58" name="Rectangle 57"/>
          <p:cNvSpPr/>
          <p:nvPr>
            <p:custDataLst>
              <p:tags r:id="rId36"/>
            </p:custDataLst>
          </p:nvPr>
        </p:nvSpPr>
        <p:spPr>
          <a:xfrm>
            <a:off x="5695951" y="4942162"/>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减少分销成本</a:t>
            </a:r>
          </a:p>
        </p:txBody>
      </p:sp>
      <p:sp>
        <p:nvSpPr>
          <p:cNvPr id="27678" name="Oval 46"/>
          <p:cNvSpPr>
            <a:spLocks noChangeArrowheads="1"/>
          </p:cNvSpPr>
          <p:nvPr>
            <p:custDataLst>
              <p:tags r:id="rId37"/>
            </p:custDataLst>
          </p:nvPr>
        </p:nvSpPr>
        <p:spPr bwMode="gray">
          <a:xfrm>
            <a:off x="5785489" y="5020512"/>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7</a:t>
            </a:r>
            <a:endParaRPr kumimoji="1" lang="zh-TW" altLang="zh-TW">
              <a:solidFill>
                <a:schemeClr val="bg1"/>
              </a:solidFill>
              <a:latin typeface="+mn-lt"/>
              <a:cs typeface="Arial" pitchFamily="34" charset="0"/>
            </a:endParaRPr>
          </a:p>
        </p:txBody>
      </p:sp>
      <p:sp>
        <p:nvSpPr>
          <p:cNvPr id="59" name="Rectangle 58"/>
          <p:cNvSpPr/>
          <p:nvPr>
            <p:custDataLst>
              <p:tags r:id="rId38"/>
            </p:custDataLst>
          </p:nvPr>
        </p:nvSpPr>
        <p:spPr>
          <a:xfrm>
            <a:off x="5695951" y="5427718"/>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减少管理费用和其他费用</a:t>
            </a:r>
          </a:p>
        </p:txBody>
      </p:sp>
      <p:sp>
        <p:nvSpPr>
          <p:cNvPr id="27679" name="Oval 47"/>
          <p:cNvSpPr>
            <a:spLocks noChangeArrowheads="1"/>
          </p:cNvSpPr>
          <p:nvPr>
            <p:custDataLst>
              <p:tags r:id="rId39"/>
            </p:custDataLst>
          </p:nvPr>
        </p:nvSpPr>
        <p:spPr bwMode="gray">
          <a:xfrm>
            <a:off x="5785489" y="5506068"/>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8</a:t>
            </a:r>
            <a:endParaRPr kumimoji="1" lang="zh-TW" altLang="zh-TW">
              <a:solidFill>
                <a:schemeClr val="bg1"/>
              </a:solidFill>
              <a:latin typeface="+mn-lt"/>
              <a:cs typeface="Arial" pitchFamily="34" charset="0"/>
            </a:endParaRPr>
          </a:p>
        </p:txBody>
      </p:sp>
      <p:sp>
        <p:nvSpPr>
          <p:cNvPr id="60" name="Rectangle 59"/>
          <p:cNvSpPr/>
          <p:nvPr>
            <p:custDataLst>
              <p:tags r:id="rId40"/>
            </p:custDataLst>
          </p:nvPr>
        </p:nvSpPr>
        <p:spPr>
          <a:xfrm>
            <a:off x="5695951" y="5913271"/>
            <a:ext cx="2320738" cy="419100"/>
          </a:xfrm>
          <a:prstGeom prst="rect">
            <a:avLst/>
          </a:prstGeom>
          <a:solidFill>
            <a:schemeClr val="accent1"/>
          </a:solidFill>
          <a:ln w="9525" cmpd="sng">
            <a:solidFill>
              <a:schemeClr val="accent3"/>
            </a:solidFill>
          </a:ln>
          <a:effectLst/>
        </p:spPr>
        <p:style>
          <a:lnRef idx="2">
            <a:schemeClr val="accent1">
              <a:shade val="50000"/>
            </a:schemeClr>
          </a:lnRef>
          <a:fillRef idx="1">
            <a:schemeClr val="accent1"/>
          </a:fillRef>
          <a:effectRef idx="0">
            <a:schemeClr val="accent1"/>
          </a:effectRef>
          <a:fontRef idx="minor">
            <a:schemeClr val="lt1"/>
          </a:fontRef>
        </p:style>
        <p:txBody>
          <a:bodyPr lIns="457200" tIns="0" rIns="0" bIns="0" rtlCol="0" anchor="ctr"/>
          <a:lstStyle>
            <a:defPPr>
              <a:defRPr lang="de-DE"/>
            </a:defPPr>
            <a:lvl1pPr algn="l" rtl="0" fontAlgn="base">
              <a:spcBef>
                <a:spcPct val="0"/>
              </a:spcBef>
              <a:spcAft>
                <a:spcPct val="0"/>
              </a:spcAft>
              <a:defRPr sz="1300" b="1" kern="1200">
                <a:solidFill>
                  <a:srgbClr val="FFFFFF"/>
                </a:solidFill>
                <a:latin typeface="Arial"/>
                <a:ea typeface="+mn-ea"/>
                <a:cs typeface="+mn-cs"/>
              </a:defRPr>
            </a:lvl1pPr>
            <a:lvl2pPr marL="457200" algn="l" rtl="0" fontAlgn="base">
              <a:spcBef>
                <a:spcPct val="0"/>
              </a:spcBef>
              <a:spcAft>
                <a:spcPct val="0"/>
              </a:spcAft>
              <a:defRPr sz="1300" b="1" kern="1200">
                <a:solidFill>
                  <a:srgbClr val="FFFFFF"/>
                </a:solidFill>
                <a:latin typeface="Arial"/>
                <a:ea typeface="+mn-ea"/>
                <a:cs typeface="+mn-cs"/>
              </a:defRPr>
            </a:lvl2pPr>
            <a:lvl3pPr marL="914400" algn="l" rtl="0" fontAlgn="base">
              <a:spcBef>
                <a:spcPct val="0"/>
              </a:spcBef>
              <a:spcAft>
                <a:spcPct val="0"/>
              </a:spcAft>
              <a:defRPr sz="1300" b="1" kern="1200">
                <a:solidFill>
                  <a:srgbClr val="FFFFFF"/>
                </a:solidFill>
                <a:latin typeface="Arial"/>
                <a:ea typeface="+mn-ea"/>
                <a:cs typeface="+mn-cs"/>
              </a:defRPr>
            </a:lvl3pPr>
            <a:lvl4pPr marL="1371600" algn="l" rtl="0" fontAlgn="base">
              <a:spcBef>
                <a:spcPct val="0"/>
              </a:spcBef>
              <a:spcAft>
                <a:spcPct val="0"/>
              </a:spcAft>
              <a:defRPr sz="1300" b="1" kern="1200">
                <a:solidFill>
                  <a:srgbClr val="FFFFFF"/>
                </a:solidFill>
                <a:latin typeface="Arial"/>
                <a:ea typeface="+mn-ea"/>
                <a:cs typeface="+mn-cs"/>
              </a:defRPr>
            </a:lvl4pPr>
            <a:lvl5pPr marL="1828800" algn="l" rtl="0" fontAlgn="base">
              <a:spcBef>
                <a:spcPct val="0"/>
              </a:spcBef>
              <a:spcAft>
                <a:spcPct val="0"/>
              </a:spcAft>
              <a:defRPr sz="1300" b="1" kern="1200">
                <a:solidFill>
                  <a:srgbClr val="FFFFFF"/>
                </a:solidFill>
                <a:latin typeface="Arial"/>
                <a:ea typeface="+mn-ea"/>
                <a:cs typeface="+mn-cs"/>
              </a:defRPr>
            </a:lvl5pPr>
            <a:lvl6pPr marL="2286000" algn="l" defTabSz="914400" rtl="0" eaLnBrk="1" latinLnBrk="0" hangingPunct="1">
              <a:defRPr sz="1300" b="1" kern="1200">
                <a:solidFill>
                  <a:srgbClr val="FFFFFF"/>
                </a:solidFill>
                <a:latin typeface="Arial"/>
                <a:ea typeface="+mn-ea"/>
                <a:cs typeface="+mn-cs"/>
              </a:defRPr>
            </a:lvl6pPr>
            <a:lvl7pPr marL="2743200" algn="l" defTabSz="914400" rtl="0" eaLnBrk="1" latinLnBrk="0" hangingPunct="1">
              <a:defRPr sz="1300" b="1" kern="1200">
                <a:solidFill>
                  <a:srgbClr val="FFFFFF"/>
                </a:solidFill>
                <a:latin typeface="Arial"/>
                <a:ea typeface="+mn-ea"/>
                <a:cs typeface="+mn-cs"/>
              </a:defRPr>
            </a:lvl7pPr>
            <a:lvl8pPr marL="3200400" algn="l" defTabSz="914400" rtl="0" eaLnBrk="1" latinLnBrk="0" hangingPunct="1">
              <a:defRPr sz="1300" b="1" kern="1200">
                <a:solidFill>
                  <a:srgbClr val="FFFFFF"/>
                </a:solidFill>
                <a:latin typeface="Arial"/>
                <a:ea typeface="+mn-ea"/>
                <a:cs typeface="+mn-cs"/>
              </a:defRPr>
            </a:lvl8pPr>
            <a:lvl9pPr marL="3657600" algn="l" defTabSz="914400" rtl="0" eaLnBrk="1" latinLnBrk="0" hangingPunct="1">
              <a:defRPr sz="1300" b="1" kern="1200">
                <a:solidFill>
                  <a:srgbClr val="FFFFFF"/>
                </a:solidFill>
                <a:latin typeface="Arial"/>
                <a:ea typeface="+mn-ea"/>
                <a:cs typeface="+mn-cs"/>
              </a:defRPr>
            </a:lvl9pPr>
          </a:lstStyle>
          <a:p>
            <a:pPr>
              <a:lnSpc>
                <a:spcPct val="93000"/>
              </a:lnSpc>
              <a:spcBef>
                <a:spcPts val="300"/>
              </a:spcBef>
            </a:pPr>
            <a:r>
              <a:rPr lang="zh-CN" altLang="en-US" b="0">
                <a:solidFill>
                  <a:schemeClr val="tx1"/>
                </a:solidFill>
                <a:cs typeface="Arial" pitchFamily="34" charset="0"/>
              </a:rPr>
              <a:t>合理化改革新的印刷厂</a:t>
            </a:r>
          </a:p>
        </p:txBody>
      </p:sp>
      <p:sp>
        <p:nvSpPr>
          <p:cNvPr id="27680" name="Oval 48"/>
          <p:cNvSpPr>
            <a:spLocks noChangeArrowheads="1"/>
          </p:cNvSpPr>
          <p:nvPr>
            <p:custDataLst>
              <p:tags r:id="rId41"/>
            </p:custDataLst>
          </p:nvPr>
        </p:nvSpPr>
        <p:spPr bwMode="gray">
          <a:xfrm>
            <a:off x="5785489" y="5991621"/>
            <a:ext cx="274320" cy="27432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TW" altLang="en-US">
                <a:solidFill>
                  <a:schemeClr val="bg1"/>
                </a:solidFill>
                <a:latin typeface="+mn-lt"/>
                <a:cs typeface="Arial" pitchFamily="34" charset="0"/>
              </a:rPr>
              <a:t>9</a:t>
            </a:r>
            <a:endParaRPr kumimoji="1" lang="zh-TW" altLang="zh-TW">
              <a:solidFill>
                <a:schemeClr val="bg1"/>
              </a:solidFill>
              <a:latin typeface="+mn-lt"/>
              <a:cs typeface="Arial" pitchFamily="34" charset="0"/>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Rectangle 3"/>
          <p:cNvSpPr>
            <a:spLocks noGrp="1" noChangeArrowheads="1"/>
          </p:cNvSpPr>
          <p:nvPr>
            <p:ph type="body" sz="quarter" idx="12"/>
            <p:custDataLst>
              <p:tags r:id="rId3"/>
            </p:custDataLst>
          </p:nvPr>
        </p:nvSpPr>
        <p:spPr>
          <a:xfrm>
            <a:off x="1028700" y="5968580"/>
            <a:ext cx="536977" cy="186077"/>
          </a:xfrm>
          <a:prstGeom prst="rect">
            <a:avLst/>
          </a:prstGeom>
        </p:spPr>
        <p:txBody>
          <a:bodyPr lIns="0" tIns="0" rIns="0" bIns="0"/>
          <a:lstStyle/>
          <a:p>
            <a:pPr eaLnBrk="1" hangingPunct="1"/>
            <a:r>
              <a:rPr lang="zh-CN" altLang="en-US" sz="1300" b="0">
                <a:latin typeface="Arial" pitchFamily="34" charset="0"/>
                <a:ea typeface="宋体" pitchFamily="2" charset="-122"/>
              </a:rPr>
              <a:t>低</a:t>
            </a:r>
          </a:p>
        </p:txBody>
      </p:sp>
      <p:sp>
        <p:nvSpPr>
          <p:cNvPr id="28676" name="Rectangle 2"/>
          <p:cNvSpPr>
            <a:spLocks noGrp="1" noChangeArrowheads="1"/>
          </p:cNvSpPr>
          <p:nvPr>
            <p:ph type="title"/>
            <p:custDataLst>
              <p:tags r:id="rId4"/>
            </p:custDataLst>
          </p:nvPr>
        </p:nvSpPr>
        <p:spPr/>
        <p:txBody>
          <a:bodyPr/>
          <a:lstStyle/>
          <a:p>
            <a:pPr eaLnBrk="1" hangingPunct="1"/>
            <a:r>
              <a:rPr lang="zh-CN" altLang="en-US">
                <a:latin typeface="Arial" pitchFamily="34" charset="0"/>
                <a:ea typeface="宋体" pitchFamily="2" charset="-122"/>
              </a:rPr>
              <a:t>提高甲公司营业利润的机会</a:t>
            </a:r>
          </a:p>
        </p:txBody>
      </p:sp>
      <p:sp>
        <p:nvSpPr>
          <p:cNvPr id="28675" name="Slide Number Placeholder 4"/>
          <p:cNvSpPr>
            <a:spLocks noGrp="1"/>
          </p:cNvSpPr>
          <p:nvPr>
            <p:ph type="sldNum" sz="quarter" idx="11"/>
          </p:nvPr>
        </p:nvSpPr>
        <p:spPr>
          <a:noFill/>
        </p:spPr>
        <p:txBody>
          <a:bodyPr/>
          <a:lstStyle/>
          <a:p>
            <a:pPr defTabSz="957040"/>
            <a:fld id="{11098EBA-DD7D-4A87-B36E-B92E9441F8F2}" type="slidenum">
              <a:rPr lang="en-US" altLang="zh-CN">
                <a:latin typeface="Arial" pitchFamily="34" charset="0"/>
                <a:ea typeface="宋体" pitchFamily="2" charset="-122"/>
              </a:rPr>
              <a:pPr defTabSz="957040"/>
              <a:t>25</a:t>
            </a:fld>
            <a:endParaRPr lang="en-US" altLang="zh-CN">
              <a:latin typeface="Arial" pitchFamily="34" charset="0"/>
              <a:ea typeface="宋体" pitchFamily="2" charset="-122"/>
            </a:endParaRPr>
          </a:p>
        </p:txBody>
      </p:sp>
      <p:sp>
        <p:nvSpPr>
          <p:cNvPr id="28674" name="Footer Placeholder 3"/>
          <p:cNvSpPr>
            <a:spLocks noGrp="1"/>
          </p:cNvSpPr>
          <p:nvPr>
            <p:ph type="ftr" sz="quarter" idx="10"/>
          </p:nvPr>
        </p:nvSpPr>
        <p:spPr>
          <a:noFill/>
        </p:spPr>
        <p:txBody>
          <a:bodyPr/>
          <a:lstStyle/>
          <a:p>
            <a:pPr defTabSz="957040"/>
            <a:r>
              <a:rPr lang="en-US" altLang="zh-CN">
                <a:latin typeface="Arial" pitchFamily="34" charset="0"/>
                <a:ea typeface="宋体" pitchFamily="2" charset="-122"/>
              </a:rPr>
              <a:t>COM/010321/SH-7 steps (2000GB)</a:t>
            </a:r>
          </a:p>
        </p:txBody>
      </p:sp>
      <p:grpSp>
        <p:nvGrpSpPr>
          <p:cNvPr id="3" name="Group 6"/>
          <p:cNvGrpSpPr/>
          <p:nvPr/>
        </p:nvGrpSpPr>
        <p:grpSpPr>
          <a:xfrm>
            <a:off x="1162400" y="3054668"/>
            <a:ext cx="2944866" cy="2677245"/>
            <a:chOff x="2748" y="1974"/>
            <a:chExt cx="1716" cy="1740"/>
          </a:xfrm>
          <a:solidFill>
            <a:schemeClr val="accent2"/>
          </a:solidFill>
        </p:grpSpPr>
        <p:sp>
          <p:nvSpPr>
            <p:cNvPr id="28704" name="Rectangle 7"/>
            <p:cNvSpPr>
              <a:spLocks noChangeArrowheads="1"/>
            </p:cNvSpPr>
            <p:nvPr/>
          </p:nvSpPr>
          <p:spPr bwMode="blackWhite">
            <a:xfrm>
              <a:off x="2748" y="197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28705" name="Rectangle 8"/>
            <p:cNvSpPr>
              <a:spLocks noChangeArrowheads="1"/>
            </p:cNvSpPr>
            <p:nvPr/>
          </p:nvSpPr>
          <p:spPr bwMode="blackWhite">
            <a:xfrm>
              <a:off x="3606" y="197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28706" name="Rectangle 9"/>
            <p:cNvSpPr>
              <a:spLocks noChangeArrowheads="1"/>
            </p:cNvSpPr>
            <p:nvPr/>
          </p:nvSpPr>
          <p:spPr bwMode="blackWhite">
            <a:xfrm>
              <a:off x="2748" y="284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28707" name="Rectangle 10"/>
            <p:cNvSpPr>
              <a:spLocks noChangeArrowheads="1"/>
            </p:cNvSpPr>
            <p:nvPr/>
          </p:nvSpPr>
          <p:spPr bwMode="blackWhite">
            <a:xfrm>
              <a:off x="3606" y="284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grpSp>
      <p:grpSp>
        <p:nvGrpSpPr>
          <p:cNvPr id="37" name="Group 36"/>
          <p:cNvGrpSpPr/>
          <p:nvPr/>
        </p:nvGrpSpPr>
        <p:grpSpPr>
          <a:xfrm>
            <a:off x="990557" y="2895601"/>
            <a:ext cx="3276643" cy="2989892"/>
            <a:chOff x="773463" y="1828800"/>
            <a:chExt cx="3276643" cy="2827967"/>
          </a:xfrm>
        </p:grpSpPr>
        <p:sp>
          <p:nvSpPr>
            <p:cNvPr id="28702" name="Line 11"/>
            <p:cNvSpPr>
              <a:spLocks noChangeShapeType="1"/>
            </p:cNvSpPr>
            <p:nvPr/>
          </p:nvSpPr>
          <p:spPr bwMode="blackWhite">
            <a:xfrm>
              <a:off x="811606" y="4656767"/>
              <a:ext cx="3238500" cy="0"/>
            </a:xfrm>
            <a:prstGeom prst="line">
              <a:avLst/>
            </a:prstGeom>
            <a:noFill/>
            <a:ln w="12700">
              <a:solidFill>
                <a:schemeClr val="tx2"/>
              </a:solidFill>
              <a:round/>
              <a:headEnd type="none" w="sm" len="sm"/>
              <a:tailEnd type="triangle" w="med" len="med"/>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b="0">
                <a:latin typeface="Arial" pitchFamily="34" charset="0"/>
                <a:ea typeface="宋体" pitchFamily="2" charset="-122"/>
              </a:endParaRPr>
            </a:p>
          </p:txBody>
        </p:sp>
        <p:sp>
          <p:nvSpPr>
            <p:cNvPr id="28703" name="Line 12"/>
            <p:cNvSpPr>
              <a:spLocks noChangeShapeType="1"/>
            </p:cNvSpPr>
            <p:nvPr/>
          </p:nvSpPr>
          <p:spPr bwMode="blackWhite">
            <a:xfrm flipH="1">
              <a:off x="773463" y="1828800"/>
              <a:ext cx="0" cy="2827967"/>
            </a:xfrm>
            <a:prstGeom prst="line">
              <a:avLst/>
            </a:prstGeom>
            <a:noFill/>
            <a:ln w="12700">
              <a:solidFill>
                <a:schemeClr val="tx2"/>
              </a:solidFill>
              <a:round/>
              <a:headEnd type="triangle" w="med" len="med"/>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b="0">
                <a:latin typeface="Arial" pitchFamily="34" charset="0"/>
                <a:ea typeface="宋体" pitchFamily="2" charset="-122"/>
              </a:endParaRPr>
            </a:p>
          </p:txBody>
        </p:sp>
      </p:grpSp>
      <p:sp>
        <p:nvSpPr>
          <p:cNvPr id="28700" name="Line 34"/>
          <p:cNvSpPr>
            <a:spLocks noChangeShapeType="1"/>
          </p:cNvSpPr>
          <p:nvPr/>
        </p:nvSpPr>
        <p:spPr bwMode="blackWhite">
          <a:xfrm>
            <a:off x="4543425" y="5706289"/>
            <a:ext cx="4730563"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txBody>
          <a:bodyPr wrap="none" lIns="97740" tIns="48870" rIns="97740" bIns="48870" anchor="ct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endParaRPr lang="zh-CN" altLang="en-US">
              <a:latin typeface="Arial" pitchFamily="34" charset="0"/>
              <a:ea typeface="宋体" pitchFamily="2" charset="-122"/>
            </a:endParaRPr>
          </a:p>
        </p:txBody>
      </p:sp>
      <p:sp>
        <p:nvSpPr>
          <p:cNvPr id="49" name="Split 49634547187089402842"/>
          <p:cNvSpPr txBox="1"/>
          <p:nvPr/>
        </p:nvSpPr>
        <p:spPr>
          <a:xfrm>
            <a:off x="5096018" y="5771769"/>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a:solidFill>
                  <a:srgbClr val="000000"/>
                </a:solidFill>
                <a:latin typeface="Arial" pitchFamily="34" charset="0"/>
                <a:ea typeface="宋体" pitchFamily="2" charset="-122"/>
              </a:rPr>
              <a:t>总计</a:t>
            </a:r>
          </a:p>
        </p:txBody>
      </p:sp>
      <p:sp>
        <p:nvSpPr>
          <p:cNvPr id="28687" name="Oval 21"/>
          <p:cNvSpPr>
            <a:spLocks noChangeArrowheads="1"/>
          </p:cNvSpPr>
          <p:nvPr/>
        </p:nvSpPr>
        <p:spPr bwMode="gray">
          <a:xfrm>
            <a:off x="4543425" y="2752210"/>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1</a:t>
            </a:r>
          </a:p>
        </p:txBody>
      </p:sp>
      <p:sp>
        <p:nvSpPr>
          <p:cNvPr id="39" name="Split 39634547187089402842"/>
          <p:cNvSpPr txBox="1"/>
          <p:nvPr/>
        </p:nvSpPr>
        <p:spPr>
          <a:xfrm>
            <a:off x="5096018" y="2766483"/>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增加广告收入</a:t>
            </a:r>
          </a:p>
        </p:txBody>
      </p:sp>
      <p:sp>
        <p:nvSpPr>
          <p:cNvPr id="51" name="Split 51634547187162371592"/>
          <p:cNvSpPr txBox="1"/>
          <p:nvPr/>
        </p:nvSpPr>
        <p:spPr>
          <a:xfrm>
            <a:off x="8003768" y="2766483"/>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163</a:t>
            </a:r>
            <a:endParaRPr lang="zh-CN" altLang="en-US" b="0">
              <a:solidFill>
                <a:srgbClr val="000000"/>
              </a:solidFill>
              <a:latin typeface="Arial" pitchFamily="34" charset="0"/>
              <a:ea typeface="宋体" pitchFamily="2" charset="-122"/>
            </a:endParaRPr>
          </a:p>
        </p:txBody>
      </p:sp>
      <p:grpSp>
        <p:nvGrpSpPr>
          <p:cNvPr id="67" name="Group 66"/>
          <p:cNvGrpSpPr/>
          <p:nvPr/>
        </p:nvGrpSpPr>
        <p:grpSpPr>
          <a:xfrm>
            <a:off x="4543425" y="3048080"/>
            <a:ext cx="3967488" cy="228600"/>
            <a:chOff x="4543425" y="3054104"/>
            <a:chExt cx="3967488" cy="228600"/>
          </a:xfrm>
        </p:grpSpPr>
        <p:sp>
          <p:nvSpPr>
            <p:cNvPr id="28690" name="Oval 24"/>
            <p:cNvSpPr>
              <a:spLocks noChangeArrowheads="1"/>
            </p:cNvSpPr>
            <p:nvPr/>
          </p:nvSpPr>
          <p:spPr bwMode="gray">
            <a:xfrm>
              <a:off x="4543425" y="305410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2</a:t>
              </a:r>
            </a:p>
          </p:txBody>
        </p:sp>
        <p:sp>
          <p:nvSpPr>
            <p:cNvPr id="40" name="Split 40634547187089402842"/>
            <p:cNvSpPr txBox="1"/>
            <p:nvPr/>
          </p:nvSpPr>
          <p:spPr>
            <a:xfrm>
              <a:off x="5096018" y="306837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增加发行收入</a:t>
              </a:r>
              <a:endParaRPr lang="zh-CN" altLang="en-US" b="0">
                <a:solidFill>
                  <a:srgbClr val="000000"/>
                </a:solidFill>
                <a:latin typeface="Arial" pitchFamily="34" charset="0"/>
                <a:ea typeface="宋体" pitchFamily="2" charset="-122"/>
              </a:endParaRPr>
            </a:p>
          </p:txBody>
        </p:sp>
        <p:sp>
          <p:nvSpPr>
            <p:cNvPr id="52" name="Split 52634547187162371592"/>
            <p:cNvSpPr txBox="1"/>
            <p:nvPr/>
          </p:nvSpPr>
          <p:spPr>
            <a:xfrm>
              <a:off x="8003768" y="306837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163</a:t>
              </a:r>
              <a:endParaRPr lang="zh-CN" altLang="en-US" b="0">
                <a:solidFill>
                  <a:srgbClr val="000000"/>
                </a:solidFill>
                <a:latin typeface="Arial" pitchFamily="34" charset="0"/>
                <a:ea typeface="宋体" pitchFamily="2" charset="-122"/>
              </a:endParaRPr>
            </a:p>
          </p:txBody>
        </p:sp>
      </p:grpSp>
      <p:grpSp>
        <p:nvGrpSpPr>
          <p:cNvPr id="68" name="Group 67"/>
          <p:cNvGrpSpPr/>
          <p:nvPr/>
        </p:nvGrpSpPr>
        <p:grpSpPr>
          <a:xfrm>
            <a:off x="4543425" y="3343950"/>
            <a:ext cx="3967488" cy="228600"/>
            <a:chOff x="4543425" y="3355998"/>
            <a:chExt cx="3967488" cy="228600"/>
          </a:xfrm>
        </p:grpSpPr>
        <p:sp>
          <p:nvSpPr>
            <p:cNvPr id="28691" name="Oval 25"/>
            <p:cNvSpPr>
              <a:spLocks noChangeArrowheads="1"/>
            </p:cNvSpPr>
            <p:nvPr/>
          </p:nvSpPr>
          <p:spPr bwMode="gray">
            <a:xfrm>
              <a:off x="4543425" y="3355998"/>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3</a:t>
              </a:r>
            </a:p>
          </p:txBody>
        </p:sp>
        <p:sp>
          <p:nvSpPr>
            <p:cNvPr id="41" name="Split 41634547187089402842"/>
            <p:cNvSpPr txBox="1"/>
            <p:nvPr/>
          </p:nvSpPr>
          <p:spPr>
            <a:xfrm>
              <a:off x="5096018" y="3370271"/>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增加其他收入</a:t>
              </a:r>
            </a:p>
          </p:txBody>
        </p:sp>
        <p:sp>
          <p:nvSpPr>
            <p:cNvPr id="53" name="Split 53634547187162371592"/>
            <p:cNvSpPr txBox="1"/>
            <p:nvPr/>
          </p:nvSpPr>
          <p:spPr>
            <a:xfrm>
              <a:off x="8003768" y="3370271"/>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21</a:t>
              </a:r>
              <a:endParaRPr lang="zh-CN" altLang="en-US" b="0">
                <a:solidFill>
                  <a:srgbClr val="000000"/>
                </a:solidFill>
                <a:latin typeface="Arial" pitchFamily="34" charset="0"/>
                <a:ea typeface="宋体" pitchFamily="2" charset="-122"/>
              </a:endParaRPr>
            </a:p>
          </p:txBody>
        </p:sp>
      </p:grpSp>
      <p:grpSp>
        <p:nvGrpSpPr>
          <p:cNvPr id="69" name="Group 68"/>
          <p:cNvGrpSpPr/>
          <p:nvPr/>
        </p:nvGrpSpPr>
        <p:grpSpPr>
          <a:xfrm>
            <a:off x="4543425" y="3639820"/>
            <a:ext cx="3967488" cy="228600"/>
            <a:chOff x="4543425" y="3657892"/>
            <a:chExt cx="3967488" cy="228600"/>
          </a:xfrm>
        </p:grpSpPr>
        <p:sp>
          <p:nvSpPr>
            <p:cNvPr id="28692" name="Oval 26"/>
            <p:cNvSpPr>
              <a:spLocks noChangeArrowheads="1"/>
            </p:cNvSpPr>
            <p:nvPr/>
          </p:nvSpPr>
          <p:spPr bwMode="gray">
            <a:xfrm>
              <a:off x="4543425" y="3657892"/>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4</a:t>
              </a:r>
            </a:p>
          </p:txBody>
        </p:sp>
        <p:sp>
          <p:nvSpPr>
            <p:cNvPr id="42" name="Split 42634547187089402842"/>
            <p:cNvSpPr txBox="1"/>
            <p:nvPr/>
          </p:nvSpPr>
          <p:spPr>
            <a:xfrm>
              <a:off x="5096018" y="3672165"/>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减少编辑成本</a:t>
              </a:r>
              <a:endParaRPr lang="zh-CN" altLang="en-US" b="0">
                <a:solidFill>
                  <a:srgbClr val="000000"/>
                </a:solidFill>
                <a:latin typeface="Arial" pitchFamily="34" charset="0"/>
                <a:ea typeface="宋体" pitchFamily="2" charset="-122"/>
              </a:endParaRPr>
            </a:p>
          </p:txBody>
        </p:sp>
        <p:sp>
          <p:nvSpPr>
            <p:cNvPr id="54" name="Split 54634547187162371592"/>
            <p:cNvSpPr txBox="1"/>
            <p:nvPr/>
          </p:nvSpPr>
          <p:spPr>
            <a:xfrm>
              <a:off x="8003768" y="3672165"/>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57</a:t>
              </a:r>
              <a:endParaRPr lang="zh-CN" altLang="en-US" b="0">
                <a:solidFill>
                  <a:srgbClr val="000000"/>
                </a:solidFill>
                <a:latin typeface="Arial" pitchFamily="34" charset="0"/>
                <a:ea typeface="宋体" pitchFamily="2" charset="-122"/>
              </a:endParaRPr>
            </a:p>
          </p:txBody>
        </p:sp>
      </p:grpSp>
      <p:grpSp>
        <p:nvGrpSpPr>
          <p:cNvPr id="70" name="Group 69"/>
          <p:cNvGrpSpPr/>
          <p:nvPr/>
        </p:nvGrpSpPr>
        <p:grpSpPr>
          <a:xfrm>
            <a:off x="4543425" y="3935690"/>
            <a:ext cx="3967488" cy="228600"/>
            <a:chOff x="4543425" y="3959786"/>
            <a:chExt cx="3967488" cy="228600"/>
          </a:xfrm>
        </p:grpSpPr>
        <p:sp>
          <p:nvSpPr>
            <p:cNvPr id="28693" name="Oval 27"/>
            <p:cNvSpPr>
              <a:spLocks noChangeArrowheads="1"/>
            </p:cNvSpPr>
            <p:nvPr/>
          </p:nvSpPr>
          <p:spPr bwMode="gray">
            <a:xfrm>
              <a:off x="4543425" y="3959786"/>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5</a:t>
              </a:r>
            </a:p>
          </p:txBody>
        </p:sp>
        <p:sp>
          <p:nvSpPr>
            <p:cNvPr id="43" name="Split 43634547187089402842"/>
            <p:cNvSpPr txBox="1"/>
            <p:nvPr/>
          </p:nvSpPr>
          <p:spPr>
            <a:xfrm>
              <a:off x="5096018" y="3974059"/>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减少印刷前的成本</a:t>
              </a:r>
              <a:endParaRPr lang="zh-CN" altLang="en-US" b="0">
                <a:solidFill>
                  <a:srgbClr val="000000"/>
                </a:solidFill>
                <a:latin typeface="Arial" pitchFamily="34" charset="0"/>
                <a:ea typeface="宋体" pitchFamily="2" charset="-122"/>
              </a:endParaRPr>
            </a:p>
          </p:txBody>
        </p:sp>
        <p:sp>
          <p:nvSpPr>
            <p:cNvPr id="55" name="Split 55634547187162371592"/>
            <p:cNvSpPr txBox="1"/>
            <p:nvPr/>
          </p:nvSpPr>
          <p:spPr>
            <a:xfrm>
              <a:off x="8003768" y="3974059"/>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78</a:t>
              </a:r>
              <a:endParaRPr lang="zh-CN" altLang="en-US" b="0">
                <a:solidFill>
                  <a:srgbClr val="000000"/>
                </a:solidFill>
                <a:latin typeface="Arial" pitchFamily="34" charset="0"/>
                <a:ea typeface="宋体" pitchFamily="2" charset="-122"/>
              </a:endParaRPr>
            </a:p>
          </p:txBody>
        </p:sp>
      </p:grpSp>
      <p:grpSp>
        <p:nvGrpSpPr>
          <p:cNvPr id="85" name="Group 84"/>
          <p:cNvGrpSpPr/>
          <p:nvPr/>
        </p:nvGrpSpPr>
        <p:grpSpPr>
          <a:xfrm>
            <a:off x="4543425" y="4231560"/>
            <a:ext cx="3967488" cy="228600"/>
            <a:chOff x="4543425" y="4254818"/>
            <a:chExt cx="3967488" cy="228600"/>
          </a:xfrm>
        </p:grpSpPr>
        <p:sp>
          <p:nvSpPr>
            <p:cNvPr id="28694" name="Oval 28"/>
            <p:cNvSpPr>
              <a:spLocks noChangeArrowheads="1"/>
            </p:cNvSpPr>
            <p:nvPr/>
          </p:nvSpPr>
          <p:spPr bwMode="gray">
            <a:xfrm>
              <a:off x="4543425" y="4254818"/>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a</a:t>
              </a:r>
            </a:p>
          </p:txBody>
        </p:sp>
        <p:sp>
          <p:nvSpPr>
            <p:cNvPr id="44" name="Split 44634547187089402842"/>
            <p:cNvSpPr txBox="1"/>
            <p:nvPr/>
          </p:nvSpPr>
          <p:spPr>
            <a:xfrm>
              <a:off x="5096018" y="4269091"/>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减少印刷成本</a:t>
              </a:r>
              <a:endParaRPr lang="zh-CN" altLang="en-US" b="0">
                <a:solidFill>
                  <a:srgbClr val="000000"/>
                </a:solidFill>
                <a:latin typeface="Arial" pitchFamily="34" charset="0"/>
                <a:ea typeface="宋体" pitchFamily="2" charset="-122"/>
              </a:endParaRPr>
            </a:p>
          </p:txBody>
        </p:sp>
        <p:sp>
          <p:nvSpPr>
            <p:cNvPr id="56" name="Split 56634547187162371592"/>
            <p:cNvSpPr txBox="1"/>
            <p:nvPr/>
          </p:nvSpPr>
          <p:spPr>
            <a:xfrm>
              <a:off x="8003768" y="4269091"/>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10</a:t>
              </a:r>
              <a:endParaRPr lang="zh-CN" altLang="en-US" b="0">
                <a:solidFill>
                  <a:srgbClr val="000000"/>
                </a:solidFill>
                <a:latin typeface="Arial" pitchFamily="34" charset="0"/>
                <a:ea typeface="宋体" pitchFamily="2" charset="-122"/>
              </a:endParaRPr>
            </a:p>
          </p:txBody>
        </p:sp>
      </p:grpSp>
      <p:grpSp>
        <p:nvGrpSpPr>
          <p:cNvPr id="71" name="Group 70"/>
          <p:cNvGrpSpPr/>
          <p:nvPr/>
        </p:nvGrpSpPr>
        <p:grpSpPr>
          <a:xfrm>
            <a:off x="4543425" y="4527430"/>
            <a:ext cx="3967488" cy="228600"/>
            <a:chOff x="4543425" y="4544874"/>
            <a:chExt cx="3967488" cy="228600"/>
          </a:xfrm>
        </p:grpSpPr>
        <p:sp>
          <p:nvSpPr>
            <p:cNvPr id="28695" name="Oval 29"/>
            <p:cNvSpPr>
              <a:spLocks noChangeArrowheads="1"/>
            </p:cNvSpPr>
            <p:nvPr/>
          </p:nvSpPr>
          <p:spPr bwMode="gray">
            <a:xfrm>
              <a:off x="4543425" y="454487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b</a:t>
              </a:r>
            </a:p>
          </p:txBody>
        </p:sp>
        <p:sp>
          <p:nvSpPr>
            <p:cNvPr id="45" name="Split 45634547187089402842"/>
            <p:cNvSpPr txBox="1"/>
            <p:nvPr/>
          </p:nvSpPr>
          <p:spPr>
            <a:xfrm>
              <a:off x="5096018" y="455914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减少纸张成本</a:t>
              </a:r>
              <a:endParaRPr lang="zh-CN" altLang="en-US" b="0">
                <a:solidFill>
                  <a:srgbClr val="000000"/>
                </a:solidFill>
                <a:latin typeface="Arial" pitchFamily="34" charset="0"/>
                <a:ea typeface="宋体" pitchFamily="2" charset="-122"/>
              </a:endParaRPr>
            </a:p>
          </p:txBody>
        </p:sp>
        <p:sp>
          <p:nvSpPr>
            <p:cNvPr id="57" name="Split 57634547187162371592"/>
            <p:cNvSpPr txBox="1"/>
            <p:nvPr/>
          </p:nvSpPr>
          <p:spPr>
            <a:xfrm>
              <a:off x="8003768" y="455914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71</a:t>
              </a:r>
              <a:endParaRPr lang="zh-CN" altLang="en-US" b="0">
                <a:solidFill>
                  <a:srgbClr val="000000"/>
                </a:solidFill>
                <a:latin typeface="Arial" pitchFamily="34" charset="0"/>
                <a:ea typeface="宋体" pitchFamily="2" charset="-122"/>
              </a:endParaRPr>
            </a:p>
          </p:txBody>
        </p:sp>
      </p:grpSp>
      <p:grpSp>
        <p:nvGrpSpPr>
          <p:cNvPr id="72" name="Group 71"/>
          <p:cNvGrpSpPr/>
          <p:nvPr/>
        </p:nvGrpSpPr>
        <p:grpSpPr>
          <a:xfrm>
            <a:off x="4543425" y="4823300"/>
            <a:ext cx="3967488" cy="228600"/>
            <a:chOff x="4543425" y="4834929"/>
            <a:chExt cx="3967488" cy="228600"/>
          </a:xfrm>
        </p:grpSpPr>
        <p:sp>
          <p:nvSpPr>
            <p:cNvPr id="28696" name="Oval 30"/>
            <p:cNvSpPr>
              <a:spLocks noChangeArrowheads="1"/>
            </p:cNvSpPr>
            <p:nvPr/>
          </p:nvSpPr>
          <p:spPr bwMode="gray">
            <a:xfrm>
              <a:off x="4543425" y="4834929"/>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7</a:t>
              </a:r>
              <a:endParaRPr kumimoji="1" lang="zh-CN" altLang="zh-CN">
                <a:solidFill>
                  <a:schemeClr val="bg1"/>
                </a:solidFill>
                <a:latin typeface="+mn-lt"/>
                <a:cs typeface="Arial" pitchFamily="34" charset="0"/>
              </a:endParaRPr>
            </a:p>
          </p:txBody>
        </p:sp>
        <p:sp>
          <p:nvSpPr>
            <p:cNvPr id="46" name="Split 46634547187089402842"/>
            <p:cNvSpPr txBox="1"/>
            <p:nvPr/>
          </p:nvSpPr>
          <p:spPr>
            <a:xfrm>
              <a:off x="5096018" y="4849202"/>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减少分销成本</a:t>
              </a:r>
              <a:endParaRPr lang="zh-CN" altLang="en-US" b="0">
                <a:solidFill>
                  <a:srgbClr val="000000"/>
                </a:solidFill>
                <a:latin typeface="Arial" pitchFamily="34" charset="0"/>
                <a:ea typeface="宋体" pitchFamily="2" charset="-122"/>
              </a:endParaRPr>
            </a:p>
          </p:txBody>
        </p:sp>
        <p:sp>
          <p:nvSpPr>
            <p:cNvPr id="58" name="Split 58634547187162371592"/>
            <p:cNvSpPr txBox="1"/>
            <p:nvPr/>
          </p:nvSpPr>
          <p:spPr>
            <a:xfrm>
              <a:off x="8003768" y="4849202"/>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60</a:t>
              </a:r>
              <a:endParaRPr lang="zh-CN" altLang="en-US" b="0">
                <a:solidFill>
                  <a:srgbClr val="000000"/>
                </a:solidFill>
                <a:latin typeface="Arial" pitchFamily="34" charset="0"/>
                <a:ea typeface="宋体" pitchFamily="2" charset="-122"/>
              </a:endParaRPr>
            </a:p>
          </p:txBody>
        </p:sp>
      </p:grpSp>
      <p:grpSp>
        <p:nvGrpSpPr>
          <p:cNvPr id="73" name="Group 72"/>
          <p:cNvGrpSpPr/>
          <p:nvPr/>
        </p:nvGrpSpPr>
        <p:grpSpPr>
          <a:xfrm>
            <a:off x="4543425" y="5119170"/>
            <a:ext cx="3967488" cy="228600"/>
            <a:chOff x="4543425" y="5124984"/>
            <a:chExt cx="3967488" cy="228600"/>
          </a:xfrm>
        </p:grpSpPr>
        <p:sp>
          <p:nvSpPr>
            <p:cNvPr id="28697" name="Oval 31"/>
            <p:cNvSpPr>
              <a:spLocks noChangeArrowheads="1"/>
            </p:cNvSpPr>
            <p:nvPr/>
          </p:nvSpPr>
          <p:spPr bwMode="gray">
            <a:xfrm>
              <a:off x="4543425" y="512498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8</a:t>
              </a:r>
              <a:endParaRPr kumimoji="1" lang="zh-CN" altLang="zh-CN">
                <a:solidFill>
                  <a:schemeClr val="bg1"/>
                </a:solidFill>
                <a:latin typeface="+mn-lt"/>
                <a:cs typeface="Arial" pitchFamily="34" charset="0"/>
              </a:endParaRPr>
            </a:p>
          </p:txBody>
        </p:sp>
        <p:sp>
          <p:nvSpPr>
            <p:cNvPr id="47" name="Split 47634547187089402842"/>
            <p:cNvSpPr txBox="1"/>
            <p:nvPr/>
          </p:nvSpPr>
          <p:spPr>
            <a:xfrm>
              <a:off x="5096018" y="513925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减少管理费用</a:t>
              </a:r>
              <a:endParaRPr lang="zh-CN" altLang="en-US" b="0">
                <a:solidFill>
                  <a:srgbClr val="000000"/>
                </a:solidFill>
                <a:latin typeface="Arial" pitchFamily="34" charset="0"/>
                <a:ea typeface="宋体" pitchFamily="2" charset="-122"/>
              </a:endParaRPr>
            </a:p>
          </p:txBody>
        </p:sp>
        <p:sp>
          <p:nvSpPr>
            <p:cNvPr id="59" name="Split 59634547187162371592"/>
            <p:cNvSpPr txBox="1"/>
            <p:nvPr/>
          </p:nvSpPr>
          <p:spPr>
            <a:xfrm>
              <a:off x="8003768" y="513925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8</a:t>
              </a:r>
              <a:endParaRPr lang="zh-CN" altLang="en-US" b="0">
                <a:solidFill>
                  <a:srgbClr val="000000"/>
                </a:solidFill>
                <a:latin typeface="Arial" pitchFamily="34" charset="0"/>
                <a:ea typeface="宋体" pitchFamily="2" charset="-122"/>
              </a:endParaRPr>
            </a:p>
          </p:txBody>
        </p:sp>
      </p:grpSp>
      <p:grpSp>
        <p:nvGrpSpPr>
          <p:cNvPr id="74" name="Group 73"/>
          <p:cNvGrpSpPr/>
          <p:nvPr/>
        </p:nvGrpSpPr>
        <p:grpSpPr>
          <a:xfrm>
            <a:off x="4543425" y="5415039"/>
            <a:ext cx="3967488" cy="228600"/>
            <a:chOff x="4543425" y="5415039"/>
            <a:chExt cx="3967488" cy="228600"/>
          </a:xfrm>
        </p:grpSpPr>
        <p:sp>
          <p:nvSpPr>
            <p:cNvPr id="28698" name="Oval 32"/>
            <p:cNvSpPr>
              <a:spLocks noChangeArrowheads="1"/>
            </p:cNvSpPr>
            <p:nvPr/>
          </p:nvSpPr>
          <p:spPr bwMode="gray">
            <a:xfrm>
              <a:off x="4543425" y="5415039"/>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9</a:t>
              </a:r>
              <a:endParaRPr kumimoji="1" lang="zh-CN" altLang="zh-CN">
                <a:solidFill>
                  <a:schemeClr val="bg1"/>
                </a:solidFill>
                <a:latin typeface="+mn-lt"/>
                <a:cs typeface="Arial" pitchFamily="34" charset="0"/>
              </a:endParaRPr>
            </a:p>
          </p:txBody>
        </p:sp>
        <p:sp>
          <p:nvSpPr>
            <p:cNvPr id="48" name="Split 48634547187089402842"/>
            <p:cNvSpPr txBox="1"/>
            <p:nvPr/>
          </p:nvSpPr>
          <p:spPr>
            <a:xfrm>
              <a:off x="5096018" y="5429312"/>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合理化改革印刷厂</a:t>
              </a:r>
              <a:endParaRPr lang="zh-CN" altLang="en-US" b="0">
                <a:solidFill>
                  <a:srgbClr val="000000"/>
                </a:solidFill>
                <a:latin typeface="Arial" pitchFamily="34" charset="0"/>
                <a:ea typeface="宋体" pitchFamily="2" charset="-122"/>
              </a:endParaRPr>
            </a:p>
          </p:txBody>
        </p:sp>
        <p:sp>
          <p:nvSpPr>
            <p:cNvPr id="60" name="Split 60634547187162371592"/>
            <p:cNvSpPr txBox="1"/>
            <p:nvPr/>
          </p:nvSpPr>
          <p:spPr>
            <a:xfrm>
              <a:off x="8003768" y="5429312"/>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30</a:t>
              </a:r>
              <a:endParaRPr lang="zh-CN" altLang="en-US" b="0">
                <a:solidFill>
                  <a:srgbClr val="000000"/>
                </a:solidFill>
                <a:latin typeface="Arial" pitchFamily="34" charset="0"/>
                <a:ea typeface="宋体" pitchFamily="2" charset="-122"/>
              </a:endParaRPr>
            </a:p>
          </p:txBody>
        </p:sp>
      </p:grpSp>
      <p:sp>
        <p:nvSpPr>
          <p:cNvPr id="61" name="Split 61634547187162371592"/>
          <p:cNvSpPr txBox="1"/>
          <p:nvPr/>
        </p:nvSpPr>
        <p:spPr>
          <a:xfrm>
            <a:off x="8003768" y="5771769"/>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a:solidFill>
                  <a:srgbClr val="000000"/>
                </a:solidFill>
                <a:latin typeface="Arial" pitchFamily="34" charset="0"/>
                <a:ea typeface="宋体" pitchFamily="2" charset="-122"/>
              </a:rPr>
              <a:t>661</a:t>
            </a:r>
          </a:p>
        </p:txBody>
      </p:sp>
      <p:cxnSp>
        <p:nvCxnSpPr>
          <p:cNvPr id="62" name="Horizontal Line"/>
          <p:cNvCxnSpPr/>
          <p:nvPr/>
        </p:nvCxnSpPr>
        <p:spPr>
          <a:xfrm>
            <a:off x="4543425" y="2701924"/>
            <a:ext cx="4730563"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63" name="ListLeanHorizontalTextTopic1"/>
          <p:cNvSpPr txBox="1"/>
          <p:nvPr/>
        </p:nvSpPr>
        <p:spPr>
          <a:xfrm>
            <a:off x="4543426" y="2249945"/>
            <a:ext cx="53340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项目</a:t>
            </a:r>
          </a:p>
        </p:txBody>
      </p:sp>
      <p:sp>
        <p:nvSpPr>
          <p:cNvPr id="65" name="ListLeanHorizontalTextTopic1"/>
          <p:cNvSpPr txBox="1"/>
          <p:nvPr/>
        </p:nvSpPr>
        <p:spPr>
          <a:xfrm>
            <a:off x="5096018" y="2249945"/>
            <a:ext cx="1295399"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改进措施</a:t>
            </a:r>
          </a:p>
        </p:txBody>
      </p:sp>
      <p:sp>
        <p:nvSpPr>
          <p:cNvPr id="66" name="ListLeanHorizontalTextTopic1"/>
          <p:cNvSpPr txBox="1"/>
          <p:nvPr/>
        </p:nvSpPr>
        <p:spPr>
          <a:xfrm>
            <a:off x="7219950" y="2249945"/>
            <a:ext cx="2057400" cy="372153"/>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对经济效益影响的粗略估计</a:t>
            </a:r>
          </a:p>
          <a:p>
            <a:pPr>
              <a:lnSpc>
                <a:spcPct val="93000"/>
              </a:lnSpc>
              <a:buClr>
                <a:schemeClr val="tx1"/>
              </a:buClr>
              <a:buSzTx/>
            </a:pPr>
            <a:r>
              <a:rPr lang="en-US" altLang="zh-CN"/>
              <a:t>(20xx</a:t>
            </a:r>
            <a:r>
              <a:rPr lang="zh-CN" altLang="en-US"/>
              <a:t>年</a:t>
            </a:r>
            <a:r>
              <a:rPr lang="en-US" altLang="zh-CN"/>
              <a:t>)[</a:t>
            </a:r>
            <a:r>
              <a:rPr lang="zh-CN" altLang="en-US"/>
              <a:t>百万元</a:t>
            </a:r>
            <a:r>
              <a:rPr lang="en-US" altLang="zh-CN"/>
              <a:t>/</a:t>
            </a:r>
            <a:r>
              <a:rPr lang="zh-CN" altLang="en-US"/>
              <a:t>年</a:t>
            </a:r>
            <a:r>
              <a:rPr lang="en-US" altLang="zh-CN"/>
              <a:t>]</a:t>
            </a:r>
          </a:p>
        </p:txBody>
      </p:sp>
      <p:cxnSp>
        <p:nvCxnSpPr>
          <p:cNvPr id="76" name="Horizontal Line"/>
          <p:cNvCxnSpPr/>
          <p:nvPr/>
        </p:nvCxnSpPr>
        <p:spPr>
          <a:xfrm>
            <a:off x="4543425" y="301444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77" name="Horizontal Line"/>
          <p:cNvCxnSpPr/>
          <p:nvPr/>
        </p:nvCxnSpPr>
        <p:spPr>
          <a:xfrm>
            <a:off x="4543425" y="331031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78" name="Horizontal Line"/>
          <p:cNvCxnSpPr/>
          <p:nvPr/>
        </p:nvCxnSpPr>
        <p:spPr>
          <a:xfrm>
            <a:off x="4543425" y="360618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79" name="Horizontal Line"/>
          <p:cNvCxnSpPr/>
          <p:nvPr/>
        </p:nvCxnSpPr>
        <p:spPr>
          <a:xfrm>
            <a:off x="4543425" y="390205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80" name="Horizontal Line"/>
          <p:cNvCxnSpPr/>
          <p:nvPr/>
        </p:nvCxnSpPr>
        <p:spPr>
          <a:xfrm>
            <a:off x="4543425" y="449379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81" name="Horizontal Line"/>
          <p:cNvCxnSpPr/>
          <p:nvPr/>
        </p:nvCxnSpPr>
        <p:spPr>
          <a:xfrm>
            <a:off x="4543425" y="478966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82" name="Horizontal Line"/>
          <p:cNvCxnSpPr/>
          <p:nvPr/>
        </p:nvCxnSpPr>
        <p:spPr>
          <a:xfrm>
            <a:off x="4543425" y="419792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83" name="Horizontal Line"/>
          <p:cNvCxnSpPr/>
          <p:nvPr/>
        </p:nvCxnSpPr>
        <p:spPr>
          <a:xfrm>
            <a:off x="4543425" y="508553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84" name="Horizontal Line"/>
          <p:cNvCxnSpPr/>
          <p:nvPr/>
        </p:nvCxnSpPr>
        <p:spPr>
          <a:xfrm>
            <a:off x="4543425" y="538140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sp>
        <p:nvSpPr>
          <p:cNvPr id="86" name="Rectangle 13"/>
          <p:cNvSpPr>
            <a:spLocks noChangeArrowheads="1"/>
          </p:cNvSpPr>
          <p:nvPr>
            <p:custDataLst>
              <p:tags r:id="rId5"/>
            </p:custDataLst>
          </p:nvPr>
        </p:nvSpPr>
        <p:spPr bwMode="auto">
          <a:xfrm>
            <a:off x="3570289" y="5968580"/>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r">
              <a:lnSpc>
                <a:spcPct val="93000"/>
              </a:lnSpc>
              <a:spcBef>
                <a:spcPct val="0"/>
              </a:spcBef>
              <a:buSzPct val="120000"/>
            </a:pPr>
            <a:r>
              <a:rPr lang="zh-CN" altLang="en-US" b="0">
                <a:latin typeface="Arial" pitchFamily="34" charset="0"/>
                <a:ea typeface="宋体" pitchFamily="2" charset="-122"/>
              </a:rPr>
              <a:t>高</a:t>
            </a:r>
          </a:p>
        </p:txBody>
      </p:sp>
      <p:sp>
        <p:nvSpPr>
          <p:cNvPr id="87" name="Rectangle 14"/>
          <p:cNvSpPr>
            <a:spLocks noChangeArrowheads="1"/>
          </p:cNvSpPr>
          <p:nvPr>
            <p:custDataLst>
              <p:tags r:id="rId6"/>
            </p:custDataLst>
          </p:nvPr>
        </p:nvSpPr>
        <p:spPr bwMode="auto">
          <a:xfrm>
            <a:off x="740479" y="5699416"/>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b="0">
                <a:latin typeface="Arial" pitchFamily="34" charset="0"/>
                <a:ea typeface="宋体" pitchFamily="2" charset="-122"/>
              </a:rPr>
              <a:t>难</a:t>
            </a:r>
          </a:p>
        </p:txBody>
      </p:sp>
      <p:sp>
        <p:nvSpPr>
          <p:cNvPr id="88" name="Rectangle 16"/>
          <p:cNvSpPr>
            <a:spLocks noChangeArrowheads="1"/>
          </p:cNvSpPr>
          <p:nvPr>
            <p:custDataLst>
              <p:tags r:id="rId7"/>
            </p:custDataLst>
          </p:nvPr>
        </p:nvSpPr>
        <p:spPr bwMode="auto">
          <a:xfrm>
            <a:off x="740479" y="3850269"/>
            <a:ext cx="257960" cy="1116459"/>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a:latin typeface="Arial" pitchFamily="34" charset="0"/>
                <a:ea typeface="宋体" pitchFamily="2" charset="-122"/>
              </a:rPr>
              <a:t>实施难易程度</a:t>
            </a:r>
          </a:p>
        </p:txBody>
      </p:sp>
      <p:sp>
        <p:nvSpPr>
          <p:cNvPr id="89" name="Rectangle 17"/>
          <p:cNvSpPr>
            <a:spLocks noChangeArrowheads="1"/>
          </p:cNvSpPr>
          <p:nvPr>
            <p:custDataLst>
              <p:tags r:id="rId8"/>
            </p:custDataLst>
          </p:nvPr>
        </p:nvSpPr>
        <p:spPr bwMode="auto">
          <a:xfrm>
            <a:off x="1948829" y="5968580"/>
            <a:ext cx="1851646"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a:latin typeface="Arial" pitchFamily="34" charset="0"/>
                <a:ea typeface="宋体" pitchFamily="2" charset="-122"/>
              </a:rPr>
              <a:t>经济效益影响</a:t>
            </a:r>
            <a:r>
              <a:rPr lang="en-US" altLang="zh-CN">
                <a:latin typeface="Arial" pitchFamily="34" charset="0"/>
                <a:ea typeface="宋体" pitchFamily="2" charset="-122"/>
              </a:rPr>
              <a:t>(</a:t>
            </a:r>
            <a:r>
              <a:rPr lang="zh-CN" altLang="en-US">
                <a:latin typeface="Arial" pitchFamily="34" charset="0"/>
                <a:ea typeface="宋体" pitchFamily="2" charset="-122"/>
              </a:rPr>
              <a:t>3年内</a:t>
            </a:r>
            <a:r>
              <a:rPr lang="en-US" altLang="zh-CN">
                <a:latin typeface="Arial" pitchFamily="34" charset="0"/>
                <a:ea typeface="宋体" pitchFamily="2" charset="-122"/>
              </a:rPr>
              <a:t>)</a:t>
            </a:r>
            <a:endParaRPr lang="zh-CN" altLang="en-US">
              <a:latin typeface="Arial" pitchFamily="34" charset="0"/>
              <a:ea typeface="宋体" pitchFamily="2" charset="-122"/>
            </a:endParaRPr>
          </a:p>
        </p:txBody>
      </p:sp>
      <p:sp>
        <p:nvSpPr>
          <p:cNvPr id="90" name="Rectangle 15"/>
          <p:cNvSpPr>
            <a:spLocks noChangeArrowheads="1"/>
          </p:cNvSpPr>
          <p:nvPr>
            <p:custDataLst>
              <p:tags r:id="rId9"/>
            </p:custDataLst>
          </p:nvPr>
        </p:nvSpPr>
        <p:spPr bwMode="auto">
          <a:xfrm>
            <a:off x="740479" y="3054668"/>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b="0">
                <a:latin typeface="Arial" pitchFamily="34" charset="0"/>
                <a:ea typeface="宋体" pitchFamily="2" charset="-122"/>
              </a:rPr>
              <a:t>易</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6" name="Object 105" hidden="1"/>
          <p:cNvGraphicFramePr>
            <a:graphicFrameLocks noChangeAspect="1"/>
          </p:cNvGraphicFramePr>
          <p:nvPr>
            <p:custDataLst>
              <p:tags r:id="rId3"/>
            </p:custDataLst>
            <p:extLst>
              <p:ext uri="{D42A27DB-BD31-4B8C-83A1-F6EECF244321}">
                <p14:modId xmlns:p14="http://schemas.microsoft.com/office/powerpoint/2010/main" val="3601557779"/>
              </p:ext>
            </p:extLst>
          </p:nvPr>
        </p:nvGraphicFramePr>
        <p:xfrm>
          <a:off x="0" y="0"/>
          <a:ext cx="158750" cy="158750"/>
        </p:xfrm>
        <a:graphic>
          <a:graphicData uri="http://schemas.openxmlformats.org/presentationml/2006/ole">
            <mc:AlternateContent>
              <mc:Choice xmlns:v="urn:schemas-microsoft-com:vml" Requires="v">
                <p:oleObj spid="_x0000_s1058" name="think-cell 幻灯片" r:id="rId4" imgW="158750" imgH="158750" progId="TCLayout.ActiveDocument.1">
                  <p:embed/>
                </p:oleObj>
              </mc:Choice>
              <mc:Fallback>
                <p:oleObj name="think-cell 幻灯片"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p:spPr>
                  </p:pic>
                </p:oleObj>
              </mc:Fallback>
            </mc:AlternateContent>
          </a:graphicData>
        </a:graphic>
      </p:graphicFrame>
      <p:sp>
        <p:nvSpPr>
          <p:cNvPr id="109" name="Rectangle 3"/>
          <p:cNvSpPr>
            <a:spLocks noGrp="1" noChangeArrowheads="1"/>
          </p:cNvSpPr>
          <p:nvPr>
            <p:ph type="body" sz="quarter" idx="12"/>
            <p:custDataLst>
              <p:tags r:id="rId6"/>
            </p:custDataLst>
          </p:nvPr>
        </p:nvSpPr>
        <p:spPr>
          <a:xfrm>
            <a:off x="1028700" y="5968580"/>
            <a:ext cx="536977" cy="186077"/>
          </a:xfrm>
          <a:prstGeom prst="rect">
            <a:avLst/>
          </a:prstGeom>
        </p:spPr>
        <p:txBody>
          <a:bodyPr lIns="0" tIns="0" rIns="0" bIns="0"/>
          <a:lstStyle/>
          <a:p>
            <a:pPr eaLnBrk="1" hangingPunct="1"/>
            <a:r>
              <a:rPr lang="zh-CN" altLang="en-US" sz="1300" b="0">
                <a:latin typeface="Arial" pitchFamily="34" charset="0"/>
                <a:ea typeface="宋体" pitchFamily="2" charset="-122"/>
              </a:rPr>
              <a:t>低</a:t>
            </a:r>
          </a:p>
        </p:txBody>
      </p:sp>
      <p:sp>
        <p:nvSpPr>
          <p:cNvPr id="29700" name="Rectangle 2"/>
          <p:cNvSpPr>
            <a:spLocks noGrp="1" noChangeArrowheads="1"/>
          </p:cNvSpPr>
          <p:nvPr>
            <p:ph type="title"/>
            <p:custDataLst>
              <p:tags r:id="rId7"/>
            </p:custDataLst>
          </p:nvPr>
        </p:nvSpPr>
        <p:spPr/>
        <p:txBody>
          <a:bodyPr vert="horz" lIns="0" tIns="0" rIns="0" bIns="0" rtlCol="0" anchor="t" anchorCtr="0">
            <a:noAutofit/>
          </a:bodyPr>
          <a:lstStyle/>
          <a:p>
            <a:r>
              <a:rPr lang="zh-CN" altLang="en-US">
                <a:latin typeface="Arial" pitchFamily="34" charset="0"/>
                <a:ea typeface="宋体" pitchFamily="2" charset="-122"/>
              </a:rPr>
              <a:t>解决方案 – 提高甲公司营业利润的机会</a:t>
            </a:r>
          </a:p>
        </p:txBody>
      </p:sp>
      <p:sp>
        <p:nvSpPr>
          <p:cNvPr id="29699" name="Slide Number Placeholder 4"/>
          <p:cNvSpPr>
            <a:spLocks noGrp="1"/>
          </p:cNvSpPr>
          <p:nvPr>
            <p:ph type="sldNum" sz="quarter" idx="11"/>
            <p:custDataLst>
              <p:tags r:id="rId8"/>
            </p:custDataLst>
          </p:nvPr>
        </p:nvSpPr>
        <p:spPr>
          <a:noFill/>
        </p:spPr>
        <p:txBody>
          <a:bodyPr/>
          <a:lstStyle/>
          <a:p>
            <a:pPr defTabSz="957040"/>
            <a:fld id="{C69FA236-2ACA-4D9A-9B0E-11D320C2EC3F}" type="slidenum">
              <a:rPr lang="en-US" altLang="zh-CN">
                <a:latin typeface="Arial" pitchFamily="34" charset="0"/>
                <a:ea typeface="宋体" pitchFamily="2" charset="-122"/>
              </a:rPr>
              <a:pPr defTabSz="957040"/>
              <a:t>26</a:t>
            </a:fld>
            <a:endParaRPr lang="en-US" altLang="zh-CN">
              <a:latin typeface="Arial" pitchFamily="34" charset="0"/>
              <a:ea typeface="宋体" pitchFamily="2" charset="-122"/>
            </a:endParaRPr>
          </a:p>
        </p:txBody>
      </p:sp>
      <p:grpSp>
        <p:nvGrpSpPr>
          <p:cNvPr id="108" name="Group 107"/>
          <p:cNvGrpSpPr/>
          <p:nvPr/>
        </p:nvGrpSpPr>
        <p:grpSpPr>
          <a:xfrm>
            <a:off x="1162400" y="3054668"/>
            <a:ext cx="2944866" cy="2677245"/>
            <a:chOff x="905225" y="1711643"/>
            <a:chExt cx="2944866" cy="2677245"/>
          </a:xfrm>
        </p:grpSpPr>
        <p:grpSp>
          <p:nvGrpSpPr>
            <p:cNvPr id="101" name="Group 6"/>
            <p:cNvGrpSpPr/>
            <p:nvPr>
              <p:custDataLst>
                <p:tags r:id="rId9"/>
              </p:custDataLst>
            </p:nvPr>
          </p:nvGrpSpPr>
          <p:grpSpPr>
            <a:xfrm>
              <a:off x="905225" y="1711643"/>
              <a:ext cx="2944866" cy="2677245"/>
              <a:chOff x="2748" y="1974"/>
              <a:chExt cx="1716" cy="1740"/>
            </a:xfrm>
            <a:solidFill>
              <a:schemeClr val="accent2"/>
            </a:solidFill>
          </p:grpSpPr>
          <p:sp>
            <p:nvSpPr>
              <p:cNvPr id="102" name="Rectangle 7"/>
              <p:cNvSpPr>
                <a:spLocks noChangeArrowheads="1"/>
              </p:cNvSpPr>
              <p:nvPr/>
            </p:nvSpPr>
            <p:spPr bwMode="blackWhite">
              <a:xfrm>
                <a:off x="2748" y="197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103" name="Rectangle 8"/>
              <p:cNvSpPr>
                <a:spLocks noChangeArrowheads="1"/>
              </p:cNvSpPr>
              <p:nvPr/>
            </p:nvSpPr>
            <p:spPr bwMode="blackWhite">
              <a:xfrm>
                <a:off x="3606" y="197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104" name="Rectangle 9"/>
              <p:cNvSpPr>
                <a:spLocks noChangeArrowheads="1"/>
              </p:cNvSpPr>
              <p:nvPr/>
            </p:nvSpPr>
            <p:spPr bwMode="blackWhite">
              <a:xfrm>
                <a:off x="2748" y="284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sp>
            <p:nvSpPr>
              <p:cNvPr id="105" name="Rectangle 10"/>
              <p:cNvSpPr>
                <a:spLocks noChangeArrowheads="1"/>
              </p:cNvSpPr>
              <p:nvPr/>
            </p:nvSpPr>
            <p:spPr bwMode="blackWhite">
              <a:xfrm>
                <a:off x="3606" y="2844"/>
                <a:ext cx="858" cy="870"/>
              </a:xfrm>
              <a:prstGeom prst="rect">
                <a:avLst/>
              </a:prstGeom>
              <a:grpFill/>
              <a:ln w="12700">
                <a:solidFill>
                  <a:schemeClr val="accent1"/>
                </a:solidFill>
                <a:miter lim="800000"/>
                <a:headEnd type="none" w="sm" len="sm"/>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zh-CN" b="0">
                  <a:latin typeface="Arial" pitchFamily="34" charset="0"/>
                  <a:ea typeface="宋体" pitchFamily="2" charset="-122"/>
                </a:endParaRPr>
              </a:p>
            </p:txBody>
          </p:sp>
        </p:grpSp>
        <p:grpSp>
          <p:nvGrpSpPr>
            <p:cNvPr id="107" name="Group 106"/>
            <p:cNvGrpSpPr/>
            <p:nvPr/>
          </p:nvGrpSpPr>
          <p:grpSpPr>
            <a:xfrm>
              <a:off x="979194" y="1768762"/>
              <a:ext cx="2778365" cy="2548075"/>
              <a:chOff x="979194" y="1768762"/>
              <a:chExt cx="2778365" cy="2548075"/>
            </a:xfrm>
          </p:grpSpPr>
          <p:sp>
            <p:nvSpPr>
              <p:cNvPr id="29724" name="Oval 35"/>
              <p:cNvSpPr>
                <a:spLocks noChangeArrowheads="1"/>
              </p:cNvSpPr>
              <p:nvPr>
                <p:custDataLst>
                  <p:tags r:id="rId10"/>
                </p:custDataLst>
              </p:nvPr>
            </p:nvSpPr>
            <p:spPr bwMode="gray">
              <a:xfrm>
                <a:off x="3528959" y="2669340"/>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1</a:t>
                </a:r>
              </a:p>
            </p:txBody>
          </p:sp>
          <p:sp>
            <p:nvSpPr>
              <p:cNvPr id="29725" name="Oval 36"/>
              <p:cNvSpPr>
                <a:spLocks noChangeArrowheads="1"/>
              </p:cNvSpPr>
              <p:nvPr>
                <p:custDataLst>
                  <p:tags r:id="rId11"/>
                </p:custDataLst>
              </p:nvPr>
            </p:nvSpPr>
            <p:spPr bwMode="gray">
              <a:xfrm>
                <a:off x="3230638" y="1874046"/>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2</a:t>
                </a:r>
              </a:p>
            </p:txBody>
          </p:sp>
          <p:sp>
            <p:nvSpPr>
              <p:cNvPr id="29726" name="Oval 37"/>
              <p:cNvSpPr>
                <a:spLocks noChangeArrowheads="1"/>
              </p:cNvSpPr>
              <p:nvPr>
                <p:custDataLst>
                  <p:tags r:id="rId12"/>
                </p:custDataLst>
              </p:nvPr>
            </p:nvSpPr>
            <p:spPr bwMode="gray">
              <a:xfrm>
                <a:off x="2560294" y="2005245"/>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b</a:t>
                </a:r>
              </a:p>
            </p:txBody>
          </p:sp>
          <p:sp>
            <p:nvSpPr>
              <p:cNvPr id="29727" name="Oval 38"/>
              <p:cNvSpPr>
                <a:spLocks noChangeArrowheads="1"/>
              </p:cNvSpPr>
              <p:nvPr>
                <p:custDataLst>
                  <p:tags r:id="rId13"/>
                </p:custDataLst>
              </p:nvPr>
            </p:nvSpPr>
            <p:spPr bwMode="gray">
              <a:xfrm>
                <a:off x="979194" y="1768762"/>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8</a:t>
                </a:r>
                <a:endParaRPr kumimoji="1" lang="zh-CN" altLang="zh-CN">
                  <a:solidFill>
                    <a:schemeClr val="bg1"/>
                  </a:solidFill>
                  <a:latin typeface="+mn-lt"/>
                  <a:cs typeface="Arial" pitchFamily="34" charset="0"/>
                </a:endParaRPr>
              </a:p>
            </p:txBody>
          </p:sp>
          <p:sp>
            <p:nvSpPr>
              <p:cNvPr id="29728" name="Oval 39"/>
              <p:cNvSpPr>
                <a:spLocks noChangeArrowheads="1"/>
              </p:cNvSpPr>
              <p:nvPr>
                <p:custDataLst>
                  <p:tags r:id="rId14"/>
                </p:custDataLst>
              </p:nvPr>
            </p:nvSpPr>
            <p:spPr bwMode="gray">
              <a:xfrm>
                <a:off x="1226626" y="2301658"/>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3</a:t>
                </a:r>
              </a:p>
            </p:txBody>
          </p:sp>
          <p:sp>
            <p:nvSpPr>
              <p:cNvPr id="29729" name="Oval 40"/>
              <p:cNvSpPr>
                <a:spLocks noChangeArrowheads="1"/>
              </p:cNvSpPr>
              <p:nvPr>
                <p:custDataLst>
                  <p:tags r:id="rId15"/>
                </p:custDataLst>
              </p:nvPr>
            </p:nvSpPr>
            <p:spPr bwMode="gray">
              <a:xfrm>
                <a:off x="1589874" y="2669340"/>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9</a:t>
                </a:r>
                <a:endParaRPr kumimoji="1" lang="zh-CN" altLang="zh-CN">
                  <a:solidFill>
                    <a:schemeClr val="bg1"/>
                  </a:solidFill>
                  <a:latin typeface="+mn-lt"/>
                  <a:cs typeface="Arial" pitchFamily="34" charset="0"/>
                </a:endParaRPr>
              </a:p>
            </p:txBody>
          </p:sp>
          <p:sp>
            <p:nvSpPr>
              <p:cNvPr id="29730" name="Oval 41"/>
              <p:cNvSpPr>
                <a:spLocks noChangeArrowheads="1"/>
              </p:cNvSpPr>
              <p:nvPr>
                <p:custDataLst>
                  <p:tags r:id="rId16"/>
                </p:custDataLst>
              </p:nvPr>
            </p:nvSpPr>
            <p:spPr bwMode="gray">
              <a:xfrm>
                <a:off x="1589874" y="3333435"/>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a</a:t>
                </a:r>
              </a:p>
            </p:txBody>
          </p:sp>
          <p:sp>
            <p:nvSpPr>
              <p:cNvPr id="29731" name="Oval 42"/>
              <p:cNvSpPr>
                <a:spLocks noChangeArrowheads="1"/>
              </p:cNvSpPr>
              <p:nvPr>
                <p:custDataLst>
                  <p:tags r:id="rId17"/>
                </p:custDataLst>
              </p:nvPr>
            </p:nvSpPr>
            <p:spPr bwMode="gray">
              <a:xfrm>
                <a:off x="2167213" y="3312379"/>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7</a:t>
                </a:r>
                <a:endParaRPr kumimoji="1" lang="zh-CN" altLang="zh-CN">
                  <a:solidFill>
                    <a:schemeClr val="bg1"/>
                  </a:solidFill>
                  <a:latin typeface="+mn-lt"/>
                  <a:cs typeface="Arial" pitchFamily="34" charset="0"/>
                </a:endParaRPr>
              </a:p>
            </p:txBody>
          </p:sp>
          <p:sp>
            <p:nvSpPr>
              <p:cNvPr id="29732" name="Oval 43"/>
              <p:cNvSpPr>
                <a:spLocks noChangeArrowheads="1"/>
              </p:cNvSpPr>
              <p:nvPr>
                <p:custDataLst>
                  <p:tags r:id="rId18"/>
                </p:custDataLst>
              </p:nvPr>
            </p:nvSpPr>
            <p:spPr bwMode="gray">
              <a:xfrm>
                <a:off x="2442720" y="397485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4</a:t>
                </a:r>
              </a:p>
            </p:txBody>
          </p:sp>
          <p:sp>
            <p:nvSpPr>
              <p:cNvPr id="29733" name="Oval 44"/>
              <p:cNvSpPr>
                <a:spLocks noChangeArrowheads="1"/>
              </p:cNvSpPr>
              <p:nvPr>
                <p:custDataLst>
                  <p:tags r:id="rId19"/>
                </p:custDataLst>
              </p:nvPr>
            </p:nvSpPr>
            <p:spPr bwMode="gray">
              <a:xfrm>
                <a:off x="2937581" y="4088237"/>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5</a:t>
                </a:r>
              </a:p>
            </p:txBody>
          </p:sp>
        </p:grpSp>
      </p:grpSp>
      <p:sp>
        <p:nvSpPr>
          <p:cNvPr id="46" name="Line 34"/>
          <p:cNvSpPr>
            <a:spLocks noChangeShapeType="1"/>
          </p:cNvSpPr>
          <p:nvPr>
            <p:custDataLst>
              <p:tags r:id="rId20"/>
            </p:custDataLst>
          </p:nvPr>
        </p:nvSpPr>
        <p:spPr bwMode="blackWhite">
          <a:xfrm>
            <a:off x="4543425" y="5706289"/>
            <a:ext cx="4730563"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txBody>
          <a:bodyPr wrap="none" lIns="97740" tIns="48870" rIns="97740" bIns="48870" anchor="ctr"/>
          <a:lstStyle>
            <a:defPPr>
              <a:defRPr lang="de-DE"/>
            </a:defPPr>
            <a:lvl1pPr algn="l" rtl="0" fontAlgn="base">
              <a:spcBef>
                <a:spcPct val="0"/>
              </a:spcBef>
              <a:spcAft>
                <a:spcPct val="0"/>
              </a:spcAft>
              <a:defRPr sz="1300" b="1" kern="1200">
                <a:solidFill>
                  <a:srgbClr val="000000"/>
                </a:solidFill>
                <a:latin typeface="Arial"/>
                <a:ea typeface="+mn-ea"/>
                <a:cs typeface="+mn-cs"/>
              </a:defRPr>
            </a:lvl1pPr>
            <a:lvl2pPr marL="457200" algn="l" rtl="0" fontAlgn="base">
              <a:spcBef>
                <a:spcPct val="0"/>
              </a:spcBef>
              <a:spcAft>
                <a:spcPct val="0"/>
              </a:spcAft>
              <a:defRPr sz="1300" b="1" kern="1200">
                <a:solidFill>
                  <a:srgbClr val="000000"/>
                </a:solidFill>
                <a:latin typeface="Arial"/>
                <a:ea typeface="+mn-ea"/>
                <a:cs typeface="+mn-cs"/>
              </a:defRPr>
            </a:lvl2pPr>
            <a:lvl3pPr marL="914400" algn="l" rtl="0" fontAlgn="base">
              <a:spcBef>
                <a:spcPct val="0"/>
              </a:spcBef>
              <a:spcAft>
                <a:spcPct val="0"/>
              </a:spcAft>
              <a:defRPr sz="1300" b="1" kern="1200">
                <a:solidFill>
                  <a:srgbClr val="000000"/>
                </a:solidFill>
                <a:latin typeface="Arial"/>
                <a:ea typeface="+mn-ea"/>
                <a:cs typeface="+mn-cs"/>
              </a:defRPr>
            </a:lvl3pPr>
            <a:lvl4pPr marL="1371600" algn="l" rtl="0" fontAlgn="base">
              <a:spcBef>
                <a:spcPct val="0"/>
              </a:spcBef>
              <a:spcAft>
                <a:spcPct val="0"/>
              </a:spcAft>
              <a:defRPr sz="1300" b="1" kern="1200">
                <a:solidFill>
                  <a:srgbClr val="000000"/>
                </a:solidFill>
                <a:latin typeface="Arial"/>
                <a:ea typeface="+mn-ea"/>
                <a:cs typeface="+mn-cs"/>
              </a:defRPr>
            </a:lvl4pPr>
            <a:lvl5pPr marL="1828800" algn="l" rtl="0" fontAlgn="base">
              <a:spcBef>
                <a:spcPct val="0"/>
              </a:spcBef>
              <a:spcAft>
                <a:spcPct val="0"/>
              </a:spcAft>
              <a:defRPr sz="1300" b="1" kern="1200">
                <a:solidFill>
                  <a:srgbClr val="000000"/>
                </a:solidFill>
                <a:latin typeface="Arial"/>
                <a:ea typeface="+mn-ea"/>
                <a:cs typeface="+mn-cs"/>
              </a:defRPr>
            </a:lvl5pPr>
            <a:lvl6pPr marL="2286000" algn="l" defTabSz="914400" rtl="0" eaLnBrk="1" latinLnBrk="0" hangingPunct="1">
              <a:defRPr sz="1300" b="1" kern="1200">
                <a:solidFill>
                  <a:srgbClr val="000000"/>
                </a:solidFill>
                <a:latin typeface="Arial"/>
                <a:ea typeface="+mn-ea"/>
                <a:cs typeface="+mn-cs"/>
              </a:defRPr>
            </a:lvl6pPr>
            <a:lvl7pPr marL="2743200" algn="l" defTabSz="914400" rtl="0" eaLnBrk="1" latinLnBrk="0" hangingPunct="1">
              <a:defRPr sz="1300" b="1" kern="1200">
                <a:solidFill>
                  <a:srgbClr val="000000"/>
                </a:solidFill>
                <a:latin typeface="Arial"/>
                <a:ea typeface="+mn-ea"/>
                <a:cs typeface="+mn-cs"/>
              </a:defRPr>
            </a:lvl7pPr>
            <a:lvl8pPr marL="3200400" algn="l" defTabSz="914400" rtl="0" eaLnBrk="1" latinLnBrk="0" hangingPunct="1">
              <a:defRPr sz="1300" b="1" kern="1200">
                <a:solidFill>
                  <a:srgbClr val="000000"/>
                </a:solidFill>
                <a:latin typeface="Arial"/>
                <a:ea typeface="+mn-ea"/>
                <a:cs typeface="+mn-cs"/>
              </a:defRPr>
            </a:lvl8pPr>
            <a:lvl9pPr marL="3657600" algn="l" defTabSz="914400" rtl="0" eaLnBrk="1" latinLnBrk="0" hangingPunct="1">
              <a:defRPr sz="1300" b="1" kern="1200">
                <a:solidFill>
                  <a:srgbClr val="000000"/>
                </a:solidFill>
                <a:latin typeface="Arial"/>
                <a:ea typeface="+mn-ea"/>
                <a:cs typeface="+mn-cs"/>
              </a:defRPr>
            </a:lvl9pPr>
          </a:lstStyle>
          <a:p>
            <a:endParaRPr lang="zh-CN" altLang="en-US">
              <a:latin typeface="Arial" pitchFamily="34" charset="0"/>
              <a:ea typeface="宋体" pitchFamily="2" charset="-122"/>
            </a:endParaRPr>
          </a:p>
        </p:txBody>
      </p:sp>
      <p:sp>
        <p:nvSpPr>
          <p:cNvPr id="47" name="Split 49634547187089402842"/>
          <p:cNvSpPr txBox="1"/>
          <p:nvPr>
            <p:custDataLst>
              <p:tags r:id="rId21"/>
            </p:custDataLst>
          </p:nvPr>
        </p:nvSpPr>
        <p:spPr>
          <a:xfrm>
            <a:off x="5096018" y="5771769"/>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a:solidFill>
                  <a:srgbClr val="000000"/>
                </a:solidFill>
                <a:latin typeface="Arial" pitchFamily="34" charset="0"/>
                <a:ea typeface="宋体" pitchFamily="2" charset="-122"/>
              </a:rPr>
              <a:t>总计</a:t>
            </a:r>
          </a:p>
        </p:txBody>
      </p:sp>
      <p:sp>
        <p:nvSpPr>
          <p:cNvPr id="48" name="Oval 21"/>
          <p:cNvSpPr>
            <a:spLocks noChangeArrowheads="1"/>
          </p:cNvSpPr>
          <p:nvPr>
            <p:custDataLst>
              <p:tags r:id="rId22"/>
            </p:custDataLst>
          </p:nvPr>
        </p:nvSpPr>
        <p:spPr bwMode="gray">
          <a:xfrm>
            <a:off x="4543425" y="2752210"/>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1</a:t>
            </a:r>
          </a:p>
        </p:txBody>
      </p:sp>
      <p:sp>
        <p:nvSpPr>
          <p:cNvPr id="49" name="Split 39634547187089402842"/>
          <p:cNvSpPr txBox="1"/>
          <p:nvPr>
            <p:custDataLst>
              <p:tags r:id="rId23"/>
            </p:custDataLst>
          </p:nvPr>
        </p:nvSpPr>
        <p:spPr>
          <a:xfrm>
            <a:off x="5096018" y="2766483"/>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增加广告收入</a:t>
            </a:r>
          </a:p>
        </p:txBody>
      </p:sp>
      <p:sp>
        <p:nvSpPr>
          <p:cNvPr id="50" name="Split 51634547187162371592"/>
          <p:cNvSpPr txBox="1"/>
          <p:nvPr>
            <p:custDataLst>
              <p:tags r:id="rId24"/>
            </p:custDataLst>
          </p:nvPr>
        </p:nvSpPr>
        <p:spPr>
          <a:xfrm>
            <a:off x="8003768" y="2766483"/>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163</a:t>
            </a:r>
            <a:endParaRPr lang="zh-CN" altLang="en-US" b="0">
              <a:solidFill>
                <a:srgbClr val="000000"/>
              </a:solidFill>
              <a:latin typeface="Arial" pitchFamily="34" charset="0"/>
              <a:ea typeface="宋体" pitchFamily="2" charset="-122"/>
            </a:endParaRPr>
          </a:p>
        </p:txBody>
      </p:sp>
      <p:grpSp>
        <p:nvGrpSpPr>
          <p:cNvPr id="51" name="Group 50"/>
          <p:cNvGrpSpPr/>
          <p:nvPr>
            <p:custDataLst>
              <p:tags r:id="rId25"/>
            </p:custDataLst>
          </p:nvPr>
        </p:nvGrpSpPr>
        <p:grpSpPr>
          <a:xfrm>
            <a:off x="4543425" y="3048080"/>
            <a:ext cx="3967488" cy="228600"/>
            <a:chOff x="4543425" y="3054104"/>
            <a:chExt cx="3967488" cy="228600"/>
          </a:xfrm>
        </p:grpSpPr>
        <p:sp>
          <p:nvSpPr>
            <p:cNvPr id="52" name="Oval 24"/>
            <p:cNvSpPr>
              <a:spLocks noChangeArrowheads="1"/>
            </p:cNvSpPr>
            <p:nvPr/>
          </p:nvSpPr>
          <p:spPr bwMode="gray">
            <a:xfrm>
              <a:off x="4543425" y="305410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2</a:t>
              </a:r>
            </a:p>
          </p:txBody>
        </p:sp>
        <p:sp>
          <p:nvSpPr>
            <p:cNvPr id="53" name="Split 40634547187089402842"/>
            <p:cNvSpPr txBox="1"/>
            <p:nvPr/>
          </p:nvSpPr>
          <p:spPr>
            <a:xfrm>
              <a:off x="5096018" y="306837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增加发行收入</a:t>
              </a:r>
              <a:endParaRPr lang="zh-CN" altLang="en-US" b="0">
                <a:solidFill>
                  <a:srgbClr val="000000"/>
                </a:solidFill>
                <a:latin typeface="Arial" pitchFamily="34" charset="0"/>
                <a:ea typeface="宋体" pitchFamily="2" charset="-122"/>
              </a:endParaRPr>
            </a:p>
          </p:txBody>
        </p:sp>
        <p:sp>
          <p:nvSpPr>
            <p:cNvPr id="54" name="Split 52634547187162371592"/>
            <p:cNvSpPr txBox="1"/>
            <p:nvPr/>
          </p:nvSpPr>
          <p:spPr>
            <a:xfrm>
              <a:off x="8003768" y="306837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163</a:t>
              </a:r>
              <a:endParaRPr lang="zh-CN" altLang="en-US" b="0">
                <a:solidFill>
                  <a:srgbClr val="000000"/>
                </a:solidFill>
                <a:latin typeface="Arial" pitchFamily="34" charset="0"/>
                <a:ea typeface="宋体" pitchFamily="2" charset="-122"/>
              </a:endParaRPr>
            </a:p>
          </p:txBody>
        </p:sp>
      </p:grpSp>
      <p:grpSp>
        <p:nvGrpSpPr>
          <p:cNvPr id="55" name="Group 54"/>
          <p:cNvGrpSpPr/>
          <p:nvPr>
            <p:custDataLst>
              <p:tags r:id="rId26"/>
            </p:custDataLst>
          </p:nvPr>
        </p:nvGrpSpPr>
        <p:grpSpPr>
          <a:xfrm>
            <a:off x="4543425" y="3343950"/>
            <a:ext cx="3967488" cy="228600"/>
            <a:chOff x="4543425" y="3355998"/>
            <a:chExt cx="3967488" cy="228600"/>
          </a:xfrm>
        </p:grpSpPr>
        <p:sp>
          <p:nvSpPr>
            <p:cNvPr id="56" name="Oval 25"/>
            <p:cNvSpPr>
              <a:spLocks noChangeArrowheads="1"/>
            </p:cNvSpPr>
            <p:nvPr/>
          </p:nvSpPr>
          <p:spPr bwMode="gray">
            <a:xfrm>
              <a:off x="4543425" y="3355998"/>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3</a:t>
              </a:r>
            </a:p>
          </p:txBody>
        </p:sp>
        <p:sp>
          <p:nvSpPr>
            <p:cNvPr id="57" name="Split 41634547187089402842"/>
            <p:cNvSpPr txBox="1"/>
            <p:nvPr/>
          </p:nvSpPr>
          <p:spPr>
            <a:xfrm>
              <a:off x="5096018" y="3370271"/>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增加其他收入</a:t>
              </a:r>
            </a:p>
          </p:txBody>
        </p:sp>
        <p:sp>
          <p:nvSpPr>
            <p:cNvPr id="58" name="Split 53634547187162371592"/>
            <p:cNvSpPr txBox="1"/>
            <p:nvPr/>
          </p:nvSpPr>
          <p:spPr>
            <a:xfrm>
              <a:off x="8003768" y="3370271"/>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21</a:t>
              </a:r>
              <a:endParaRPr lang="zh-CN" altLang="en-US" b="0">
                <a:solidFill>
                  <a:srgbClr val="000000"/>
                </a:solidFill>
                <a:latin typeface="Arial" pitchFamily="34" charset="0"/>
                <a:ea typeface="宋体" pitchFamily="2" charset="-122"/>
              </a:endParaRPr>
            </a:p>
          </p:txBody>
        </p:sp>
      </p:grpSp>
      <p:grpSp>
        <p:nvGrpSpPr>
          <p:cNvPr id="59" name="Group 58"/>
          <p:cNvGrpSpPr/>
          <p:nvPr>
            <p:custDataLst>
              <p:tags r:id="rId27"/>
            </p:custDataLst>
          </p:nvPr>
        </p:nvGrpSpPr>
        <p:grpSpPr>
          <a:xfrm>
            <a:off x="4543425" y="3639820"/>
            <a:ext cx="3967488" cy="228600"/>
            <a:chOff x="4543425" y="3657892"/>
            <a:chExt cx="3967488" cy="228600"/>
          </a:xfrm>
        </p:grpSpPr>
        <p:sp>
          <p:nvSpPr>
            <p:cNvPr id="60" name="Oval 26"/>
            <p:cNvSpPr>
              <a:spLocks noChangeArrowheads="1"/>
            </p:cNvSpPr>
            <p:nvPr/>
          </p:nvSpPr>
          <p:spPr bwMode="gray">
            <a:xfrm>
              <a:off x="4543425" y="3657892"/>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4</a:t>
              </a:r>
            </a:p>
          </p:txBody>
        </p:sp>
        <p:sp>
          <p:nvSpPr>
            <p:cNvPr id="61" name="Split 42634547187089402842"/>
            <p:cNvSpPr txBox="1"/>
            <p:nvPr/>
          </p:nvSpPr>
          <p:spPr>
            <a:xfrm>
              <a:off x="5096018" y="3672165"/>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减少编辑成本</a:t>
              </a:r>
              <a:endParaRPr lang="zh-CN" altLang="en-US" b="0">
                <a:solidFill>
                  <a:srgbClr val="000000"/>
                </a:solidFill>
                <a:latin typeface="Arial" pitchFamily="34" charset="0"/>
                <a:ea typeface="宋体" pitchFamily="2" charset="-122"/>
              </a:endParaRPr>
            </a:p>
          </p:txBody>
        </p:sp>
        <p:sp>
          <p:nvSpPr>
            <p:cNvPr id="62" name="Split 54634547187162371592"/>
            <p:cNvSpPr txBox="1"/>
            <p:nvPr/>
          </p:nvSpPr>
          <p:spPr>
            <a:xfrm>
              <a:off x="8003768" y="3672165"/>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57</a:t>
              </a:r>
              <a:endParaRPr lang="zh-CN" altLang="en-US" b="0">
                <a:solidFill>
                  <a:srgbClr val="000000"/>
                </a:solidFill>
                <a:latin typeface="Arial" pitchFamily="34" charset="0"/>
                <a:ea typeface="宋体" pitchFamily="2" charset="-122"/>
              </a:endParaRPr>
            </a:p>
          </p:txBody>
        </p:sp>
      </p:grpSp>
      <p:grpSp>
        <p:nvGrpSpPr>
          <p:cNvPr id="63" name="Group 62"/>
          <p:cNvGrpSpPr/>
          <p:nvPr>
            <p:custDataLst>
              <p:tags r:id="rId28"/>
            </p:custDataLst>
          </p:nvPr>
        </p:nvGrpSpPr>
        <p:grpSpPr>
          <a:xfrm>
            <a:off x="4543425" y="3935690"/>
            <a:ext cx="3967488" cy="228600"/>
            <a:chOff x="4543425" y="3959786"/>
            <a:chExt cx="3967488" cy="228600"/>
          </a:xfrm>
        </p:grpSpPr>
        <p:sp>
          <p:nvSpPr>
            <p:cNvPr id="64" name="Oval 27"/>
            <p:cNvSpPr>
              <a:spLocks noChangeArrowheads="1"/>
            </p:cNvSpPr>
            <p:nvPr/>
          </p:nvSpPr>
          <p:spPr bwMode="gray">
            <a:xfrm>
              <a:off x="4543425" y="3959786"/>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5</a:t>
              </a:r>
            </a:p>
          </p:txBody>
        </p:sp>
        <p:sp>
          <p:nvSpPr>
            <p:cNvPr id="65" name="Split 43634547187089402842"/>
            <p:cNvSpPr txBox="1"/>
            <p:nvPr/>
          </p:nvSpPr>
          <p:spPr>
            <a:xfrm>
              <a:off x="5096018" y="3974059"/>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减少印刷前的成本</a:t>
              </a:r>
              <a:endParaRPr lang="zh-CN" altLang="en-US" b="0">
                <a:solidFill>
                  <a:srgbClr val="000000"/>
                </a:solidFill>
                <a:latin typeface="Arial" pitchFamily="34" charset="0"/>
                <a:ea typeface="宋体" pitchFamily="2" charset="-122"/>
              </a:endParaRPr>
            </a:p>
          </p:txBody>
        </p:sp>
        <p:sp>
          <p:nvSpPr>
            <p:cNvPr id="66" name="Split 55634547187162371592"/>
            <p:cNvSpPr txBox="1"/>
            <p:nvPr/>
          </p:nvSpPr>
          <p:spPr>
            <a:xfrm>
              <a:off x="8003768" y="3974059"/>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78</a:t>
              </a:r>
              <a:endParaRPr lang="zh-CN" altLang="en-US" b="0">
                <a:solidFill>
                  <a:srgbClr val="000000"/>
                </a:solidFill>
                <a:latin typeface="Arial" pitchFamily="34" charset="0"/>
                <a:ea typeface="宋体" pitchFamily="2" charset="-122"/>
              </a:endParaRPr>
            </a:p>
          </p:txBody>
        </p:sp>
      </p:grpSp>
      <p:grpSp>
        <p:nvGrpSpPr>
          <p:cNvPr id="67" name="Group 66"/>
          <p:cNvGrpSpPr/>
          <p:nvPr>
            <p:custDataLst>
              <p:tags r:id="rId29"/>
            </p:custDataLst>
          </p:nvPr>
        </p:nvGrpSpPr>
        <p:grpSpPr>
          <a:xfrm>
            <a:off x="4543425" y="4231560"/>
            <a:ext cx="3967488" cy="228600"/>
            <a:chOff x="4543425" y="4254818"/>
            <a:chExt cx="3967488" cy="228600"/>
          </a:xfrm>
        </p:grpSpPr>
        <p:sp>
          <p:nvSpPr>
            <p:cNvPr id="68" name="Oval 28"/>
            <p:cNvSpPr>
              <a:spLocks noChangeArrowheads="1"/>
            </p:cNvSpPr>
            <p:nvPr/>
          </p:nvSpPr>
          <p:spPr bwMode="gray">
            <a:xfrm>
              <a:off x="4543425" y="4254818"/>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a</a:t>
              </a:r>
            </a:p>
          </p:txBody>
        </p:sp>
        <p:sp>
          <p:nvSpPr>
            <p:cNvPr id="69" name="Split 44634547187089402842"/>
            <p:cNvSpPr txBox="1"/>
            <p:nvPr/>
          </p:nvSpPr>
          <p:spPr>
            <a:xfrm>
              <a:off x="5096018" y="4269091"/>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减少印刷成本</a:t>
              </a:r>
              <a:endParaRPr lang="zh-CN" altLang="en-US" b="0">
                <a:solidFill>
                  <a:srgbClr val="000000"/>
                </a:solidFill>
                <a:latin typeface="Arial" pitchFamily="34" charset="0"/>
                <a:ea typeface="宋体" pitchFamily="2" charset="-122"/>
              </a:endParaRPr>
            </a:p>
          </p:txBody>
        </p:sp>
        <p:sp>
          <p:nvSpPr>
            <p:cNvPr id="70" name="Split 56634547187162371592"/>
            <p:cNvSpPr txBox="1"/>
            <p:nvPr/>
          </p:nvSpPr>
          <p:spPr>
            <a:xfrm>
              <a:off x="8003768" y="4269091"/>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10</a:t>
              </a:r>
              <a:endParaRPr lang="zh-CN" altLang="en-US" b="0">
                <a:solidFill>
                  <a:srgbClr val="000000"/>
                </a:solidFill>
                <a:latin typeface="Arial" pitchFamily="34" charset="0"/>
                <a:ea typeface="宋体" pitchFamily="2" charset="-122"/>
              </a:endParaRPr>
            </a:p>
          </p:txBody>
        </p:sp>
      </p:grpSp>
      <p:grpSp>
        <p:nvGrpSpPr>
          <p:cNvPr id="71" name="Group 70"/>
          <p:cNvGrpSpPr/>
          <p:nvPr>
            <p:custDataLst>
              <p:tags r:id="rId30"/>
            </p:custDataLst>
          </p:nvPr>
        </p:nvGrpSpPr>
        <p:grpSpPr>
          <a:xfrm>
            <a:off x="4543425" y="4527430"/>
            <a:ext cx="3967488" cy="228600"/>
            <a:chOff x="4543425" y="4544874"/>
            <a:chExt cx="3967488" cy="228600"/>
          </a:xfrm>
        </p:grpSpPr>
        <p:sp>
          <p:nvSpPr>
            <p:cNvPr id="72" name="Oval 29"/>
            <p:cNvSpPr>
              <a:spLocks noChangeArrowheads="1"/>
            </p:cNvSpPr>
            <p:nvPr/>
          </p:nvSpPr>
          <p:spPr bwMode="gray">
            <a:xfrm>
              <a:off x="4543425" y="454487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6</a:t>
              </a:r>
              <a:r>
                <a:rPr kumimoji="1" lang="en-US" altLang="zh-CN">
                  <a:solidFill>
                    <a:schemeClr val="bg1"/>
                  </a:solidFill>
                  <a:latin typeface="+mn-lt"/>
                  <a:cs typeface="Arial" pitchFamily="34" charset="0"/>
                </a:rPr>
                <a:t>b</a:t>
              </a:r>
            </a:p>
          </p:txBody>
        </p:sp>
        <p:sp>
          <p:nvSpPr>
            <p:cNvPr id="73" name="Split 45634547187089402842"/>
            <p:cNvSpPr txBox="1"/>
            <p:nvPr/>
          </p:nvSpPr>
          <p:spPr>
            <a:xfrm>
              <a:off x="5096018" y="455914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减少纸张成本</a:t>
              </a:r>
              <a:endParaRPr lang="zh-CN" altLang="en-US" b="0">
                <a:solidFill>
                  <a:srgbClr val="000000"/>
                </a:solidFill>
                <a:latin typeface="Arial" pitchFamily="34" charset="0"/>
                <a:ea typeface="宋体" pitchFamily="2" charset="-122"/>
              </a:endParaRPr>
            </a:p>
          </p:txBody>
        </p:sp>
        <p:sp>
          <p:nvSpPr>
            <p:cNvPr id="74" name="Split 57634547187162371592"/>
            <p:cNvSpPr txBox="1"/>
            <p:nvPr/>
          </p:nvSpPr>
          <p:spPr>
            <a:xfrm>
              <a:off x="8003768" y="455914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71</a:t>
              </a:r>
              <a:endParaRPr lang="zh-CN" altLang="en-US" b="0">
                <a:solidFill>
                  <a:srgbClr val="000000"/>
                </a:solidFill>
                <a:latin typeface="Arial" pitchFamily="34" charset="0"/>
                <a:ea typeface="宋体" pitchFamily="2" charset="-122"/>
              </a:endParaRPr>
            </a:p>
          </p:txBody>
        </p:sp>
      </p:grpSp>
      <p:grpSp>
        <p:nvGrpSpPr>
          <p:cNvPr id="75" name="Group 74"/>
          <p:cNvGrpSpPr/>
          <p:nvPr>
            <p:custDataLst>
              <p:tags r:id="rId31"/>
            </p:custDataLst>
          </p:nvPr>
        </p:nvGrpSpPr>
        <p:grpSpPr>
          <a:xfrm>
            <a:off x="4543425" y="4823300"/>
            <a:ext cx="3967488" cy="228600"/>
            <a:chOff x="4543425" y="4834929"/>
            <a:chExt cx="3967488" cy="228600"/>
          </a:xfrm>
        </p:grpSpPr>
        <p:sp>
          <p:nvSpPr>
            <p:cNvPr id="76" name="Oval 30"/>
            <p:cNvSpPr>
              <a:spLocks noChangeArrowheads="1"/>
            </p:cNvSpPr>
            <p:nvPr/>
          </p:nvSpPr>
          <p:spPr bwMode="gray">
            <a:xfrm>
              <a:off x="4543425" y="4834929"/>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7</a:t>
              </a:r>
              <a:endParaRPr kumimoji="1" lang="zh-CN" altLang="zh-CN">
                <a:solidFill>
                  <a:schemeClr val="bg1"/>
                </a:solidFill>
                <a:latin typeface="+mn-lt"/>
                <a:cs typeface="Arial" pitchFamily="34" charset="0"/>
              </a:endParaRPr>
            </a:p>
          </p:txBody>
        </p:sp>
        <p:sp>
          <p:nvSpPr>
            <p:cNvPr id="77" name="Split 46634547187089402842"/>
            <p:cNvSpPr txBox="1"/>
            <p:nvPr/>
          </p:nvSpPr>
          <p:spPr>
            <a:xfrm>
              <a:off x="5096018" y="4849202"/>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减少分销成本</a:t>
              </a:r>
              <a:endParaRPr lang="zh-CN" altLang="en-US" b="0">
                <a:solidFill>
                  <a:srgbClr val="000000"/>
                </a:solidFill>
                <a:latin typeface="Arial" pitchFamily="34" charset="0"/>
                <a:ea typeface="宋体" pitchFamily="2" charset="-122"/>
              </a:endParaRPr>
            </a:p>
          </p:txBody>
        </p:sp>
        <p:sp>
          <p:nvSpPr>
            <p:cNvPr id="78" name="Split 58634547187162371592"/>
            <p:cNvSpPr txBox="1"/>
            <p:nvPr/>
          </p:nvSpPr>
          <p:spPr>
            <a:xfrm>
              <a:off x="8003768" y="4849202"/>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60</a:t>
              </a:r>
              <a:endParaRPr lang="zh-CN" altLang="en-US" b="0">
                <a:solidFill>
                  <a:srgbClr val="000000"/>
                </a:solidFill>
                <a:latin typeface="Arial" pitchFamily="34" charset="0"/>
                <a:ea typeface="宋体" pitchFamily="2" charset="-122"/>
              </a:endParaRPr>
            </a:p>
          </p:txBody>
        </p:sp>
      </p:grpSp>
      <p:grpSp>
        <p:nvGrpSpPr>
          <p:cNvPr id="79" name="Group 78"/>
          <p:cNvGrpSpPr/>
          <p:nvPr>
            <p:custDataLst>
              <p:tags r:id="rId32"/>
            </p:custDataLst>
          </p:nvPr>
        </p:nvGrpSpPr>
        <p:grpSpPr>
          <a:xfrm>
            <a:off x="4543425" y="5119170"/>
            <a:ext cx="3967488" cy="228600"/>
            <a:chOff x="4543425" y="5124984"/>
            <a:chExt cx="3967488" cy="228600"/>
          </a:xfrm>
        </p:grpSpPr>
        <p:sp>
          <p:nvSpPr>
            <p:cNvPr id="80" name="Oval 31"/>
            <p:cNvSpPr>
              <a:spLocks noChangeArrowheads="1"/>
            </p:cNvSpPr>
            <p:nvPr/>
          </p:nvSpPr>
          <p:spPr bwMode="gray">
            <a:xfrm>
              <a:off x="4543425" y="5124984"/>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8</a:t>
              </a:r>
              <a:endParaRPr kumimoji="1" lang="zh-CN" altLang="zh-CN">
                <a:solidFill>
                  <a:schemeClr val="bg1"/>
                </a:solidFill>
                <a:latin typeface="+mn-lt"/>
                <a:cs typeface="Arial" pitchFamily="34" charset="0"/>
              </a:endParaRPr>
            </a:p>
          </p:txBody>
        </p:sp>
        <p:sp>
          <p:nvSpPr>
            <p:cNvPr id="81" name="Split 47634547187089402842"/>
            <p:cNvSpPr txBox="1"/>
            <p:nvPr/>
          </p:nvSpPr>
          <p:spPr>
            <a:xfrm>
              <a:off x="5096018" y="5139257"/>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减少管理费用</a:t>
              </a:r>
              <a:endParaRPr lang="zh-CN" altLang="en-US" b="0">
                <a:solidFill>
                  <a:srgbClr val="000000"/>
                </a:solidFill>
                <a:latin typeface="Arial" pitchFamily="34" charset="0"/>
                <a:ea typeface="宋体" pitchFamily="2" charset="-122"/>
              </a:endParaRPr>
            </a:p>
          </p:txBody>
        </p:sp>
        <p:sp>
          <p:nvSpPr>
            <p:cNvPr id="82" name="Split 59634547187162371592"/>
            <p:cNvSpPr txBox="1"/>
            <p:nvPr/>
          </p:nvSpPr>
          <p:spPr>
            <a:xfrm>
              <a:off x="8003768" y="5139257"/>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8</a:t>
              </a:r>
              <a:endParaRPr lang="zh-CN" altLang="en-US" b="0">
                <a:solidFill>
                  <a:srgbClr val="000000"/>
                </a:solidFill>
                <a:latin typeface="Arial" pitchFamily="34" charset="0"/>
                <a:ea typeface="宋体" pitchFamily="2" charset="-122"/>
              </a:endParaRPr>
            </a:p>
          </p:txBody>
        </p:sp>
      </p:grpSp>
      <p:grpSp>
        <p:nvGrpSpPr>
          <p:cNvPr id="83" name="Group 82"/>
          <p:cNvGrpSpPr/>
          <p:nvPr>
            <p:custDataLst>
              <p:tags r:id="rId33"/>
            </p:custDataLst>
          </p:nvPr>
        </p:nvGrpSpPr>
        <p:grpSpPr>
          <a:xfrm>
            <a:off x="4543425" y="5415039"/>
            <a:ext cx="3967488" cy="228600"/>
            <a:chOff x="4543425" y="5415039"/>
            <a:chExt cx="3967488" cy="228600"/>
          </a:xfrm>
        </p:grpSpPr>
        <p:sp>
          <p:nvSpPr>
            <p:cNvPr id="84" name="Oval 32"/>
            <p:cNvSpPr>
              <a:spLocks noChangeArrowheads="1"/>
            </p:cNvSpPr>
            <p:nvPr/>
          </p:nvSpPr>
          <p:spPr bwMode="gray">
            <a:xfrm>
              <a:off x="4543425" y="5415039"/>
              <a:ext cx="228600" cy="228600"/>
            </a:xfrm>
            <a:prstGeom prst="ellipse">
              <a:avLst/>
            </a:prstGeom>
            <a:solidFill>
              <a:schemeClr val="accent3"/>
            </a:solidFill>
          </p:spPr>
          <p:txBody>
            <a:bodyPr vert="horz" wrap="none" lIns="0" tIns="0" rIns="0" bIns="0" rtlCol="0" anchor="ctr">
              <a:no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ctr">
                <a:lnSpc>
                  <a:spcPct val="93000"/>
                </a:lnSpc>
                <a:spcBef>
                  <a:spcPct val="0"/>
                </a:spcBef>
              </a:pPr>
              <a:r>
                <a:rPr kumimoji="1" lang="zh-CN" altLang="en-US">
                  <a:solidFill>
                    <a:schemeClr val="bg1"/>
                  </a:solidFill>
                  <a:latin typeface="+mn-lt"/>
                  <a:cs typeface="Arial" pitchFamily="34" charset="0"/>
                </a:rPr>
                <a:t>9</a:t>
              </a:r>
              <a:endParaRPr kumimoji="1" lang="zh-CN" altLang="zh-CN">
                <a:solidFill>
                  <a:schemeClr val="bg1"/>
                </a:solidFill>
                <a:latin typeface="+mn-lt"/>
                <a:cs typeface="Arial" pitchFamily="34" charset="0"/>
              </a:endParaRPr>
            </a:p>
          </p:txBody>
        </p:sp>
        <p:sp>
          <p:nvSpPr>
            <p:cNvPr id="85" name="Split 48634547187089402842"/>
            <p:cNvSpPr txBox="1"/>
            <p:nvPr/>
          </p:nvSpPr>
          <p:spPr>
            <a:xfrm>
              <a:off x="5096018" y="5429312"/>
              <a:ext cx="2002258"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合理化改革印刷厂</a:t>
              </a:r>
              <a:endParaRPr lang="zh-CN" altLang="en-US" b="0">
                <a:solidFill>
                  <a:srgbClr val="000000"/>
                </a:solidFill>
                <a:latin typeface="Arial" pitchFamily="34" charset="0"/>
                <a:ea typeface="宋体" pitchFamily="2" charset="-122"/>
              </a:endParaRPr>
            </a:p>
          </p:txBody>
        </p:sp>
        <p:sp>
          <p:nvSpPr>
            <p:cNvPr id="86" name="Split 60634547187162371592"/>
            <p:cNvSpPr txBox="1"/>
            <p:nvPr/>
          </p:nvSpPr>
          <p:spPr>
            <a:xfrm>
              <a:off x="8003768" y="5429312"/>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b="0">
                  <a:solidFill>
                    <a:srgbClr val="000000"/>
                  </a:solidFill>
                  <a:latin typeface="Arial" pitchFamily="34" charset="0"/>
                  <a:ea typeface="宋体" pitchFamily="2" charset="-122"/>
                </a:rPr>
                <a:t>30</a:t>
              </a:r>
              <a:endParaRPr lang="zh-CN" altLang="en-US" b="0">
                <a:solidFill>
                  <a:srgbClr val="000000"/>
                </a:solidFill>
                <a:latin typeface="Arial" pitchFamily="34" charset="0"/>
                <a:ea typeface="宋体" pitchFamily="2" charset="-122"/>
              </a:endParaRPr>
            </a:p>
          </p:txBody>
        </p:sp>
      </p:grpSp>
      <p:sp>
        <p:nvSpPr>
          <p:cNvPr id="87" name="Split 61634547187162371592"/>
          <p:cNvSpPr txBox="1"/>
          <p:nvPr>
            <p:custDataLst>
              <p:tags r:id="rId34"/>
            </p:custDataLst>
          </p:nvPr>
        </p:nvSpPr>
        <p:spPr>
          <a:xfrm>
            <a:off x="8003768" y="5771769"/>
            <a:ext cx="507145" cy="200055"/>
          </a:xfrm>
          <a:prstGeom prst="rect">
            <a:avLst/>
          </a:prstGeom>
        </p:spPr>
        <p:txBody>
          <a:bodyPr vert="horz" wrap="square"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defTabSz="957040">
              <a:buClr>
                <a:schemeClr val="tx1"/>
              </a:buClr>
              <a:buSzTx/>
            </a:pPr>
            <a:r>
              <a:rPr lang="zh-CN" altLang="en-US">
                <a:solidFill>
                  <a:srgbClr val="000000"/>
                </a:solidFill>
                <a:latin typeface="Arial" pitchFamily="34" charset="0"/>
                <a:ea typeface="宋体" pitchFamily="2" charset="-122"/>
              </a:rPr>
              <a:t>661</a:t>
            </a:r>
          </a:p>
        </p:txBody>
      </p:sp>
      <p:cxnSp>
        <p:nvCxnSpPr>
          <p:cNvPr id="88" name="Horizontal Line"/>
          <p:cNvCxnSpPr/>
          <p:nvPr>
            <p:custDataLst>
              <p:tags r:id="rId35"/>
            </p:custDataLst>
          </p:nvPr>
        </p:nvCxnSpPr>
        <p:spPr>
          <a:xfrm>
            <a:off x="4543425" y="2701924"/>
            <a:ext cx="4730563" cy="0"/>
          </a:xfrm>
          <a:prstGeom prst="line">
            <a:avLst/>
          </a:prstGeom>
          <a:ln w="22225" cmpd="sng">
            <a:solidFill>
              <a:schemeClr val="accent3"/>
            </a:solidFill>
          </a:ln>
          <a:effectLst/>
        </p:spPr>
        <p:style>
          <a:lnRef idx="1">
            <a:schemeClr val="accent1"/>
          </a:lnRef>
          <a:fillRef idx="0">
            <a:schemeClr val="accent1"/>
          </a:fillRef>
          <a:effectRef idx="0">
            <a:schemeClr val="accent1"/>
          </a:effectRef>
          <a:fontRef idx="minor">
            <a:schemeClr val="tx1"/>
          </a:fontRef>
        </p:style>
      </p:cxnSp>
      <p:sp>
        <p:nvSpPr>
          <p:cNvPr id="89" name="ListLeanHorizontalTextTopic1"/>
          <p:cNvSpPr txBox="1"/>
          <p:nvPr>
            <p:custDataLst>
              <p:tags r:id="rId36"/>
            </p:custDataLst>
          </p:nvPr>
        </p:nvSpPr>
        <p:spPr>
          <a:xfrm>
            <a:off x="4543426" y="2249945"/>
            <a:ext cx="533400"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项目</a:t>
            </a:r>
          </a:p>
        </p:txBody>
      </p:sp>
      <p:sp>
        <p:nvSpPr>
          <p:cNvPr id="90" name="ListLeanHorizontalTextTopic1"/>
          <p:cNvSpPr txBox="1"/>
          <p:nvPr>
            <p:custDataLst>
              <p:tags r:id="rId37"/>
            </p:custDataLst>
          </p:nvPr>
        </p:nvSpPr>
        <p:spPr>
          <a:xfrm>
            <a:off x="5096018" y="2249945"/>
            <a:ext cx="1295399" cy="186077"/>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改进措施</a:t>
            </a:r>
          </a:p>
        </p:txBody>
      </p:sp>
      <p:sp>
        <p:nvSpPr>
          <p:cNvPr id="91" name="ListLeanHorizontalTextTopic1"/>
          <p:cNvSpPr txBox="1"/>
          <p:nvPr>
            <p:custDataLst>
              <p:tags r:id="rId38"/>
            </p:custDataLst>
          </p:nvPr>
        </p:nvSpPr>
        <p:spPr>
          <a:xfrm>
            <a:off x="7219950" y="2249945"/>
            <a:ext cx="2057400" cy="372153"/>
          </a:xfrm>
          <a:prstGeom prst="rect">
            <a:avLst/>
          </a:prstGeom>
          <a:noFill/>
        </p:spPr>
        <p:txBody>
          <a:bodyPr vert="horz" wrap="square" lIns="0" tIns="0" rIns="0" bIns="0" rtlCol="0" anchor="t">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buClr>
                <a:schemeClr val="tx1"/>
              </a:buClr>
              <a:buSzTx/>
            </a:pPr>
            <a:r>
              <a:rPr lang="zh-CN" altLang="en-US"/>
              <a:t>对经济效益影响的粗略估计</a:t>
            </a:r>
          </a:p>
          <a:p>
            <a:pPr>
              <a:lnSpc>
                <a:spcPct val="93000"/>
              </a:lnSpc>
              <a:buClr>
                <a:schemeClr val="tx1"/>
              </a:buClr>
              <a:buSzTx/>
            </a:pPr>
            <a:r>
              <a:rPr lang="en-US" altLang="zh-CN"/>
              <a:t>(20xx</a:t>
            </a:r>
            <a:r>
              <a:rPr lang="zh-CN" altLang="en-US"/>
              <a:t>年</a:t>
            </a:r>
            <a:r>
              <a:rPr lang="en-US" altLang="zh-CN"/>
              <a:t>)[</a:t>
            </a:r>
            <a:r>
              <a:rPr lang="zh-CN" altLang="en-US"/>
              <a:t>百万元</a:t>
            </a:r>
            <a:r>
              <a:rPr lang="en-US" altLang="zh-CN"/>
              <a:t>/</a:t>
            </a:r>
            <a:r>
              <a:rPr lang="zh-CN" altLang="en-US"/>
              <a:t>年</a:t>
            </a:r>
            <a:r>
              <a:rPr lang="en-US" altLang="zh-CN"/>
              <a:t>]</a:t>
            </a:r>
          </a:p>
        </p:txBody>
      </p:sp>
      <p:cxnSp>
        <p:nvCxnSpPr>
          <p:cNvPr id="92" name="Horizontal Line"/>
          <p:cNvCxnSpPr/>
          <p:nvPr>
            <p:custDataLst>
              <p:tags r:id="rId39"/>
            </p:custDataLst>
          </p:nvPr>
        </p:nvCxnSpPr>
        <p:spPr>
          <a:xfrm>
            <a:off x="4543425" y="301444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3" name="Horizontal Line"/>
          <p:cNvCxnSpPr/>
          <p:nvPr>
            <p:custDataLst>
              <p:tags r:id="rId40"/>
            </p:custDataLst>
          </p:nvPr>
        </p:nvCxnSpPr>
        <p:spPr>
          <a:xfrm>
            <a:off x="4543425" y="331031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4" name="Horizontal Line"/>
          <p:cNvCxnSpPr/>
          <p:nvPr>
            <p:custDataLst>
              <p:tags r:id="rId41"/>
            </p:custDataLst>
          </p:nvPr>
        </p:nvCxnSpPr>
        <p:spPr>
          <a:xfrm>
            <a:off x="4543425" y="360618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5" name="Horizontal Line"/>
          <p:cNvCxnSpPr/>
          <p:nvPr>
            <p:custDataLst>
              <p:tags r:id="rId42"/>
            </p:custDataLst>
          </p:nvPr>
        </p:nvCxnSpPr>
        <p:spPr>
          <a:xfrm>
            <a:off x="4543425" y="390205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6" name="Horizontal Line"/>
          <p:cNvCxnSpPr/>
          <p:nvPr>
            <p:custDataLst>
              <p:tags r:id="rId43"/>
            </p:custDataLst>
          </p:nvPr>
        </p:nvCxnSpPr>
        <p:spPr>
          <a:xfrm>
            <a:off x="4543425" y="449379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7" name="Horizontal Line"/>
          <p:cNvCxnSpPr/>
          <p:nvPr>
            <p:custDataLst>
              <p:tags r:id="rId44"/>
            </p:custDataLst>
          </p:nvPr>
        </p:nvCxnSpPr>
        <p:spPr>
          <a:xfrm>
            <a:off x="4543425" y="478966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8" name="Horizontal Line"/>
          <p:cNvCxnSpPr/>
          <p:nvPr>
            <p:custDataLst>
              <p:tags r:id="rId45"/>
            </p:custDataLst>
          </p:nvPr>
        </p:nvCxnSpPr>
        <p:spPr>
          <a:xfrm>
            <a:off x="4543425" y="419792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99" name="Horizontal Line"/>
          <p:cNvCxnSpPr/>
          <p:nvPr>
            <p:custDataLst>
              <p:tags r:id="rId46"/>
            </p:custDataLst>
          </p:nvPr>
        </p:nvCxnSpPr>
        <p:spPr>
          <a:xfrm>
            <a:off x="4543425" y="508553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cxnSp>
        <p:nvCxnSpPr>
          <p:cNvPr id="100" name="Horizontal Line"/>
          <p:cNvCxnSpPr/>
          <p:nvPr>
            <p:custDataLst>
              <p:tags r:id="rId47"/>
            </p:custDataLst>
          </p:nvPr>
        </p:nvCxnSpPr>
        <p:spPr>
          <a:xfrm>
            <a:off x="4543425" y="5381405"/>
            <a:ext cx="4730563" cy="0"/>
          </a:xfrm>
          <a:prstGeom prst="line">
            <a:avLst/>
          </a:prstGeom>
          <a:ln w="9525" cmpd="sng">
            <a:solidFill>
              <a:schemeClr val="accent4"/>
            </a:solidFill>
            <a:prstDash val="dash"/>
          </a:ln>
          <a:effectLst/>
        </p:spPr>
        <p:style>
          <a:lnRef idx="1">
            <a:schemeClr val="accent1"/>
          </a:lnRef>
          <a:fillRef idx="0">
            <a:schemeClr val="accent1"/>
          </a:fillRef>
          <a:effectRef idx="0">
            <a:schemeClr val="accent1"/>
          </a:effectRef>
          <a:fontRef idx="minor">
            <a:schemeClr val="tx1"/>
          </a:fontRef>
        </p:style>
      </p:cxnSp>
      <p:grpSp>
        <p:nvGrpSpPr>
          <p:cNvPr id="115" name="Group 114"/>
          <p:cNvGrpSpPr/>
          <p:nvPr/>
        </p:nvGrpSpPr>
        <p:grpSpPr>
          <a:xfrm>
            <a:off x="1028700" y="2895601"/>
            <a:ext cx="3238500" cy="2989892"/>
            <a:chOff x="771525" y="1828800"/>
            <a:chExt cx="3078566" cy="2827967"/>
          </a:xfrm>
        </p:grpSpPr>
        <p:sp>
          <p:nvSpPr>
            <p:cNvPr id="116" name="Line 11"/>
            <p:cNvSpPr>
              <a:spLocks noChangeShapeType="1"/>
            </p:cNvSpPr>
            <p:nvPr/>
          </p:nvSpPr>
          <p:spPr bwMode="blackWhite">
            <a:xfrm>
              <a:off x="771525" y="4656767"/>
              <a:ext cx="3078566" cy="0"/>
            </a:xfrm>
            <a:prstGeom prst="line">
              <a:avLst/>
            </a:prstGeom>
            <a:noFill/>
            <a:ln w="12700">
              <a:solidFill>
                <a:schemeClr val="tx2"/>
              </a:solidFill>
              <a:round/>
              <a:headEnd type="none" w="sm" len="sm"/>
              <a:tailEnd type="triangle" w="med" len="med"/>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b="0">
                <a:latin typeface="Arial" pitchFamily="34" charset="0"/>
                <a:ea typeface="宋体" pitchFamily="2" charset="-122"/>
              </a:endParaRPr>
            </a:p>
          </p:txBody>
        </p:sp>
        <p:sp>
          <p:nvSpPr>
            <p:cNvPr id="117" name="Line 12"/>
            <p:cNvSpPr>
              <a:spLocks noChangeShapeType="1"/>
            </p:cNvSpPr>
            <p:nvPr/>
          </p:nvSpPr>
          <p:spPr bwMode="blackWhite">
            <a:xfrm flipH="1">
              <a:off x="773463" y="1828800"/>
              <a:ext cx="0" cy="2827967"/>
            </a:xfrm>
            <a:prstGeom prst="line">
              <a:avLst/>
            </a:prstGeom>
            <a:noFill/>
            <a:ln w="12700">
              <a:solidFill>
                <a:schemeClr val="tx2"/>
              </a:solidFill>
              <a:round/>
              <a:headEnd type="triangle" w="med" len="med"/>
              <a:tailEnd type="none" w="sm" len="sm"/>
            </a:ln>
          </p:spPr>
          <p:txBody>
            <a:bodyPr wrap="none" anchor="ct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endParaRPr lang="zh-CN" altLang="en-US" b="0">
                <a:latin typeface="Arial" pitchFamily="34" charset="0"/>
                <a:ea typeface="宋体" pitchFamily="2" charset="-122"/>
              </a:endParaRPr>
            </a:p>
          </p:txBody>
        </p:sp>
      </p:grpSp>
      <p:sp>
        <p:nvSpPr>
          <p:cNvPr id="118" name="Rectangle 13"/>
          <p:cNvSpPr>
            <a:spLocks noChangeArrowheads="1"/>
          </p:cNvSpPr>
          <p:nvPr>
            <p:custDataLst>
              <p:tags r:id="rId48"/>
            </p:custDataLst>
          </p:nvPr>
        </p:nvSpPr>
        <p:spPr bwMode="auto">
          <a:xfrm>
            <a:off x="3570289" y="5968580"/>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gn="r">
              <a:lnSpc>
                <a:spcPct val="93000"/>
              </a:lnSpc>
              <a:spcBef>
                <a:spcPct val="0"/>
              </a:spcBef>
              <a:buSzPct val="120000"/>
            </a:pPr>
            <a:r>
              <a:rPr lang="zh-CN" altLang="en-US" b="0">
                <a:latin typeface="Arial" pitchFamily="34" charset="0"/>
                <a:ea typeface="宋体" pitchFamily="2" charset="-122"/>
              </a:rPr>
              <a:t>高</a:t>
            </a:r>
          </a:p>
        </p:txBody>
      </p:sp>
      <p:sp>
        <p:nvSpPr>
          <p:cNvPr id="119" name="Rectangle 14"/>
          <p:cNvSpPr>
            <a:spLocks noChangeArrowheads="1"/>
          </p:cNvSpPr>
          <p:nvPr>
            <p:custDataLst>
              <p:tags r:id="rId49"/>
            </p:custDataLst>
          </p:nvPr>
        </p:nvSpPr>
        <p:spPr bwMode="auto">
          <a:xfrm>
            <a:off x="740479" y="5699416"/>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b="0">
                <a:latin typeface="Arial" pitchFamily="34" charset="0"/>
                <a:ea typeface="宋体" pitchFamily="2" charset="-122"/>
              </a:rPr>
              <a:t>难</a:t>
            </a:r>
          </a:p>
        </p:txBody>
      </p:sp>
      <p:sp>
        <p:nvSpPr>
          <p:cNvPr id="120" name="Rectangle 15"/>
          <p:cNvSpPr>
            <a:spLocks noChangeArrowheads="1"/>
          </p:cNvSpPr>
          <p:nvPr>
            <p:custDataLst>
              <p:tags r:id="rId50"/>
            </p:custDataLst>
          </p:nvPr>
        </p:nvSpPr>
        <p:spPr bwMode="auto">
          <a:xfrm>
            <a:off x="740479" y="3054668"/>
            <a:ext cx="536977"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b="0">
                <a:latin typeface="Arial" pitchFamily="34" charset="0"/>
                <a:ea typeface="宋体" pitchFamily="2" charset="-122"/>
              </a:rPr>
              <a:t>易</a:t>
            </a:r>
          </a:p>
        </p:txBody>
      </p:sp>
      <p:sp>
        <p:nvSpPr>
          <p:cNvPr id="121" name="Rectangle 16"/>
          <p:cNvSpPr>
            <a:spLocks noChangeArrowheads="1"/>
          </p:cNvSpPr>
          <p:nvPr>
            <p:custDataLst>
              <p:tags r:id="rId51"/>
            </p:custDataLst>
          </p:nvPr>
        </p:nvSpPr>
        <p:spPr bwMode="auto">
          <a:xfrm>
            <a:off x="740479" y="3850269"/>
            <a:ext cx="257960" cy="1116459"/>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a:latin typeface="Arial" pitchFamily="34" charset="0"/>
                <a:ea typeface="宋体" pitchFamily="2" charset="-122"/>
              </a:rPr>
              <a:t>实施难易程度</a:t>
            </a:r>
          </a:p>
        </p:txBody>
      </p:sp>
      <p:sp>
        <p:nvSpPr>
          <p:cNvPr id="122" name="Rectangle 17"/>
          <p:cNvSpPr>
            <a:spLocks noChangeArrowheads="1"/>
          </p:cNvSpPr>
          <p:nvPr>
            <p:custDataLst>
              <p:tags r:id="rId52"/>
            </p:custDataLst>
          </p:nvPr>
        </p:nvSpPr>
        <p:spPr bwMode="auto">
          <a:xfrm>
            <a:off x="1948829" y="5968580"/>
            <a:ext cx="1851646" cy="186077"/>
          </a:xfrm>
          <a:prstGeom prst="rect">
            <a:avLst/>
          </a:prstGeom>
        </p:spPr>
        <p:txBody>
          <a:bodyPr vert="horz" lIns="0" tIns="0" rIns="0" bIns="0" rtlCol="0">
            <a:spAutoFit/>
          </a:bodyPr>
          <a:lstStyle>
            <a:defPPr>
              <a:defRPr lang="de-DE"/>
            </a:defPPr>
            <a:lvl1pPr algn="l" rtl="0" fontAlgn="base">
              <a:spcBef>
                <a:spcPct val="0"/>
              </a:spcBef>
              <a:spcAft>
                <a:spcPct val="0"/>
              </a:spcAft>
              <a:defRPr sz="1300" b="1" kern="1200">
                <a:solidFill>
                  <a:schemeClr val="tx1"/>
                </a:solidFill>
                <a:latin typeface="Arial"/>
                <a:ea typeface="+mn-ea"/>
                <a:cs typeface="+mn-cs"/>
              </a:defRPr>
            </a:lvl1pPr>
            <a:lvl2pPr marL="457200" algn="l" rtl="0" fontAlgn="base">
              <a:spcBef>
                <a:spcPct val="0"/>
              </a:spcBef>
              <a:spcAft>
                <a:spcPct val="0"/>
              </a:spcAft>
              <a:defRPr sz="1300" b="1" kern="1200">
                <a:solidFill>
                  <a:schemeClr val="tx1"/>
                </a:solidFill>
                <a:latin typeface="Arial"/>
                <a:ea typeface="+mn-ea"/>
                <a:cs typeface="+mn-cs"/>
              </a:defRPr>
            </a:lvl2pPr>
            <a:lvl3pPr marL="914400" algn="l" rtl="0" fontAlgn="base">
              <a:spcBef>
                <a:spcPct val="0"/>
              </a:spcBef>
              <a:spcAft>
                <a:spcPct val="0"/>
              </a:spcAft>
              <a:defRPr sz="1300" b="1" kern="1200">
                <a:solidFill>
                  <a:schemeClr val="tx1"/>
                </a:solidFill>
                <a:latin typeface="Arial"/>
                <a:ea typeface="+mn-ea"/>
                <a:cs typeface="+mn-cs"/>
              </a:defRPr>
            </a:lvl3pPr>
            <a:lvl4pPr marL="1371600" algn="l" rtl="0" fontAlgn="base">
              <a:spcBef>
                <a:spcPct val="0"/>
              </a:spcBef>
              <a:spcAft>
                <a:spcPct val="0"/>
              </a:spcAft>
              <a:defRPr sz="1300" b="1" kern="1200">
                <a:solidFill>
                  <a:schemeClr val="tx1"/>
                </a:solidFill>
                <a:latin typeface="Arial"/>
                <a:ea typeface="+mn-ea"/>
                <a:cs typeface="+mn-cs"/>
              </a:defRPr>
            </a:lvl4pPr>
            <a:lvl5pPr marL="1828800" algn="l" rtl="0" fontAlgn="base">
              <a:spcBef>
                <a:spcPct val="0"/>
              </a:spcBef>
              <a:spcAft>
                <a:spcPct val="0"/>
              </a:spcAft>
              <a:defRPr sz="1300" b="1" kern="1200">
                <a:solidFill>
                  <a:schemeClr val="tx1"/>
                </a:solidFill>
                <a:latin typeface="Arial"/>
                <a:ea typeface="+mn-ea"/>
                <a:cs typeface="+mn-cs"/>
              </a:defRPr>
            </a:lvl5pPr>
            <a:lvl6pPr marL="2286000" algn="l" defTabSz="914400" rtl="0" eaLnBrk="1" latinLnBrk="0" hangingPunct="1">
              <a:defRPr sz="1300" b="1" kern="1200">
                <a:solidFill>
                  <a:schemeClr val="tx1"/>
                </a:solidFill>
                <a:latin typeface="Arial"/>
                <a:ea typeface="+mn-ea"/>
                <a:cs typeface="+mn-cs"/>
              </a:defRPr>
            </a:lvl6pPr>
            <a:lvl7pPr marL="2743200" algn="l" defTabSz="914400" rtl="0" eaLnBrk="1" latinLnBrk="0" hangingPunct="1">
              <a:defRPr sz="1300" b="1" kern="1200">
                <a:solidFill>
                  <a:schemeClr val="tx1"/>
                </a:solidFill>
                <a:latin typeface="Arial"/>
                <a:ea typeface="+mn-ea"/>
                <a:cs typeface="+mn-cs"/>
              </a:defRPr>
            </a:lvl7pPr>
            <a:lvl8pPr marL="3200400" algn="l" defTabSz="914400" rtl="0" eaLnBrk="1" latinLnBrk="0" hangingPunct="1">
              <a:defRPr sz="1300" b="1" kern="1200">
                <a:solidFill>
                  <a:schemeClr val="tx1"/>
                </a:solidFill>
                <a:latin typeface="Arial"/>
                <a:ea typeface="+mn-ea"/>
                <a:cs typeface="+mn-cs"/>
              </a:defRPr>
            </a:lvl8pPr>
            <a:lvl9pPr marL="3657600" algn="l" defTabSz="914400" rtl="0" eaLnBrk="1" latinLnBrk="0" hangingPunct="1">
              <a:defRPr sz="1300" b="1" kern="1200">
                <a:solidFill>
                  <a:schemeClr val="tx1"/>
                </a:solidFill>
                <a:latin typeface="Arial"/>
                <a:ea typeface="+mn-ea"/>
                <a:cs typeface="+mn-cs"/>
              </a:defRPr>
            </a:lvl9pPr>
          </a:lstStyle>
          <a:p>
            <a:pPr>
              <a:lnSpc>
                <a:spcPct val="93000"/>
              </a:lnSpc>
              <a:spcBef>
                <a:spcPct val="0"/>
              </a:spcBef>
              <a:buSzPct val="120000"/>
            </a:pPr>
            <a:r>
              <a:rPr lang="zh-CN" altLang="en-US">
                <a:latin typeface="Arial" pitchFamily="34" charset="0"/>
                <a:ea typeface="宋体" pitchFamily="2" charset="-122"/>
              </a:rPr>
              <a:t>经济效益影响</a:t>
            </a:r>
            <a:r>
              <a:rPr lang="en-US" altLang="zh-CN">
                <a:latin typeface="Arial" pitchFamily="34" charset="0"/>
                <a:ea typeface="宋体" pitchFamily="2" charset="-122"/>
              </a:rPr>
              <a:t>(</a:t>
            </a:r>
            <a:r>
              <a:rPr lang="zh-CN" altLang="en-US">
                <a:latin typeface="Arial" pitchFamily="34" charset="0"/>
                <a:ea typeface="宋体" pitchFamily="2" charset="-122"/>
              </a:rPr>
              <a:t>3年内</a:t>
            </a:r>
            <a:r>
              <a:rPr lang="en-US" altLang="zh-CN">
                <a:latin typeface="Arial" pitchFamily="34" charset="0"/>
                <a:ea typeface="宋体" pitchFamily="2" charset="-122"/>
              </a:rPr>
              <a:t>)</a:t>
            </a:r>
            <a:endParaRPr lang="zh-CN" altLang="en-US">
              <a:latin typeface="Arial" pitchFamily="34" charset="0"/>
              <a:ea typeface="宋体" pitchFamily="2"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https://d.book118.com/215014114033011043</a:t>
            </a:r>
          </a:p>
        </p:txBody>
      </p:sp>
    </p:spTree>
  </p:cSld>
  <p:clrMapOvr>
    <a:masterClrMapping/>
  </p:clrMapOvr>
  <p:transition/>
  <p:timing/>
</p:sld>
</file>

<file path=ppt/tags/tag1.xml><?xml version="1.0" encoding="utf-8"?>
<p:tagLst xmlns:p="http://schemas.openxmlformats.org/presentationml/2006/main">
  <p:tag name="THINKCELLSHAPEDONOTDELETE" val="pVdakR4W4Y0q.hEp29bnJ3Q"/>
</p:tagLst>
</file>

<file path=ppt/tags/tag2.xml><?xml version="1.0" encoding="utf-8"?>
<p:tagLst xmlns:p="http://schemas.openxmlformats.org/presentationml/2006/main">
  <p:tag name="THINKCELLSHAPEDONOTDELETE" val="pll5b4Y65F0m3N6OCcjyjbw"/>
</p:tagLst>
</file>

<file path=ppt/tags/tag3.xml><?xml version="1.0" encoding="utf-8"?>
<p:tagLst xmlns:p="http://schemas.openxmlformats.org/presentationml/2006/main">
  <p:tag name="THINKCELLSHAPEDONOTDELETE" val="pfjpDswUsxkSs0nshHu0LLg"/>
</p:tagLst>
</file>

<file path=ppt/tags/tag4.xml><?xml version="1.0" encoding="utf-8"?>
<p:tagLst xmlns:p="http://schemas.openxmlformats.org/presentationml/2006/main">
  <p:tag name="THINKCELLSHAPEDONOTDELETE" val="p04ovSxaYIE.t.W5qXUwdGA"/>
</p:tagLst>
</file>

<file path=ppt/tags/tag5.xml><?xml version="1.0" encoding="utf-8"?>
<p:tagLst xmlns:p="http://schemas.openxmlformats.org/presentationml/2006/main">
  <p:tag name="THINKCELLSHAPEDONOTDELETE" val="p9inxCbyQp0SCUV3Hirn1QA"/>
</p:tagLst>
</file>

<file path=ppt/tags/tag6.xml><?xml version="1.0" encoding="utf-8"?>
<p:tagLst xmlns:p="http://schemas.openxmlformats.org/presentationml/2006/main">
  <p:tag name="THINKCELLSHAPEDONOTDELETE" val="ptEy4vWrIMEKgbX7uobN3lQ"/>
</p:tagLst>
</file>

<file path=ppt/tags/tag7.xml><?xml version="1.0" encoding="utf-8"?>
<p:tagLst xmlns:p="http://schemas.openxmlformats.org/presentationml/2006/main">
  <p:tag name="THINKCELLSHAPEDONOTDELETE" val="pD4gyreV53UuQxyFaNbCmFg"/>
</p:tagLst>
</file>

<file path=ppt/tags/tag8.xml><?xml version="1.0" encoding="utf-8"?>
<p:tagLst xmlns:p="http://schemas.openxmlformats.org/presentationml/2006/main">
  <p:tag name="THINKCELLSHAPEDONOTDELETE" val="p9c24FZqFtUWSjnyn21.unQ"/>
</p:tagLst>
</file>

<file path=ppt/tags/tag9.xml><?xml version="1.0" encoding="utf-8"?>
<p:tagLst xmlns:p="http://schemas.openxmlformats.org/presentationml/2006/main">
  <p:tag name="THINKCELLSHAPEDONOTDELETE" val="pOrT58Q_ruEyJMXah4bw0Iw"/>
</p:tagLst>
</file>

<file path=ppt/tags/tag10.xml><?xml version="1.0" encoding="utf-8"?>
<p:tagLst xmlns:p="http://schemas.openxmlformats.org/presentationml/2006/main">
  <p:tag name="THINKCELLSHAPEDONOTDELETE" val="pQpXX8FrQIE6NP2xhy7sApw"/>
</p:tagLst>
</file>

<file path=ppt/tags/tag11.xml><?xml version="1.0" encoding="utf-8"?>
<p:tagLst xmlns:p="http://schemas.openxmlformats.org/presentationml/2006/main">
  <p:tag name="THINKCELLSHAPEDONOTDELETE" val="pVdakR4W4Y0q.hEp29bnJ3Q"/>
</p:tagLst>
</file>

<file path=ppt/tags/tag12.xml><?xml version="1.0" encoding="utf-8"?>
<p:tagLst xmlns:p="http://schemas.openxmlformats.org/presentationml/2006/main">
  <p:tag name="THINKCELLSHAPEDONOTDELETE" val="pll5b4Y65F0m3N6OCcjyjbw"/>
</p:tagLst>
</file>

<file path=ppt/tags/tag13.xml><?xml version="1.0" encoding="utf-8"?>
<p:tagLst xmlns:p="http://schemas.openxmlformats.org/presentationml/2006/main">
  <p:tag name="THINKCELLSHAPEDONOTDELETE" val="pfjpDswUsxkSs0nshHu0LLg"/>
</p:tagLst>
</file>

<file path=ppt/tags/tag14.xml><?xml version="1.0" encoding="utf-8"?>
<p:tagLst xmlns:p="http://schemas.openxmlformats.org/presentationml/2006/main">
  <p:tag name="THINKCELLSHAPEDONOTDELETE" val="p04ovSxaYIE.t.W5qXUwdGA"/>
</p:tagLst>
</file>

<file path=ppt/tags/tag15.xml><?xml version="1.0" encoding="utf-8"?>
<p:tagLst xmlns:p="http://schemas.openxmlformats.org/presentationml/2006/main">
  <p:tag name="THINKCELLSHAPEDONOTDELETE" val="ptEy4vWrIMEKgbX7uobN3lQ"/>
</p:tagLst>
</file>

<file path=ppt/tags/tag16.xml><?xml version="1.0" encoding="utf-8"?>
<p:tagLst xmlns:p="http://schemas.openxmlformats.org/presentationml/2006/main">
  <p:tag name="THINKCELLSHAPEDONOTDELETE" val="pURnh8md2102_x1DZVUkXxA"/>
</p:tagLst>
</file>

<file path=ppt/tags/tag17.xml><?xml version="1.0" encoding="utf-8"?>
<p:tagLst xmlns:p="http://schemas.openxmlformats.org/presentationml/2006/main">
  <p:tag name="THINKCELLSHAPEDONOTDELETE" val="pOrT58Q_ruEyJMXah4bw0Iw"/>
</p:tagLst>
</file>

<file path=ppt/tags/tag18.xml><?xml version="1.0" encoding="utf-8"?>
<p:tagLst xmlns:p="http://schemas.openxmlformats.org/presentationml/2006/main">
  <p:tag name="THINKCELLSHAPEDONOTDELETE" val="pQpXX8FrQIE6NP2xhy7sApw"/>
</p:tagLst>
</file>

<file path=ppt/tags/tag19.xml><?xml version="1.0" encoding="utf-8"?>
<p:tagLst xmlns:p="http://schemas.openxmlformats.org/presentationml/2006/main">
  <p:tag name="THINKCELLSHAPEDONOTDELETE" val="p9inxCbyQp0SCUV3Hirn1QA"/>
</p:tagLst>
</file>

<file path=ppt/tags/tag20.xml><?xml version="1.0" encoding="utf-8"?>
<p:tagLst xmlns:p="http://schemas.openxmlformats.org/presentationml/2006/main">
  <p:tag name="THINKCELLSHAPEDONOTDELETE" val="p9inxCbyQp0SCUV3Hirn1QA"/>
</p:tagLst>
</file>

<file path=ppt/tags/tag21.xml><?xml version="1.0" encoding="utf-8"?>
<p:tagLst xmlns:p="http://schemas.openxmlformats.org/presentationml/2006/main">
  <p:tag name="THINKCELLSHAPEDONOTDELETE" val="pVdakR4W4Y0q.hEp29bnJ3Q"/>
</p:tagLst>
</file>

<file path=ppt/tags/tag22.xml><?xml version="1.0" encoding="utf-8"?>
<p:tagLst xmlns:p="http://schemas.openxmlformats.org/presentationml/2006/main">
  <p:tag name="THINKCELLSHAPEDONOTDELETE" val="p04ovSxaYIE.t.W5qXUwdGA"/>
</p:tagLst>
</file>

<file path=ppt/tags/tag23.xml><?xml version="1.0" encoding="utf-8"?>
<p:tagLst xmlns:p="http://schemas.openxmlformats.org/presentationml/2006/main">
  <p:tag name="THINKCELLSHAPEDONOTDELETE" val="p9inxCbyQp0SCUV3Hirn1QA"/>
</p:tagLst>
</file>

<file path=ppt/tags/tag24.xml><?xml version="1.0" encoding="utf-8"?>
<p:tagLst xmlns:p="http://schemas.openxmlformats.org/presentationml/2006/main">
  <p:tag name="THINKCELLSHAPEDONOTDELETE" val="ptEy4vWrIMEKgbX7uobN3lQ"/>
</p:tagLst>
</file>

<file path=ppt/tags/tag25.xml><?xml version="1.0" encoding="utf-8"?>
<p:tagLst xmlns:p="http://schemas.openxmlformats.org/presentationml/2006/main">
  <p:tag name="THINKCELLSHAPEDONOTDELETE" val="pfjpDswUsxkSs0nshHu0LLg"/>
</p:tagLst>
</file>

<file path=ppt/tags/tag26.xml><?xml version="1.0" encoding="utf-8"?>
<p:tagLst xmlns:p="http://schemas.openxmlformats.org/presentationml/2006/main">
  <p:tag name="THINKCELLSHAPEDONOTDELETE" val="pOrT58Q_ruEyJMXah4bw0Iw"/>
</p:tagLst>
</file>

<file path=ppt/tags/tag27.xml><?xml version="1.0" encoding="utf-8"?>
<p:tagLst xmlns:p="http://schemas.openxmlformats.org/presentationml/2006/main">
  <p:tag name="THINKCELLSHAPEDONOTDELETE" val="pQpXX8FrQIE6NP2xhy7sApw"/>
</p:tagLst>
</file>

<file path=ppt/tags/tag28.xml><?xml version="1.0" encoding="utf-8"?>
<p:tagLst xmlns:p="http://schemas.openxmlformats.org/presentationml/2006/main">
  <p:tag name="THINKCELLSHAPEDONOTDELETE" val="pNJs26zczukud1EFpQNMSaA"/>
</p:tagLst>
</file>

<file path=ppt/tags/tag29.xml><?xml version="1.0" encoding="utf-8"?>
<p:tagLst xmlns:p="http://schemas.openxmlformats.org/presentationml/2006/main">
  <p:tag name="THINKCELLSHAPEDONOTDELETE" val="pVsiFOkcfV0mJxU1kIPobCw"/>
</p:tagLst>
</file>

<file path=ppt/tags/tag30.xml><?xml version="1.0" encoding="utf-8"?>
<p:tagLst xmlns:p="http://schemas.openxmlformats.org/presentationml/2006/main">
  <p:tag name="THINKCELLSHAPEDONOTDELETE" val="peU.2lxmUe068dArTYu7bDQ"/>
</p:tagLst>
</file>

<file path=ppt/tags/tag31.xml><?xml version="1.0" encoding="utf-8"?>
<p:tagLst xmlns:p="http://schemas.openxmlformats.org/presentationml/2006/main">
  <p:tag name="THINKCELLSHAPEDONOTDELETE" val="pPu6cRjyaoEei74rkZZMiUw"/>
</p:tagLst>
</file>

<file path=ppt/tags/tag32.xml><?xml version="1.0" encoding="utf-8"?>
<p:tagLst xmlns:p="http://schemas.openxmlformats.org/presentationml/2006/main">
  <p:tag name="THINKCELLSHAPEDONOTDELETE" val="pbeohuWkbSUunIEKaYSEi5A"/>
</p:tagLst>
</file>

<file path=ppt/tags/tag33.xml><?xml version="1.0" encoding="utf-8"?>
<p:tagLst xmlns:p="http://schemas.openxmlformats.org/presentationml/2006/main">
  <p:tag name="THINKCELLSHAPEDONOTDELETE" val="p11rKWHA7D0q5mSHUATPBAw"/>
</p:tagLst>
</file>

<file path=ppt/tags/tag34.xml><?xml version="1.0" encoding="utf-8"?>
<p:tagLst xmlns:p="http://schemas.openxmlformats.org/presentationml/2006/main">
  <p:tag name="THINKCELLSHAPEDONOTDELETE" val="pS6qaeHuWg0mbrzYXKD6iSA"/>
</p:tagLst>
</file>

<file path=ppt/tags/tag35.xml><?xml version="1.0" encoding="utf-8"?>
<p:tagLst xmlns:p="http://schemas.openxmlformats.org/presentationml/2006/main">
  <p:tag name="THINKCELLSHAPEDONOTDELETE" val="pOrT58Q_ruEyJMXah4bw0Iw"/>
</p:tagLst>
</file>

<file path=ppt/tags/tag36.xml><?xml version="1.0" encoding="utf-8"?>
<p:tagLst xmlns:p="http://schemas.openxmlformats.org/presentationml/2006/main">
  <p:tag name="THINKCELLSHAPEDONOTDELETE" val="pQpXX8FrQIE6NP2xhy7sApw"/>
</p:tagLst>
</file>

<file path=ppt/tags/tag37.xml><?xml version="1.0" encoding="utf-8"?>
<p:tagLst xmlns:p="http://schemas.openxmlformats.org/presentationml/2006/main">
  <p:tag name="THINKCELLSHAPEDONOTDELETE" val="phx750wuz1E2CknnRnXvreA"/>
</p:tagLst>
</file>

<file path=ppt/tags/tag38.xml><?xml version="1.0" encoding="utf-8"?>
<p:tagLst xmlns:p="http://schemas.openxmlformats.org/presentationml/2006/main">
  <p:tag name="THINKCELLSHAPEDONOTDELETE" val="pJBfRr9fx30uiNo43CcoKMw"/>
</p:tagLst>
</file>

<file path=ppt/tags/tag39.xml><?xml version="1.0" encoding="utf-8"?>
<p:tagLst xmlns:p="http://schemas.openxmlformats.org/presentationml/2006/main">
  <p:tag name="THINKCELLSHAPEDONOTDELETE" val="pNJs26zczukud1EFpQNMSaA"/>
</p:tagLst>
</file>

<file path=ppt/tags/tag40.xml><?xml version="1.0" encoding="utf-8"?>
<p:tagLst xmlns:p="http://schemas.openxmlformats.org/presentationml/2006/main">
  <p:tag name="THINKCELLSHAPEDONOTDELETE" val="pVsiFOkcfV0mJxU1kIPobCw"/>
</p:tagLst>
</file>

<file path=ppt/tags/tag41.xml><?xml version="1.0" encoding="utf-8"?>
<p:tagLst xmlns:p="http://schemas.openxmlformats.org/presentationml/2006/main">
  <p:tag name="THINKCELLSHAPEDONOTDELETE" val="pZMCbTvdQ50iQ4KCKI9o.wg"/>
</p:tagLst>
</file>

<file path=ppt/tags/tag42.xml><?xml version="1.0" encoding="utf-8"?>
<p:tagLst xmlns:p="http://schemas.openxmlformats.org/presentationml/2006/main">
  <p:tag name="THINKCELLSHAPEDONOTDELETE" val="pMychMaoMRUGCV.j.HMuXqw"/>
</p:tagLst>
</file>

<file path=ppt/tags/tag43.xml><?xml version="1.0" encoding="utf-8"?>
<p:tagLst xmlns:p="http://schemas.openxmlformats.org/presentationml/2006/main">
  <p:tag name="THINKCELLSHAPEDONOTDELETE" val="pIiHQ5HaSq0KpPbr8Pt1lfg"/>
</p:tagLst>
</file>

<file path=ppt/tags/tag44.xml><?xml version="1.0" encoding="utf-8"?>
<p:tagLst xmlns:p="http://schemas.openxmlformats.org/presentationml/2006/main">
  <p:tag name="THINKCELLSHAPEDONOTDELETE" val="pPpstBY3oaUyXoNDuH8GitQ"/>
</p:tagLst>
</file>

<file path=ppt/tags/tag45.xml><?xml version="1.0" encoding="utf-8"?>
<p:tagLst xmlns:p="http://schemas.openxmlformats.org/presentationml/2006/main">
  <p:tag name="THINKCELLSHAPEDONOTDELETE" val="p5Bp1GQOBhUONg5HapdUIFg"/>
</p:tagLst>
</file>

<file path=ppt/tags/tag46.xml><?xml version="1.0" encoding="utf-8"?>
<p:tagLst xmlns:p="http://schemas.openxmlformats.org/presentationml/2006/main">
  <p:tag name="THINKCELLSHAPEDONOTDELETE" val="pGBpupOFJX0qR4Mh1gutiPg"/>
</p:tagLst>
</file>

<file path=ppt/tags/tag47.xml><?xml version="1.0" encoding="utf-8"?>
<p:tagLst xmlns:p="http://schemas.openxmlformats.org/presentationml/2006/main">
  <p:tag name="THINKCELLSHAPEDONOTDELETE" val="p3Hwb7LlPMEuyMIUOPT22Bg"/>
</p:tagLst>
</file>

<file path=ppt/tags/tag48.xml><?xml version="1.0" encoding="utf-8"?>
<p:tagLst xmlns:p="http://schemas.openxmlformats.org/presentationml/2006/main">
  <p:tag name="THINKCELLSHAPEDONOTDELETE" val="pVsamQpYGQkyCUcazInf._w"/>
</p:tagLst>
</file>

<file path=ppt/tags/tag49.xml><?xml version="1.0" encoding="utf-8"?>
<p:tagLst xmlns:p="http://schemas.openxmlformats.org/presentationml/2006/main">
  <p:tag name="THINKCELLSHAPEDONOTDELETE" val="pOrT58Q_ruEyJMXah4bw0Iw"/>
</p:tagLst>
</file>

<file path=ppt/tags/tag50.xml><?xml version="1.0" encoding="utf-8"?>
<p:tagLst xmlns:p="http://schemas.openxmlformats.org/presentationml/2006/main">
  <p:tag name="THINKCELLSHAPEDONOTDELETE" val="pQpXX8FrQIE6NP2xhy7sApw"/>
</p:tagLst>
</file>

<file path=ppt/tags/tag51.xml><?xml version="1.0" encoding="utf-8"?>
<p:tagLst xmlns:p="http://schemas.openxmlformats.org/presentationml/2006/main">
  <p:tag name="THINKCELLSHAPEDONOTDELETE" val="peU.2lxmUe068dArTYu7bDQ"/>
</p:tagLst>
</file>

<file path=ppt/tags/tag52.xml><?xml version="1.0" encoding="utf-8"?>
<p:tagLst xmlns:p="http://schemas.openxmlformats.org/presentationml/2006/main">
  <p:tag name="THINKCELLSHAPEDONOTDELETE" val="phx750wuz1E2CknnRnXvreA"/>
</p:tagLst>
</file>

<file path=ppt/tags/tag53.xml><?xml version="1.0" encoding="utf-8"?>
<p:tagLst xmlns:p="http://schemas.openxmlformats.org/presentationml/2006/main">
  <p:tag name="THINKCELLSHAPEDONOTDELETE" val="ptgD5SXzVsEeSr6ZASM3NGQ"/>
</p:tagLst>
</file>

<file path=ppt/tags/tag54.xml><?xml version="1.0" encoding="utf-8"?>
<p:tagLst xmlns:p="http://schemas.openxmlformats.org/presentationml/2006/main">
  <p:tag name="THINKCELLSHAPEDONOTDELETE" val="ptgD5SXzVsEeSr6ZASM3NGQ"/>
</p:tagLst>
</file>

<file path=ppt/tags/tag55.xml><?xml version="1.0" encoding="utf-8"?>
<p:tagLst xmlns:p="http://schemas.openxmlformats.org/presentationml/2006/main">
  <p:tag name="THINKCELLSHAPEDONOTDELETE" val="pSOvD57k2kkioNfvuRO01Pw"/>
</p:tagLst>
</file>

<file path=ppt/tags/tag56.xml><?xml version="1.0" encoding="utf-8"?>
<p:tagLst xmlns:p="http://schemas.openxmlformats.org/presentationml/2006/main">
  <p:tag name="THINKCELLSHAPEDONOTDELETE" val="pFEnnPd2UkkyemQ7VEdmVLg"/>
</p:tagLst>
</file>

<file path=ppt/tags/tag57.xml><?xml version="1.0" encoding="utf-8"?>
<p:tagLst xmlns:p="http://schemas.openxmlformats.org/presentationml/2006/main">
  <p:tag name="THINKCELLSHAPEDONOTDELETE" val="pDStJw2qYZkKcgu3gH5n07w"/>
</p:tagLst>
</file>

<file path=ppt/tags/tag58.xml><?xml version="1.0" encoding="utf-8"?>
<p:tagLst xmlns:p="http://schemas.openxmlformats.org/presentationml/2006/main">
  <p:tag name="THINKCELLSHAPEDONOTDELETE" val="ptgD5SXzVsEeSr6ZASM3NGQ"/>
</p:tagLst>
</file>

<file path=ppt/tags/tag59.xml><?xml version="1.0" encoding="utf-8"?>
<p:tagLst xmlns:p="http://schemas.openxmlformats.org/presentationml/2006/main">
  <p:tag name="THINKCELLSHAPEDONOTDELETE" val="pNJs26zczukud1EFpQNMSaA"/>
</p:tagLst>
</file>

<file path=ppt/tags/tag60.xml><?xml version="1.0" encoding="utf-8"?>
<p:tagLst xmlns:p="http://schemas.openxmlformats.org/presentationml/2006/main">
  <p:tag name="THINKCELLSHAPEDONOTDELETE" val="pVsiFOkcfV0mJxU1kIPobCw"/>
</p:tagLst>
</file>

<file path=ppt/tags/tag61.xml><?xml version="1.0" encoding="utf-8"?>
<p:tagLst xmlns:p="http://schemas.openxmlformats.org/presentationml/2006/main">
  <p:tag name="THINKCELLSHAPEDONOTDELETE" val="peU.2lxmUe068dArTYu7bDQ"/>
</p:tagLst>
</file>

<file path=ppt/tags/tag62.xml><?xml version="1.0" encoding="utf-8"?>
<p:tagLst xmlns:p="http://schemas.openxmlformats.org/presentationml/2006/main">
  <p:tag name="THINKCELLSHAPEDONOTDELETE" val="pOrT58Q_ruEyJMXah4bw0Iw"/>
</p:tagLst>
</file>

<file path=ppt/tags/tag63.xml><?xml version="1.0" encoding="utf-8"?>
<p:tagLst xmlns:p="http://schemas.openxmlformats.org/presentationml/2006/main">
  <p:tag name="THINKCELLSHAPEDONOTDELETE" val="pQpXX8FrQIE6NP2xhy7sApw"/>
</p:tagLst>
</file>

<file path=ppt/tags/tag64.xml><?xml version="1.0" encoding="utf-8"?>
<p:tagLst xmlns:p="http://schemas.openxmlformats.org/presentationml/2006/main">
  <p:tag name="THINKCELLSHAPEDONOTDELETE" val="phx750wuz1E2CknnRnXvreA"/>
</p:tagLst>
</file>

<file path=ppt/tags/tag65.xml><?xml version="1.0" encoding="utf-8"?>
<p:tagLst xmlns:p="http://schemas.openxmlformats.org/presentationml/2006/main">
  <p:tag name="THINKCELLSHAPEDONOTDELETE" val="p04ovSxaYIE.t.W5qXUwdGA"/>
</p:tagLst>
</file>

<file path=ppt/tags/tag66.xml><?xml version="1.0" encoding="utf-8"?>
<p:tagLst xmlns:p="http://schemas.openxmlformats.org/presentationml/2006/main">
  <p:tag name="THINKCELLSHAPEDONOTDELETE" val="p9inxCbyQp0SCUV3Hirn1QA"/>
</p:tagLst>
</file>

<file path=ppt/tags/tag67.xml><?xml version="1.0" encoding="utf-8"?>
<p:tagLst xmlns:p="http://schemas.openxmlformats.org/presentationml/2006/main">
  <p:tag name="THINKCELLSHAPEDONOTDELETE" val="ptEy4vWrIMEKgbX7uobN3lQ"/>
</p:tagLst>
</file>

<file path=ppt/tags/tag68.xml><?xml version="1.0" encoding="utf-8"?>
<p:tagLst xmlns:p="http://schemas.openxmlformats.org/presentationml/2006/main">
  <p:tag name="THINKCELLSHAPEDONOTDELETE" val="pOrT58Q_ruEyJMXah4bw0Iw"/>
</p:tagLst>
</file>

<file path=ppt/tags/tag69.xml><?xml version="1.0" encoding="utf-8"?>
<p:tagLst xmlns:p="http://schemas.openxmlformats.org/presentationml/2006/main">
  <p:tag name="THINKCELLSHAPEDONOTDELETE" val="pQpXX8FrQIE6NP2xhy7sApw"/>
</p:tagLst>
</file>

<file path=ppt/tags/tag70.xml><?xml version="1.0" encoding="utf-8"?>
<p:tagLst xmlns:p="http://schemas.openxmlformats.org/presentationml/2006/main">
  <p:tag name="THINKCELLSHAPEDONOTDELETE" val="phx750wuz1E2CknnRnXvreA"/>
</p:tagLst>
</file>

<file path=ppt/tags/tag71.xml><?xml version="1.0" encoding="utf-8"?>
<p:tagLst xmlns:p="http://schemas.openxmlformats.org/presentationml/2006/main">
  <p:tag name="THINKCELLSHAPEDONOTDELETE" val="pOrT58Q_ruEyJMXah4bw0Iw"/>
</p:tagLst>
</file>

<file path=ppt/tags/tag72.xml><?xml version="1.0" encoding="utf-8"?>
<p:tagLst xmlns:p="http://schemas.openxmlformats.org/presentationml/2006/main">
  <p:tag name="THINKCELLSHAPEDONOTDELETE" val="pQpXX8FrQIE6NP2xhy7sApw"/>
</p:tagLst>
</file>

<file path=ppt/tags/tag73.xml><?xml version="1.0" encoding="utf-8"?>
<p:tagLst xmlns:p="http://schemas.openxmlformats.org/presentationml/2006/main">
  <p:tag name="THINKCELLSHAPEDONOTDELETE" val="pVdakR4W4Y0q.hEp29bnJ3Q"/>
</p:tagLst>
</file>

<file path=ppt/tags/tag74.xml><?xml version="1.0" encoding="utf-8"?>
<p:tagLst xmlns:p="http://schemas.openxmlformats.org/presentationml/2006/main">
  <p:tag name="THINKCELLSHAPEDONOTDELETE" val="p04ovSxaYIE.t.W5qXUwdGA"/>
</p:tagLst>
</file>

<file path=ppt/tags/tag75.xml><?xml version="1.0" encoding="utf-8"?>
<p:tagLst xmlns:p="http://schemas.openxmlformats.org/presentationml/2006/main">
  <p:tag name="THINKCELLSHAPEDONOTDELETE" val="p9inxCbyQp0SCUV3Hirn1QA"/>
</p:tagLst>
</file>

<file path=ppt/tags/tag76.xml><?xml version="1.0" encoding="utf-8"?>
<p:tagLst xmlns:p="http://schemas.openxmlformats.org/presentationml/2006/main">
  <p:tag name="THINKCELLSHAPEDONOTDELETE" val="ptEy4vWrIMEKgbX7uobN3lQ"/>
</p:tagLst>
</file>

<file path=ppt/tags/tag77.xml><?xml version="1.0" encoding="utf-8"?>
<p:tagLst xmlns:p="http://schemas.openxmlformats.org/presentationml/2006/main">
  <p:tag name="THINKCELLSHAPEDONOTDELETE" val="phx750wuz1E2CknnRnXvreA"/>
</p:tagLst>
</file>

<file path=ppt/tags/tag78.xml><?xml version="1.0" encoding="utf-8"?>
<p:tagLst xmlns:p="http://schemas.openxmlformats.org/presentationml/2006/main">
  <p:tag name="THINKCELLSHAPEDONOTDELETE" val="thinkcellActiveDocDoNotDelete"/>
</p:tagLst>
</file>

<file path=ppt/tags/tag79.xml><?xml version="1.0" encoding="utf-8"?>
<p:tagLst xmlns:p="http://schemas.openxmlformats.org/presentationml/2006/main">
  <p:tag name="THINKCELLSHAPEDONOTDELETE" val="pBLj1aONpTEqE1dUmS2alww"/>
</p:tagLst>
</file>

<file path=ppt/tags/tag80.xml><?xml version="1.0" encoding="utf-8"?>
<p:tagLst xmlns:p="http://schemas.openxmlformats.org/presentationml/2006/main">
  <p:tag name="THINKCELLSHAPEDONOTDELETE" val="poc9R5_eF.UupMJ3jX9q84Q"/>
</p:tagLst>
</file>

<file path=ppt/tags/tag81.xml><?xml version="1.0" encoding="utf-8"?>
<p:tagLst xmlns:p="http://schemas.openxmlformats.org/presentationml/2006/main">
  <p:tag name="THINKCELLSHAPEDONOTDELETE" val="phWPHyuoAsE.WfpKbpzCqqw"/>
</p:tagLst>
</file>

<file path=ppt/tags/tag82.xml><?xml version="1.0" encoding="utf-8"?>
<p:tagLst xmlns:p="http://schemas.openxmlformats.org/presentationml/2006/main">
  <p:tag name="THINKCELLSHAPEDONOTDELETE" val="pwVpocFmzMkuUaJy7sKwhPw"/>
</p:tagLst>
</file>

<file path=ppt/tags/tag83.xml><?xml version="1.0" encoding="utf-8"?>
<p:tagLst xmlns:p="http://schemas.openxmlformats.org/presentationml/2006/main">
  <p:tag name="THINKCELLSHAPEDONOTDELETE" val="p1o0ZsiXC40ykMJgLcE_.QA"/>
</p:tagLst>
</file>

<file path=ppt/tags/tag84.xml><?xml version="1.0" encoding="utf-8"?>
<p:tagLst xmlns:p="http://schemas.openxmlformats.org/presentationml/2006/main">
  <p:tag name="THINKCELLSHAPEDONOTDELETE" val="pJN9c4ZeMo0i621iDfqaLHA"/>
</p:tagLst>
</file>

<file path=ppt/tags/tag85.xml><?xml version="1.0" encoding="utf-8"?>
<p:tagLst xmlns:p="http://schemas.openxmlformats.org/presentationml/2006/main">
  <p:tag name="THINKCELLSHAPEDONOTDELETE" val="ppXeJFY.e.0SPRjEwy.ddDQ"/>
</p:tagLst>
</file>

<file path=ppt/tags/tag86.xml><?xml version="1.0" encoding="utf-8"?>
<p:tagLst xmlns:p="http://schemas.openxmlformats.org/presentationml/2006/main">
  <p:tag name="THINKCELLSHAPEDONOTDELETE" val="pjOzwVvO.ZkiTFqhDoSa9eQ"/>
</p:tagLst>
</file>

<file path=ppt/tags/tag87.xml><?xml version="1.0" encoding="utf-8"?>
<p:tagLst xmlns:p="http://schemas.openxmlformats.org/presentationml/2006/main">
  <p:tag name="THINKCELLSHAPEDONOTDELETE" val="thinkcellActiveDocDoNotDelete"/>
</p:tagLst>
</file>

<file path=ppt/tags/tag88.xml><?xml version="1.0" encoding="utf-8"?>
<p:tagLst xmlns:p="http://schemas.openxmlformats.org/presentationml/2006/main">
  <p:tag name="THINKCELLSHAPEDONOTDELETE" val="pF9fDmQxGske9v9smK6e6ew"/>
</p:tagLst>
</file>

<file path=ppt/tags/tag89.xml><?xml version="1.0" encoding="utf-8"?>
<p:tagLst xmlns:p="http://schemas.openxmlformats.org/presentationml/2006/main">
  <p:tag name="THINKCELLSHAPEDONOTDELETE" val="prtLwnc.ETk.shgeD5fd8og"/>
</p:tagLst>
</file>

<file path=ppt/tags/tag90.xml><?xml version="1.0" encoding="utf-8"?>
<p:tagLst xmlns:p="http://schemas.openxmlformats.org/presentationml/2006/main">
  <p:tag name="THINKCELLSHAPEDONOTDELETE" val="puyVMw0P.ekytpQBsIOT.fQ"/>
</p:tagLst>
</file>

<file path=ppt/tags/tag91.xml><?xml version="1.0" encoding="utf-8"?>
<p:tagLst xmlns:p="http://schemas.openxmlformats.org/presentationml/2006/main">
  <p:tag name="THINKCELLSHAPEDONOTDELETE" val="pNiy8rXzg7EW.D4Al48eUQA"/>
</p:tagLst>
</file>

<file path=ppt/tags/tag92.xml><?xml version="1.0" encoding="utf-8"?>
<p:tagLst xmlns:p="http://schemas.openxmlformats.org/presentationml/2006/main">
  <p:tag name="THINKCELLSHAPEDONOTDELETE" val="pGGIYloVkFUO6.fGX_LnsWw"/>
</p:tagLst>
</file>

<file path=ppt/tags/tag93.xml><?xml version="1.0" encoding="utf-8"?>
<p:tagLst xmlns:p="http://schemas.openxmlformats.org/presentationml/2006/main">
  <p:tag name="THINKCELLSHAPEDONOTDELETE" val="pirQpYSbn7keOa4bfDTJUWw"/>
</p:tagLst>
</file>

<file path=ppt/tags/tag94.xml><?xml version="1.0" encoding="utf-8"?>
<p:tagLst xmlns:p="http://schemas.openxmlformats.org/presentationml/2006/main">
  <p:tag name="THINKCELLSHAPEDONOTDELETE" val="pujnsHNJQ0kK7PW.64t4PlQ"/>
</p:tagLst>
</file>

<file path=ppt/tags/tag95.xml><?xml version="1.0" encoding="utf-8"?>
<p:tagLst xmlns:p="http://schemas.openxmlformats.org/presentationml/2006/main">
  <p:tag name="THINKCELLSHAPEDONOTDELETE" val="pGGIYloVkFUO6.fGX_LnsWw"/>
</p:tagLst>
</file>

<file path=ppt/tags/tag96.xml><?xml version="1.0" encoding="utf-8"?>
<p:tagLst xmlns:p="http://schemas.openxmlformats.org/presentationml/2006/main">
  <p:tag name="THINKCELLSHAPEDONOTDELETE" val="pirQpYSbn7keOa4bfDTJUWw"/>
</p:tagLst>
</file>

<file path=ppt/tags/tag97.xml><?xml version="1.0" encoding="utf-8"?>
<p:tagLst xmlns:p="http://schemas.openxmlformats.org/presentationml/2006/main">
  <p:tag name="THINKCELLSHAPEDONOTDELETE" val="p7hi_AMfdt0GzsILnPifrEw"/>
</p:tagLst>
</file>

<file path=ppt/tags/tag98.xml><?xml version="1.0" encoding="utf-8"?>
<p:tagLst xmlns:p="http://schemas.openxmlformats.org/presentationml/2006/main">
  <p:tag name="THINKCELLSHAPEDONOTDELETE" val="pGGIYloVkFUO6.fGX_LnsWw"/>
</p:tagLst>
</file>

<file path=ppt/tags/tag99.xml><?xml version="1.0" encoding="utf-8"?>
<p:tagLst xmlns:p="http://schemas.openxmlformats.org/presentationml/2006/main">
  <p:tag name="THINKCELLSHAPEDONOTDELETE" val="pirQpYSbn7keOa4bfDTJUWw"/>
</p:tagLst>
</file>

<file path=ppt/tags/tag100.xml><?xml version="1.0" encoding="utf-8"?>
<p:tagLst xmlns:p="http://schemas.openxmlformats.org/presentationml/2006/main">
  <p:tag name="THINKCELLSHAPEDONOTDELETE" val="p24Bx0p6UC02JXDr3JdVbTw"/>
</p:tagLst>
</file>

<file path=ppt/tags/tag101.xml><?xml version="1.0" encoding="utf-8"?>
<p:tagLst xmlns:p="http://schemas.openxmlformats.org/presentationml/2006/main">
  <p:tag name="THINKCELLSHAPEDONOTDELETE" val="pGGIYloVkFUO6.fGX_LnsWw"/>
</p:tagLst>
</file>

<file path=ppt/tags/tag102.xml><?xml version="1.0" encoding="utf-8"?>
<p:tagLst xmlns:p="http://schemas.openxmlformats.org/presentationml/2006/main">
  <p:tag name="THINKCELLSHAPEDONOTDELETE" val="pirQpYSbn7keOa4bfDTJUWw"/>
</p:tagLst>
</file>

<file path=ppt/tags/tag103.xml><?xml version="1.0" encoding="utf-8"?>
<p:tagLst xmlns:p="http://schemas.openxmlformats.org/presentationml/2006/main">
  <p:tag name="THINKCELLSHAPEDONOTDELETE" val="pwGObNO94Ck6vL5Ewv0VH0w"/>
</p:tagLst>
</file>

<file path=ppt/tags/tag104.xml><?xml version="1.0" encoding="utf-8"?>
<p:tagLst xmlns:p="http://schemas.openxmlformats.org/presentationml/2006/main">
  <p:tag name="THINKCELLSHAPEDONOTDELETE" val="pGGIYloVkFUO6.fGX_LnsWw"/>
</p:tagLst>
</file>

<file path=ppt/tags/tag105.xml><?xml version="1.0" encoding="utf-8"?>
<p:tagLst xmlns:p="http://schemas.openxmlformats.org/presentationml/2006/main">
  <p:tag name="THINKCELLSHAPEDONOTDELETE" val="pirQpYSbn7keOa4bfDTJUWw"/>
</p:tagLst>
</file>

<file path=ppt/tags/tag106.xml><?xml version="1.0" encoding="utf-8"?>
<p:tagLst xmlns:p="http://schemas.openxmlformats.org/presentationml/2006/main">
  <p:tag name="THINKCELLSHAPEDONOTDELETE" val="pObSgeOyI6kC3pX5tE7BfPA"/>
</p:tagLst>
</file>

<file path=ppt/tags/tag107.xml><?xml version="1.0" encoding="utf-8"?>
<p:tagLst xmlns:p="http://schemas.openxmlformats.org/presentationml/2006/main">
  <p:tag name="THINKCELLSHAPEDONOTDELETE" val="pGGIYloVkFUO6.fGX_LnsWw"/>
</p:tagLst>
</file>

<file path=ppt/tags/tag108.xml><?xml version="1.0" encoding="utf-8"?>
<p:tagLst xmlns:p="http://schemas.openxmlformats.org/presentationml/2006/main">
  <p:tag name="THINKCELLSHAPEDONOTDELETE" val="pirQpYSbn7keOa4bfDTJUWw"/>
</p:tagLst>
</file>

<file path=ppt/tags/tag109.xml><?xml version="1.0" encoding="utf-8"?>
<p:tagLst xmlns:p="http://schemas.openxmlformats.org/presentationml/2006/main">
  <p:tag name="THINKCELLSHAPEDONOTDELETE" val="p7qhwpR.atk6IBXV0HPiLJQ"/>
</p:tagLst>
</file>

<file path=ppt/tags/tag110.xml><?xml version="1.0" encoding="utf-8"?>
<p:tagLst xmlns:p="http://schemas.openxmlformats.org/presentationml/2006/main">
  <p:tag name="THINKCELLSHAPEDONOTDELETE" val="pGGIYloVkFUO6.fGX_LnsWw"/>
</p:tagLst>
</file>

<file path=ppt/tags/tag111.xml><?xml version="1.0" encoding="utf-8"?>
<p:tagLst xmlns:p="http://schemas.openxmlformats.org/presentationml/2006/main">
  <p:tag name="THINKCELLSHAPEDONOTDELETE" val="pirQpYSbn7keOa4bfDTJUWw"/>
</p:tagLst>
</file>

<file path=ppt/tags/tag112.xml><?xml version="1.0" encoding="utf-8"?>
<p:tagLst xmlns:p="http://schemas.openxmlformats.org/presentationml/2006/main">
  <p:tag name="THINKCELLSHAPEDONOTDELETE" val="pc1F77.PokUGagCADptVCeQ"/>
</p:tagLst>
</file>

<file path=ppt/tags/tag113.xml><?xml version="1.0" encoding="utf-8"?>
<p:tagLst xmlns:p="http://schemas.openxmlformats.org/presentationml/2006/main">
  <p:tag name="THINKCELLSHAPEDONOTDELETE" val="p.r6QMJasUEqLanZMcrvJsw"/>
</p:tagLst>
</file>

<file path=ppt/tags/tag114.xml><?xml version="1.0" encoding="utf-8"?>
<p:tagLst xmlns:p="http://schemas.openxmlformats.org/presentationml/2006/main">
  <p:tag name="THINKCELLSHAPEDONOTDELETE" val="pSJVB7bnUwUKirP5WsmIkOw"/>
</p:tagLst>
</file>

<file path=ppt/tags/tag115.xml><?xml version="1.0" encoding="utf-8"?>
<p:tagLst xmlns:p="http://schemas.openxmlformats.org/presentationml/2006/main">
  <p:tag name="THINKCELLSHAPEDONOTDELETE" val="pAknv3n2Sq0GzMAWgay1RgQ"/>
</p:tagLst>
</file>

<file path=ppt/tags/tag116.xml><?xml version="1.0" encoding="utf-8"?>
<p:tagLst xmlns:p="http://schemas.openxmlformats.org/presentationml/2006/main">
  <p:tag name="THINKCELLSHAPEDONOTDELETE" val="piKstVoXzvE2EhGIGv2Q2xA"/>
</p:tagLst>
</file>

<file path=ppt/tags/tag117.xml><?xml version="1.0" encoding="utf-8"?>
<p:tagLst xmlns:p="http://schemas.openxmlformats.org/presentationml/2006/main">
  <p:tag name="THINKCELLSHAPEDONOTDELETE" val="pWlCNa40YKEivXVW5iqPodg"/>
</p:tagLst>
</file>

<file path=ppt/tags/tag118.xml><?xml version="1.0" encoding="utf-8"?>
<p:tagLst xmlns:p="http://schemas.openxmlformats.org/presentationml/2006/main">
  <p:tag name="THINKCELLSHAPEDONOTDELETE" val="thinkcellActiveDocDoNotDelete"/>
</p:tagLst>
</file>

<file path=ppt/tags/tag119.xml><?xml version="1.0" encoding="utf-8"?>
<p:tagLst xmlns:p="http://schemas.openxmlformats.org/presentationml/2006/main">
  <p:tag name="RESIZE" val="Yes"/>
  <p:tag name="THINKCELLSHAPEDONOTDELETE" val="pWLCFJqxlwUqi._S35Pp39g"/>
</p:tagLst>
</file>

<file path=ppt/tags/tag120.xml><?xml version="1.0" encoding="utf-8"?>
<p:tagLst xmlns:p="http://schemas.openxmlformats.org/presentationml/2006/main">
  <p:tag name="THINKCELLSHAPEDONOTDELETE" val="pcnl5tLhN5k.SFSlON7FWFA"/>
</p:tagLst>
</file>

<file path=ppt/tags/tag121.xml><?xml version="1.0" encoding="utf-8"?>
<p:tagLst xmlns:p="http://schemas.openxmlformats.org/presentationml/2006/main">
  <p:tag name="THINKCELLSHAPEDONOTDELETE" val="pKhPzAtZNQEyOwWTm9jZNrw"/>
</p:tagLst>
</file>

<file path=ppt/tags/tag122.xml><?xml version="1.0" encoding="utf-8"?>
<p:tagLst xmlns:p="http://schemas.openxmlformats.org/presentationml/2006/main">
  <p:tag name="RESIZE" val="Yes"/>
</p:tagLst>
</file>

<file path=ppt/tags/tag123.xml><?xml version="1.0" encoding="utf-8"?>
<p:tagLst xmlns:p="http://schemas.openxmlformats.org/presentationml/2006/main">
  <p:tag name="NAME" val="1BoatTopShape"/>
</p:tagLst>
</file>

<file path=ppt/tags/tag124.xml><?xml version="1.0" encoding="utf-8"?>
<p:tagLst xmlns:p="http://schemas.openxmlformats.org/presentationml/2006/main">
  <p:tag name="NAME" val="1BoatBottomShape"/>
</p:tagLst>
</file>

<file path=ppt/tags/tag125.xml><?xml version="1.0" encoding="utf-8"?>
<p:tagLst xmlns:p="http://schemas.openxmlformats.org/presentationml/2006/main">
  <p:tag name="NAME" val="1BoatBottomText"/>
</p:tagLst>
</file>

<file path=ppt/tags/tag126.xml><?xml version="1.0" encoding="utf-8"?>
<p:tagLst xmlns:p="http://schemas.openxmlformats.org/presentationml/2006/main">
  <p:tag name="NAME" val="2BoatTopShape"/>
</p:tagLst>
</file>

<file path=ppt/tags/tag127.xml><?xml version="1.0" encoding="utf-8"?>
<p:tagLst xmlns:p="http://schemas.openxmlformats.org/presentationml/2006/main">
  <p:tag name="NAME" val="3BoatTopShape"/>
</p:tagLst>
</file>

<file path=ppt/tags/tag128.xml><?xml version="1.0" encoding="utf-8"?>
<p:tagLst xmlns:p="http://schemas.openxmlformats.org/presentationml/2006/main">
  <p:tag name="NAME" val="4BoatTopShape"/>
</p:tagLst>
</file>

<file path=ppt/tags/tag129.xml><?xml version="1.0" encoding="utf-8"?>
<p:tagLst xmlns:p="http://schemas.openxmlformats.org/presentationml/2006/main">
  <p:tag name="NAME" val="5BoatTopShape"/>
</p:tagLst>
</file>

<file path=ppt/tags/tag130.xml><?xml version="1.0" encoding="utf-8"?>
<p:tagLst xmlns:p="http://schemas.openxmlformats.org/presentationml/2006/main">
  <p:tag name="NAME" val="6BoatTopShape"/>
</p:tagLst>
</file>

<file path=ppt/tags/tag131.xml><?xml version="1.0" encoding="utf-8"?>
<p:tagLst xmlns:p="http://schemas.openxmlformats.org/presentationml/2006/main">
  <p:tag name="NAME" val="1BoatTopText"/>
</p:tagLst>
</file>

<file path=ppt/tags/tag132.xml><?xml version="1.0" encoding="utf-8"?>
<p:tagLst xmlns:p="http://schemas.openxmlformats.org/presentationml/2006/main">
  <p:tag name="THINKCELLSHAPEDONOTDELETE" val="thinkcellActiveDocDoNotDelete"/>
</p:tagLst>
</file>

<file path=ppt/tags/tag133.xml><?xml version="1.0" encoding="utf-8"?>
<p:tagLst xmlns:p="http://schemas.openxmlformats.org/presentationml/2006/main">
  <p:tag name="THINKCELLSHAPEDONOTDELETE" val="pCGTyEW57O0SbcCxYTX_4LA"/>
</p:tagLst>
</file>

<file path=ppt/tags/tag134.xml><?xml version="1.0" encoding="utf-8"?>
<p:tagLst xmlns:p="http://schemas.openxmlformats.org/presentationml/2006/main">
  <p:tag name="THINKCELLSHAPEDONOTDELETE" val="pgFxSqPkL7UuYGWFBhurpsw"/>
</p:tagLst>
</file>

<file path=ppt/tags/tag135.xml><?xml version="1.0" encoding="utf-8"?>
<p:tagLst xmlns:p="http://schemas.openxmlformats.org/presentationml/2006/main">
  <p:tag name="THINKCELLSHAPEDONOTDELETE" val="pfXf8moBRV0uDUoFzhlashQ"/>
</p:tagLst>
</file>

<file path=ppt/tags/tag136.xml><?xml version="1.0" encoding="utf-8"?>
<p:tagLst xmlns:p="http://schemas.openxmlformats.org/presentationml/2006/main">
  <p:tag name="RESIZE" val="Yes"/>
  <p:tag name="THINKCELLSHAPEDONOTDELETE" val="pr2kzeYZfkke11Zw3dMg1Rg"/>
</p:tagLst>
</file>

<file path=ppt/tags/tag137.xml><?xml version="1.0" encoding="utf-8"?>
<p:tagLst xmlns:p="http://schemas.openxmlformats.org/presentationml/2006/main">
  <p:tag name="RESIZE" val="Yes"/>
  <p:tag name="THINKCELLSHAPEDONOTDELETE" val="pz9dAGBDX0Em8EZcIryDk3Q"/>
</p:tagLst>
</file>

<file path=ppt/tags/tag138.xml><?xml version="1.0" encoding="utf-8"?>
<p:tagLst xmlns:p="http://schemas.openxmlformats.org/presentationml/2006/main">
  <p:tag name="THINKCELLSHAPEDONOTDELETE" val="p3keFA2dpV0qSRFlCm9860w"/>
</p:tagLst>
</file>

<file path=ppt/tags/tag139.xml><?xml version="1.0" encoding="utf-8"?>
<p:tagLst xmlns:p="http://schemas.openxmlformats.org/presentationml/2006/main">
  <p:tag name="THINKCELLSHAPEDONOTDELETE" val="p1gC8Z2GAak6cQsC1x5iHLQ"/>
</p:tagLst>
</file>

<file path=ppt/tags/tag140.xml><?xml version="1.0" encoding="utf-8"?>
<p:tagLst xmlns:p="http://schemas.openxmlformats.org/presentationml/2006/main">
  <p:tag name="THINKCELLSHAPEDONOTDELETE" val="pWYpHbKAP30Sag2O9WxwaEA"/>
</p:tagLst>
</file>

<file path=ppt/tags/tag141.xml><?xml version="1.0" encoding="utf-8"?>
<p:tagLst xmlns:p="http://schemas.openxmlformats.org/presentationml/2006/main">
  <p:tag name="THINKCELLSHAPEDONOTDELETE" val="pjYFwbGeKZUyEf_4ZF7gRgA"/>
</p:tagLst>
</file>

<file path=ppt/tags/tag142.xml><?xml version="1.0" encoding="utf-8"?>
<p:tagLst xmlns:p="http://schemas.openxmlformats.org/presentationml/2006/main">
  <p:tag name="THINKCELLSHAPEDONOTDELETE" val="pXKuKIe89XEKQJT2xJJ3JWQ"/>
</p:tagLst>
</file>

<file path=ppt/tags/tag143.xml><?xml version="1.0" encoding="utf-8"?>
<p:tagLst xmlns:p="http://schemas.openxmlformats.org/presentationml/2006/main">
  <p:tag name="THINKCELLSHAPEDONOTDELETE" val="pro05YqUznUyWy8HdWTBZiQ"/>
</p:tagLst>
</file>

<file path=ppt/tags/tag144.xml><?xml version="1.0" encoding="utf-8"?>
<p:tagLst xmlns:p="http://schemas.openxmlformats.org/presentationml/2006/main">
  <p:tag name="RESIZE" val="Yes"/>
  <p:tag name="THINKCELLSHAPEDONOTDELETE" val="pdUdlQ0x4qUi0OgtQoEpRYA"/>
</p:tagLst>
</file>

<file path=ppt/tags/tag145.xml><?xml version="1.0" encoding="utf-8"?>
<p:tagLst xmlns:p="http://schemas.openxmlformats.org/presentationml/2006/main">
  <p:tag name="RESIZE" val="Yes"/>
  <p:tag name="THINKCELLSHAPEDONOTDELETE" val="pZBISUhqWL0yuWBE.EkkHgQ"/>
</p:tagLst>
</file>

<file path=ppt/tags/tag146.xml><?xml version="1.0" encoding="utf-8"?>
<p:tagLst xmlns:p="http://schemas.openxmlformats.org/presentationml/2006/main">
  <p:tag name="RESIZE" val="Yes"/>
</p:tagLst>
</file>

<file path=ppt/tags/tag147.xml><?xml version="1.0" encoding="utf-8"?>
<p:tagLst xmlns:p="http://schemas.openxmlformats.org/presentationml/2006/main">
  <p:tag name="RESIZE" val="Yes"/>
  <p:tag name="THINKCELLSHAPEDONOTDELETE" val="p_OuYCLEHu0qCCRSjDfqv3w"/>
</p:tagLst>
</file>

<file path=ppt/tags/tag148.xml><?xml version="1.0" encoding="utf-8"?>
<p:tagLst xmlns:p="http://schemas.openxmlformats.org/presentationml/2006/main">
  <p:tag name="RESIZE" val="Yes"/>
  <p:tag name="THINKCELLSHAPEDONOTDELETE" val="pxQtMwjFrTEiTiNAO8Uqg8g"/>
</p:tagLst>
</file>

<file path=ppt/tags/tag149.xml><?xml version="1.0" encoding="utf-8"?>
<p:tagLst xmlns:p="http://schemas.openxmlformats.org/presentationml/2006/main">
  <p:tag name="RESIZE" val="Yes"/>
  <p:tag name="THINKCELLSHAPEDONOTDELETE" val="pQrtcATZCt0GQJdIsYXTRlQ"/>
</p:tagLst>
</file>

<file path=ppt/tags/tag150.xml><?xml version="1.0" encoding="utf-8"?>
<p:tagLst xmlns:p="http://schemas.openxmlformats.org/presentationml/2006/main">
  <p:tag name="THINKCELLSHAPEDONOTDELETE" val="plm3s9ombikSQYaTG50WnTA"/>
</p:tagLst>
</file>

<file path=ppt/tags/tag151.xml><?xml version="1.0" encoding="utf-8"?>
<p:tagLst xmlns:p="http://schemas.openxmlformats.org/presentationml/2006/main">
  <p:tag name="THINKCELLSHAPEDONOTDELETE" val="pKPNWHW08J06bLR94orkJ3w"/>
</p:tagLst>
</file>

<file path=ppt/tags/tag152.xml><?xml version="1.0" encoding="utf-8"?>
<p:tagLst xmlns:p="http://schemas.openxmlformats.org/presentationml/2006/main">
  <p:tag name="THINKCELLSHAPEDONOTDELETE" val="ptfv3gGPu0E6D8bReL1x6nQ"/>
</p:tagLst>
</file>

<file path=ppt/tags/tag153.xml><?xml version="1.0" encoding="utf-8"?>
<p:tagLst xmlns:p="http://schemas.openxmlformats.org/presentationml/2006/main">
  <p:tag name="THINKCELLSHAPEDONOTDELETE" val="pmc7QLOkZ9U.FM4o6uQSR4w"/>
</p:tagLst>
</file>

<file path=ppt/tags/tag154.xml><?xml version="1.0" encoding="utf-8"?>
<p:tagLst xmlns:p="http://schemas.openxmlformats.org/presentationml/2006/main">
  <p:tag name="THINKCELLSHAPEDONOTDELETE" val="pEHbOUA6nZEuvZw520Zjc1A"/>
</p:tagLst>
</file>

<file path=ppt/tags/tag155.xml><?xml version="1.0" encoding="utf-8"?>
<p:tagLst xmlns:p="http://schemas.openxmlformats.org/presentationml/2006/main">
  <p:tag name="THINKCELLSHAPEDONOTDELETE" val="pKPNWHW08J06bLR94orkJ3w"/>
</p:tagLst>
</file>

<file path=ppt/tags/tag156.xml><?xml version="1.0" encoding="utf-8"?>
<p:tagLst xmlns:p="http://schemas.openxmlformats.org/presentationml/2006/main">
  <p:tag name="RESIZE" val="Yes"/>
  <p:tag name="THINKCELLSHAPEDONOTDELETE" val="p2YYIIyjRQUWTfQsrwqZROg"/>
</p:tagLst>
</file>

<file path=ppt/tags/tag157.xml><?xml version="1.0" encoding="utf-8"?>
<p:tagLst xmlns:p="http://schemas.openxmlformats.org/presentationml/2006/main">
  <p:tag name="THINKCELLSHAPEDONOTDELETE" val="thinkcellActiveDocDoNotDelete"/>
</p:tagLst>
</file>

<file path=ppt/tags/tag158.xml><?xml version="1.0" encoding="utf-8"?>
<p:tagLst xmlns:p="http://schemas.openxmlformats.org/presentationml/2006/main">
  <p:tag name="RESIZE" val="Yes"/>
</p:tagLst>
</file>

<file path=ppt/tags/tag159.xml><?xml version="1.0" encoding="utf-8"?>
<p:tagLst xmlns:p="http://schemas.openxmlformats.org/presentationml/2006/main">
  <p:tag name="RESIZE" val="Yes"/>
</p:tagLst>
</file>

<file path=ppt/tags/tag160.xml><?xml version="1.0" encoding="utf-8"?>
<p:tagLst xmlns:p="http://schemas.openxmlformats.org/presentationml/2006/main">
  <p:tag name="NAME" val="1BoatTopShape"/>
</p:tagLst>
</file>

<file path=ppt/tags/tag161.xml><?xml version="1.0" encoding="utf-8"?>
<p:tagLst xmlns:p="http://schemas.openxmlformats.org/presentationml/2006/main">
  <p:tag name="NAME" val="1BoatTopText"/>
</p:tagLst>
</file>

<file path=ppt/tags/tag162.xml><?xml version="1.0" encoding="utf-8"?>
<p:tagLst xmlns:p="http://schemas.openxmlformats.org/presentationml/2006/main">
  <p:tag name="NAME" val="1BoatBottomShape"/>
</p:tagLst>
</file>

<file path=ppt/tags/tag163.xml><?xml version="1.0" encoding="utf-8"?>
<p:tagLst xmlns:p="http://schemas.openxmlformats.org/presentationml/2006/main">
  <p:tag name="NAME" val="1BoatBottomText"/>
</p:tagLst>
</file>

<file path=ppt/tags/tag164.xml><?xml version="1.0" encoding="utf-8"?>
<p:tagLst xmlns:p="http://schemas.openxmlformats.org/presentationml/2006/main">
  <p:tag name="NAME" val="2BoatTopShape"/>
</p:tagLst>
</file>

<file path=ppt/tags/tag165.xml><?xml version="1.0" encoding="utf-8"?>
<p:tagLst xmlns:p="http://schemas.openxmlformats.org/presentationml/2006/main">
  <p:tag name="NAME" val="3BoatTopShape"/>
</p:tagLst>
</file>

<file path=ppt/tags/tag166.xml><?xml version="1.0" encoding="utf-8"?>
<p:tagLst xmlns:p="http://schemas.openxmlformats.org/presentationml/2006/main">
  <p:tag name="NAME" val="4BoatTopShape"/>
</p:tagLst>
</file>

<file path=ppt/tags/tag167.xml><?xml version="1.0" encoding="utf-8"?>
<p:tagLst xmlns:p="http://schemas.openxmlformats.org/presentationml/2006/main">
  <p:tag name="NAME" val="5BoatTopShape"/>
</p:tagLst>
</file>

<file path=ppt/tags/tag168.xml><?xml version="1.0" encoding="utf-8"?>
<p:tagLst xmlns:p="http://schemas.openxmlformats.org/presentationml/2006/main">
  <p:tag name="NAME" val="6BoatTopShape"/>
</p:tagLst>
</file>

<file path=ppt/tags/tag169.xml><?xml version="1.0" encoding="utf-8"?>
<p:tagLst xmlns:p="http://schemas.openxmlformats.org/presentationml/2006/main">
  <p:tag name="NAME" val="1BoatTopText"/>
</p:tagLst>
</file>

<file path=ppt/tags/tag170.xml><?xml version="1.0" encoding="utf-8"?>
<p:tagLst xmlns:p="http://schemas.openxmlformats.org/presentationml/2006/main">
  <p:tag name="THINKCELLSHAPEDONOTDELETE" val="thinkcellActiveDocDoNotDelete"/>
</p:tagLst>
</file>

<file path=ppt/tags/tag171.xml><?xml version="1.0" encoding="utf-8"?>
<p:tagLst xmlns:p="http://schemas.openxmlformats.org/presentationml/2006/main">
  <p:tag name="THINKCELLSHAPEDONOTDELETE" val="pRAw27WzGTkOgWWdxFX7inQ"/>
</p:tagLst>
</file>

<file path=ppt/tags/tag172.xml><?xml version="1.0" encoding="utf-8"?>
<p:tagLst xmlns:p="http://schemas.openxmlformats.org/presentationml/2006/main">
  <p:tag name="THINKCELLSHAPEDONOTDELETE" val="p4RxaUNE8Eku5MCE4ib54Jg"/>
</p:tagLst>
</file>

<file path=ppt/tags/tag173.xml><?xml version="1.0" encoding="utf-8"?>
<p:tagLst xmlns:p="http://schemas.openxmlformats.org/presentationml/2006/main">
  <p:tag name="THINKCELLSHAPEDONOTDELETE" val="po0VJIo6lIUWL2dwsRE_zGw"/>
</p:tagLst>
</file>

<file path=ppt/tags/tag174.xml><?xml version="1.0" encoding="utf-8"?>
<p:tagLst xmlns:p="http://schemas.openxmlformats.org/presentationml/2006/main">
  <p:tag name="THINKCELLSHAPEDONOTDELETE" val="pBuH3q3dZpke0zWwNP9r6Qg"/>
</p:tagLst>
</file>

<file path=ppt/tags/tag175.xml><?xml version="1.0" encoding="utf-8"?>
<p:tagLst xmlns:p="http://schemas.openxmlformats.org/presentationml/2006/main">
  <p:tag name="THINKCELLSHAPEDONOTDELETE" val="pphRKI6R8xEqFfr6T8wZxWw"/>
</p:tagLst>
</file>

<file path=ppt/tags/tag176.xml><?xml version="1.0" encoding="utf-8"?>
<p:tagLst xmlns:p="http://schemas.openxmlformats.org/presentationml/2006/main">
  <p:tag name="RESIZE" val="Yes"/>
</p:tagLst>
</file>

<file path=ppt/tags/tag177.xml><?xml version="1.0" encoding="utf-8"?>
<p:tagLst xmlns:p="http://schemas.openxmlformats.org/presentationml/2006/main">
  <p:tag name="THINKCELLSHAPEDONOTDELETE" val="thinkcellActiveDocDoNotDelete"/>
</p:tagLst>
</file>

<file path=ppt/tags/tag178.xml><?xml version="1.0" encoding="utf-8"?>
<p:tagLst xmlns:p="http://schemas.openxmlformats.org/presentationml/2006/main">
  <p:tag name="RESIZE" val="Yes"/>
</p:tagLst>
</file>

<file path=ppt/tags/tag179.xml><?xml version="1.0" encoding="utf-8"?>
<p:tagLst xmlns:p="http://schemas.openxmlformats.org/presentationml/2006/main">
  <p:tag name="RESIZE" val="Yes"/>
</p:tagLst>
</file>

<file path=ppt/tags/tag180.xml><?xml version="1.0" encoding="utf-8"?>
<p:tagLst xmlns:p="http://schemas.openxmlformats.org/presentationml/2006/main">
  <p:tag name="RESIZE" val="Yes"/>
</p:tagLst>
</file>

<file path=ppt/tags/tag181.xml><?xml version="1.0" encoding="utf-8"?>
<p:tagLst xmlns:p="http://schemas.openxmlformats.org/presentationml/2006/main">
  <p:tag name="THINKCELLSHAPEDONOTDELETE" val="thinkcellActiveDocDoNotDelete"/>
</p:tagLst>
</file>

<file path=ppt/tags/tag182.xml><?xml version="1.0" encoding="utf-8"?>
<p:tagLst xmlns:p="http://schemas.openxmlformats.org/presentationml/2006/main">
  <p:tag name="RESIZE" val="Yes"/>
</p:tagLst>
</file>

<file path=ppt/tags/tag183.xml><?xml version="1.0" encoding="utf-8"?>
<p:tagLst xmlns:p="http://schemas.openxmlformats.org/presentationml/2006/main">
  <p:tag name="RESIZE" val="Yes"/>
</p:tagLst>
</file>

<file path=ppt/tags/tag184.xml><?xml version="1.0" encoding="utf-8"?>
<p:tagLst xmlns:p="http://schemas.openxmlformats.org/presentationml/2006/main">
  <p:tag name="RESIZE" val="Yes"/>
</p:tagLst>
</file>

<file path=ppt/tags/tag185.xml><?xml version="1.0" encoding="utf-8"?>
<p:tagLst xmlns:p="http://schemas.openxmlformats.org/presentationml/2006/main">
  <p:tag name="RESIZE" val="Yes"/>
</p:tagLst>
</file>

<file path=ppt/tags/tag186.xml><?xml version="1.0" encoding="utf-8"?>
<p:tagLst xmlns:p="http://schemas.openxmlformats.org/presentationml/2006/main">
  <p:tag name="RESIZE" val="Yes"/>
</p:tagLst>
</file>

<file path=ppt/tags/tag187.xml><?xml version="1.0" encoding="utf-8"?>
<p:tagLst xmlns:p="http://schemas.openxmlformats.org/presentationml/2006/main">
  <p:tag name="RESIZE" val="Yes"/>
</p:tagLst>
</file>

<file path=ppt/tags/tag188.xml><?xml version="1.0" encoding="utf-8"?>
<p:tagLst xmlns:p="http://schemas.openxmlformats.org/presentationml/2006/main">
  <p:tag name="THINKCELLSHAPEDONOTDELETE" val="thinkcellActiveDocDoNotDelete"/>
</p:tagLst>
</file>

<file path=ppt/tags/tag189.xml><?xml version="1.0" encoding="utf-8"?>
<p:tagLst xmlns:p="http://schemas.openxmlformats.org/presentationml/2006/main">
  <p:tag name="THINKCELLSHAPEDONOTDELETE" val="pva2c908WrE.T8d4bG21HYg"/>
</p:tagLst>
</file>

<file path=ppt/tags/tag190.xml><?xml version="1.0" encoding="utf-8"?>
<p:tagLst xmlns:p="http://schemas.openxmlformats.org/presentationml/2006/main">
  <p:tag name="RESIZE" val="Yes"/>
  <p:tag name="THINKCELLSHAPEDONOTDELETE" val="pybwhbfroW0qijp6mfEtxHA"/>
</p:tagLst>
</file>

<file path=ppt/tags/tag191.xml><?xml version="1.0" encoding="utf-8"?>
<p:tagLst xmlns:p="http://schemas.openxmlformats.org/presentationml/2006/main">
  <p:tag name="THINKCELLSHAPEDONOTDELETE" val="pW2P8FtGzCkaNLDqSkUUjQg"/>
</p:tagLst>
</file>

<file path=ppt/tags/tag192.xml><?xml version="1.0" encoding="utf-8"?>
<p:tagLst xmlns:p="http://schemas.openxmlformats.org/presentationml/2006/main">
  <p:tag name="THINKCELLSHAPEDONOTDELETE" val="pTdhTxVkKpkq5v60mQyrXgQ"/>
</p:tagLst>
</file>

<file path=ppt/tags/tag193.xml><?xml version="1.0" encoding="utf-8"?>
<p:tagLst xmlns:p="http://schemas.openxmlformats.org/presentationml/2006/main">
  <p:tag name="THINKCELLSHAPEDONOTDELETE" val="p3MT29lqrPU6CPYQTXRq7eQ"/>
</p:tagLst>
</file>

<file path=ppt/tags/tag194.xml><?xml version="1.0" encoding="utf-8"?>
<p:tagLst xmlns:p="http://schemas.openxmlformats.org/presentationml/2006/main">
  <p:tag name="THINKCELLSHAPEDONOTDELETE" val="ptbEqJvbz_UKJxGKTimmFQw"/>
</p:tagLst>
</file>

<file path=ppt/tags/tag195.xml><?xml version="1.0" encoding="utf-8"?>
<p:tagLst xmlns:p="http://schemas.openxmlformats.org/presentationml/2006/main">
  <p:tag name="THINKCELLSHAPEDONOTDELETE" val="p0.EiAYV82EGbQZQ6gL7HyA"/>
</p:tagLst>
</file>

<file path=ppt/tags/tag196.xml><?xml version="1.0" encoding="utf-8"?>
<p:tagLst xmlns:p="http://schemas.openxmlformats.org/presentationml/2006/main">
  <p:tag name="THINKCELLSHAPEDONOTDELETE" val="pi8IYKSSD70W8GiixJcIN3A"/>
</p:tagLst>
</file>

<file path=ppt/tags/tag197.xml><?xml version="1.0" encoding="utf-8"?>
<p:tagLst xmlns:p="http://schemas.openxmlformats.org/presentationml/2006/main">
  <p:tag name="THINKCELLSHAPEDONOTDELETE" val="p.g1brA.uUEK9rC2znLfT5w"/>
</p:tagLst>
</file>

<file path=ppt/tags/tag198.xml><?xml version="1.0" encoding="utf-8"?>
<p:tagLst xmlns:p="http://schemas.openxmlformats.org/presentationml/2006/main">
  <p:tag name="THINKCELLSHAPEDONOTDELETE" val="thinkcellActiveDocDoNotDelete"/>
</p:tagLst>
</file>

<file path=ppt/tags/tag199.xml><?xml version="1.0" encoding="utf-8"?>
<p:tagLst xmlns:p="http://schemas.openxmlformats.org/presentationml/2006/main">
  <p:tag name="THINKCELLSHAPEDONOTDELETE" val="thinkcellActiveDocDoNotDelete"/>
</p:tagLst>
</file>

<file path=ppt/tags/tag200.xml><?xml version="1.0" encoding="utf-8"?>
<p:tagLst xmlns:p="http://schemas.openxmlformats.org/presentationml/2006/main">
  <p:tag name="RESIZE" val="Yes"/>
</p:tagLst>
</file>

<file path=ppt/tags/tag201.xml><?xml version="1.0" encoding="utf-8"?>
<p:tagLst xmlns:p="http://schemas.openxmlformats.org/presentationml/2006/main">
  <p:tag name="THINKCELLSHAPEDONOTDELETE" val="thinkcellActiveDocDoNotDelete"/>
</p:tagLst>
</file>

<file path=ppt/tags/tag202.xml><?xml version="1.0" encoding="utf-8"?>
<p:tagLst xmlns:p="http://schemas.openxmlformats.org/presentationml/2006/main">
  <p:tag name="THINKCELLSHAPEDONOTDELETE" val="pBa5oYjAVjkeplvrGKs1kVA"/>
</p:tagLst>
</file>

<file path=ppt/tags/tag203.xml><?xml version="1.0" encoding="utf-8"?>
<p:tagLst xmlns:p="http://schemas.openxmlformats.org/presentationml/2006/main">
  <p:tag name="THINKCELLSHAPEDONOTDELETE" val="psacvIcLk_EKNGS7dGawTXQ"/>
</p:tagLst>
</file>

<file path=ppt/tags/tag204.xml><?xml version="1.0" encoding="utf-8"?>
<p:tagLst xmlns:p="http://schemas.openxmlformats.org/presentationml/2006/main">
  <p:tag name="THINKCELLSHAPEDONOTDELETE" val="pOFMTX.Z0xUK.64r.oXaUbg"/>
</p:tagLst>
</file>

<file path=ppt/tags/tag205.xml><?xml version="1.0" encoding="utf-8"?>
<p:tagLst xmlns:p="http://schemas.openxmlformats.org/presentationml/2006/main">
  <p:tag name="THINKCELLSHAPEDONOTDELETE" val="p1wyBr6KktUykJzljFgPJcA"/>
</p:tagLst>
</file>

<file path=ppt/tags/tag206.xml><?xml version="1.0" encoding="utf-8"?>
<p:tagLst xmlns:p="http://schemas.openxmlformats.org/presentationml/2006/main">
  <p:tag name="THINKCELLSHAPEDONOTDELETE" val="prkgn1iC0WEyWKPRzMYr1KA"/>
</p:tagLst>
</file>

<file path=ppt/tags/tag207.xml><?xml version="1.0" encoding="utf-8"?>
<p:tagLst xmlns:p="http://schemas.openxmlformats.org/presentationml/2006/main">
  <p:tag name="THINKCELLSHAPEDONOTDELETE" val="pNE3pbbuhCkWhnftKTCnqqQ"/>
</p:tagLst>
</file>

<file path=ppt/tags/tag208.xml><?xml version="1.0" encoding="utf-8"?>
<p:tagLst xmlns:p="http://schemas.openxmlformats.org/presentationml/2006/main">
  <p:tag name="THINKCELLSHAPEDONOTDELETE" val="pvf8XmBKymEC4BtwAN7Bfqg"/>
</p:tagLst>
</file>

<file path=ppt/tags/tag209.xml><?xml version="1.0" encoding="utf-8"?>
<p:tagLst xmlns:p="http://schemas.openxmlformats.org/presentationml/2006/main">
  <p:tag name="THINKCELLSHAPEDONOTDELETE" val="pDvbkWw0iok6uxt4fTdSa6w"/>
</p:tagLst>
</file>

<file path=ppt/tags/tag210.xml><?xml version="1.0" encoding="utf-8"?>
<p:tagLst xmlns:p="http://schemas.openxmlformats.org/presentationml/2006/main">
  <p:tag name="THINKCELLSHAPEDONOTDELETE" val="pN85GX8aAr0qbJbBNQIy.hA"/>
</p:tagLst>
</file>

<file path=ppt/tags/tag211.xml><?xml version="1.0" encoding="utf-8"?>
<p:tagLst xmlns:p="http://schemas.openxmlformats.org/presentationml/2006/main">
  <p:tag name="THINKCELLSHAPEDONOTDELETE" val="pvkYPMf7sXU.t6wrJztaI.w"/>
</p:tagLst>
</file>

<file path=ppt/tags/tag212.xml><?xml version="1.0" encoding="utf-8"?>
<p:tagLst xmlns:p="http://schemas.openxmlformats.org/presentationml/2006/main">
  <p:tag name="THINKCELLSHAPEDONOTDELETE" val="pIxnz0dKwfkiBQFuPCoFFPQ"/>
</p:tagLst>
</file>

<file path=ppt/tags/tag213.xml><?xml version="1.0" encoding="utf-8"?>
<p:tagLst xmlns:p="http://schemas.openxmlformats.org/presentationml/2006/main">
  <p:tag name="THINKCELLSHAPEDONOTDELETE" val="pBCUXDTCk4EymBHW0GTdMHA"/>
</p:tagLst>
</file>

<file path=ppt/tags/tag214.xml><?xml version="1.0" encoding="utf-8"?>
<p:tagLst xmlns:p="http://schemas.openxmlformats.org/presentationml/2006/main">
  <p:tag name="THINKCELLSHAPEDONOTDELETE" val="p8VY9nnGsJ0O2mCrWLl.ihg"/>
</p:tagLst>
</file>

<file path=ppt/tags/tag215.xml><?xml version="1.0" encoding="utf-8"?>
<p:tagLst xmlns:p="http://schemas.openxmlformats.org/presentationml/2006/main">
  <p:tag name="THINKCELLSHAPEDONOTDELETE" val="p4BH_dVC2F0mosyW.XC..KQ"/>
</p:tagLst>
</file>

<file path=ppt/tags/tag216.xml><?xml version="1.0" encoding="utf-8"?>
<p:tagLst xmlns:p="http://schemas.openxmlformats.org/presentationml/2006/main">
  <p:tag name="THINKCELLSHAPEDONOTDELETE" val="pwC8EgKWsrky6FCMpqcxTlQ"/>
</p:tagLst>
</file>

<file path=ppt/tags/tag217.xml><?xml version="1.0" encoding="utf-8"?>
<p:tagLst xmlns:p="http://schemas.openxmlformats.org/presentationml/2006/main">
  <p:tag name="THINKCELLSHAPEDONOTDELETE" val="pBDD_wLMg9kmMJwGK0LkJgw"/>
</p:tagLst>
</file>

<file path=ppt/tags/tag218.xml><?xml version="1.0" encoding="utf-8"?>
<p:tagLst xmlns:p="http://schemas.openxmlformats.org/presentationml/2006/main">
  <p:tag name="THINKCELLSHAPEDONOTDELETE" val="phc9fSTHXQUSXyKberqQaVA"/>
</p:tagLst>
</file>

<file path=ppt/tags/tag219.xml><?xml version="1.0" encoding="utf-8"?>
<p:tagLst xmlns:p="http://schemas.openxmlformats.org/presentationml/2006/main">
  <p:tag name="THINKCELLSHAPEDONOTDELETE" val="pJpQP7q2K_Ua_MHo0XshaeA"/>
</p:tagLst>
</file>

<file path=ppt/tags/tag220.xml><?xml version="1.0" encoding="utf-8"?>
<p:tagLst xmlns:p="http://schemas.openxmlformats.org/presentationml/2006/main">
  <p:tag name="THINKCELLSHAPEDONOTDELETE" val="pnarLuxplbk6l2f3xALpHnA"/>
</p:tagLst>
</file>

<file path=ppt/tags/tag221.xml><?xml version="1.0" encoding="utf-8"?>
<p:tagLst xmlns:p="http://schemas.openxmlformats.org/presentationml/2006/main">
  <p:tag name="THINKCELLSHAPEDONOTDELETE" val="paFSRan2VUESFJRgWPqI7Ow"/>
</p:tagLst>
</file>

<file path=ppt/tags/tag222.xml><?xml version="1.0" encoding="utf-8"?>
<p:tagLst xmlns:p="http://schemas.openxmlformats.org/presentationml/2006/main">
  <p:tag name="THINKCELLSHAPEDONOTDELETE" val="pePs4DkS8j0qKIY.2teNjfQ"/>
</p:tagLst>
</file>

<file path=ppt/tags/tag223.xml><?xml version="1.0" encoding="utf-8"?>
<p:tagLst xmlns:p="http://schemas.openxmlformats.org/presentationml/2006/main">
  <p:tag name="THINKCELLSHAPEDONOTDELETE" val="p31PW9UJ.50W8rSJWf1ocrA"/>
</p:tagLst>
</file>

<file path=ppt/tags/tag224.xml><?xml version="1.0" encoding="utf-8"?>
<p:tagLst xmlns:p="http://schemas.openxmlformats.org/presentationml/2006/main">
  <p:tag name="THINKCELLSHAPEDONOTDELETE" val="pDIOjbzn4uUCyaQ_lW9oxMQ"/>
</p:tagLst>
</file>

<file path=ppt/tags/tag225.xml><?xml version="1.0" encoding="utf-8"?>
<p:tagLst xmlns:p="http://schemas.openxmlformats.org/presentationml/2006/main">
  <p:tag name="THINKCELLSHAPEDONOTDELETE" val="pLJaUOSOJ206wJt6iEE8m6g"/>
</p:tagLst>
</file>

<file path=ppt/tags/tag226.xml><?xml version="1.0" encoding="utf-8"?>
<p:tagLst xmlns:p="http://schemas.openxmlformats.org/presentationml/2006/main">
  <p:tag name="THINKCELLSHAPEDONOTDELETE" val="p_xbz1Ps5nEeLvs.pxHF_Iw"/>
</p:tagLst>
</file>

<file path=ppt/tags/tag227.xml><?xml version="1.0" encoding="utf-8"?>
<p:tagLst xmlns:p="http://schemas.openxmlformats.org/presentationml/2006/main">
  <p:tag name="THINKCELLSHAPEDONOTDELETE" val="pxOO_cCr3nk2TCeigYAaV3Q"/>
</p:tagLst>
</file>

<file path=ppt/tags/tag228.xml><?xml version="1.0" encoding="utf-8"?>
<p:tagLst xmlns:p="http://schemas.openxmlformats.org/presentationml/2006/main">
  <p:tag name="THINKCELLSHAPEDONOTDELETE" val="palM1SMooykGS6wRAmY.Hlg"/>
</p:tagLst>
</file>

<file path=ppt/tags/tag229.xml><?xml version="1.0" encoding="utf-8"?>
<p:tagLst xmlns:p="http://schemas.openxmlformats.org/presentationml/2006/main">
  <p:tag name="THINKCELLSHAPEDONOTDELETE" val="poGIm.XAk10irc5FhLU56bw"/>
</p:tagLst>
</file>

<file path=ppt/tags/tag230.xml><?xml version="1.0" encoding="utf-8"?>
<p:tagLst xmlns:p="http://schemas.openxmlformats.org/presentationml/2006/main">
  <p:tag name="THINKCELLSHAPEDONOTDELETE" val="pFOh5KY2zT0OksVVhXSr_lQ"/>
</p:tagLst>
</file>

<file path=ppt/tags/tag231.xml><?xml version="1.0" encoding="utf-8"?>
<p:tagLst xmlns:p="http://schemas.openxmlformats.org/presentationml/2006/main">
  <p:tag name="THINKCELLSHAPEDONOTDELETE" val="pv0vndF..WUC_4JOWYqXNfQ"/>
</p:tagLst>
</file>

<file path=ppt/tags/tag232.xml><?xml version="1.0" encoding="utf-8"?>
<p:tagLst xmlns:p="http://schemas.openxmlformats.org/presentationml/2006/main">
  <p:tag name="THINKCELLSHAPEDONOTDELETE" val="pWG9Ncz7lukOGp.2pGPOauA"/>
</p:tagLst>
</file>

<file path=ppt/tags/tag233.xml><?xml version="1.0" encoding="utf-8"?>
<p:tagLst xmlns:p="http://schemas.openxmlformats.org/presentationml/2006/main">
  <p:tag name="THINKCELLSHAPEDONOTDELETE" val="pscSpSSt.okGPS7TDXHBNUQ"/>
</p:tagLst>
</file>

<file path=ppt/tags/tag234.xml><?xml version="1.0" encoding="utf-8"?>
<p:tagLst xmlns:p="http://schemas.openxmlformats.org/presentationml/2006/main">
  <p:tag name="THINKCELLSHAPEDONOTDELETE" val="pBAqaeSGgvEG3KQ9lAlTkqQ"/>
</p:tagLst>
</file>

<file path=ppt/tags/tag235.xml><?xml version="1.0" encoding="utf-8"?>
<p:tagLst xmlns:p="http://schemas.openxmlformats.org/presentationml/2006/main">
  <p:tag name="THINKCELLSHAPEDONOTDELETE" val="p8.a4hrxUE0WQTHeGCFLL6w"/>
</p:tagLst>
</file>

<file path=ppt/tags/tag236.xml><?xml version="1.0" encoding="utf-8"?>
<p:tagLst xmlns:p="http://schemas.openxmlformats.org/presentationml/2006/main">
  <p:tag name="THINKCELLSHAPEDONOTDELETE" val="p5MpDVq4L302i4UsBxyHhCQ"/>
</p:tagLst>
</file>

<file path=ppt/tags/tag237.xml><?xml version="1.0" encoding="utf-8"?>
<p:tagLst xmlns:p="http://schemas.openxmlformats.org/presentationml/2006/main">
  <p:tag name="THINKCELLSHAPEDONOTDELETE" val="pEAiMCRlbj0iScP1E7K7GrA"/>
</p:tagLst>
</file>

<file path=ppt/tags/tag238.xml><?xml version="1.0" encoding="utf-8"?>
<p:tagLst xmlns:p="http://schemas.openxmlformats.org/presentationml/2006/main">
  <p:tag name="THINKCELLSHAPEDONOTDELETE" val="pBie56ixMKka9O.kw8nCGIQ"/>
</p:tagLst>
</file>

<file path=ppt/tags/tag239.xml><?xml version="1.0" encoding="utf-8"?>
<p:tagLst xmlns:p="http://schemas.openxmlformats.org/presentationml/2006/main">
  <p:tag name="THINKCELLSHAPEDONOTDELETE" val="p7BBhtaIXLEW4E66UsaH4Jg"/>
</p:tagLst>
</file>

<file path=ppt/tags/tag240.xml><?xml version="1.0" encoding="utf-8"?>
<p:tagLst xmlns:p="http://schemas.openxmlformats.org/presentationml/2006/main">
  <p:tag name="THINKCELLSHAPEDONOTDELETE" val="pK7N6fUNsRkOqkzRWCnNS2A"/>
</p:tagLst>
</file>

<file path=ppt/tags/tag241.xml><?xml version="1.0" encoding="utf-8"?>
<p:tagLst xmlns:p="http://schemas.openxmlformats.org/presentationml/2006/main">
  <p:tag name="THINKCELLSHAPEDONOTDELETE" val="pivyBfGpO.UGiVmxvjlzmEw"/>
</p:tagLst>
</file>

<file path=ppt/tags/tag242.xml><?xml version="1.0" encoding="utf-8"?>
<p:tagLst xmlns:p="http://schemas.openxmlformats.org/presentationml/2006/main">
  <p:tag name="THINKCELLSHAPEDONOTDELETE" val="pzM3SVLKFxkOpUtiFU9JaHQ"/>
</p:tagLst>
</file>

<file path=ppt/tags/tag243.xml><?xml version="1.0" encoding="utf-8"?>
<p:tagLst xmlns:p="http://schemas.openxmlformats.org/presentationml/2006/main">
  <p:tag name="THINKCELLSHAPEDONOTDELETE" val="pM5XU4pAoe0utkI9frjNvQQ"/>
</p:tagLst>
</file>

<file path=ppt/tags/tag244.xml><?xml version="1.0" encoding="utf-8"?>
<p:tagLst xmlns:p="http://schemas.openxmlformats.org/presentationml/2006/main">
  <p:tag name="THINKCELLSHAPEDONOTDELETE" val="pvZdipm7oYki1yDR0sf5b7Q"/>
</p:tagLst>
</file>

<file path=ppt/tags/tag245.xml><?xml version="1.0" encoding="utf-8"?>
<p:tagLst xmlns:p="http://schemas.openxmlformats.org/presentationml/2006/main">
  <p:tag name="THINKCELLSHAPEDONOTDELETE" val="pYyy2rAa2kU6s.pFelczc_g"/>
</p:tagLst>
</file>

<file path=ppt/tags/tag246.xml><?xml version="1.0" encoding="utf-8"?>
<p:tagLst xmlns:p="http://schemas.openxmlformats.org/presentationml/2006/main">
  <p:tag name="THINKCELLSHAPEDONOTDELETE" val="poZ_7LmXiTU2QpyP1_s8JPA"/>
</p:tagLst>
</file>

<file path=ppt/tags/tag247.xml><?xml version="1.0" encoding="utf-8"?>
<p:tagLst xmlns:p="http://schemas.openxmlformats.org/presentationml/2006/main">
  <p:tag name="THINKCELLSHAPEDONOTDELETE" val="podh_I5lgNEqZpnyvsmtWlw"/>
</p:tagLst>
</file>

<file path=ppt/tags/tag248.xml><?xml version="1.0" encoding="utf-8"?>
<p:tagLst xmlns:p="http://schemas.openxmlformats.org/presentationml/2006/main">
  <p:tag name="THINKCELLSHAPEDONOTDELETE" val="pBhsJ7eG3mUi5.UkADpV2Fg"/>
</p:tagLst>
</file>

<file path=ppt/tags/tag249.xml><?xml version="1.0" encoding="utf-8"?>
<p:tagLst xmlns:p="http://schemas.openxmlformats.org/presentationml/2006/main">
  <p:tag name="THINKCELLSHAPEDONOTDELETE" val="pbwX6h6_510Sa6JmmOIa0OQ"/>
</p:tagLst>
</file>

<file path=ppt/tags/tag250.xml><?xml version="1.0" encoding="utf-8"?>
<p:tagLst xmlns:p="http://schemas.openxmlformats.org/presentationml/2006/main">
  <p:tag name="THINKCELLSHAPEDONOTDELETE" val="pcs_Ng898nESY4PHqdZNR7g"/>
</p:tagLst>
</file>

<file path=ppt/tags/tag251.xml><?xml version="1.0" encoding="utf-8"?>
<p:tagLst xmlns:p="http://schemas.openxmlformats.org/presentationml/2006/main">
  <p:tag name="THINKCELLSHAPEDONOTDELETE" val="pnwzt_7Uy7kOtp9xsqbnmUQ"/>
</p:tagLst>
</file>

<file path=ppt/tags/tag252.xml><?xml version="1.0" encoding="utf-8"?>
<p:tagLst xmlns:p="http://schemas.openxmlformats.org/presentationml/2006/main">
  <p:tag name="THINKCELLSHAPEDONOTDELETE" val="pzfRMuMDrk0KnqfhiJg0Lbw"/>
</p:tagLst>
</file>

<file path=ppt/tags/tag253.xml><?xml version="1.0" encoding="utf-8"?>
<p:tagLst xmlns:p="http://schemas.openxmlformats.org/presentationml/2006/main">
  <p:tag name="THINKCELLSHAPEDONOTDELETE" val="paZNv332WmkGWqQc42s4b3Q"/>
</p:tagLst>
</file>

<file path=ppt/tags/tag254.xml><?xml version="1.0" encoding="utf-8"?>
<p:tagLst xmlns:p="http://schemas.openxmlformats.org/presentationml/2006/main">
  <p:tag name="THINKCELLSHAPEDONOTDELETE" val="pKQUwPQhYc0qfG4rR0lO6tQ"/>
</p:tagLst>
</file>

<file path=ppt/tags/tag255.xml><?xml version="1.0" encoding="utf-8"?>
<p:tagLst xmlns:p="http://schemas.openxmlformats.org/presentationml/2006/main">
  <p:tag name="THINKCELLSHAPEDONOTDELETE" val="pqNsGaOQzbUOpS4_rh4Z7aA"/>
</p:tagLst>
</file>

<file path=ppt/tags/tag256.xml><?xml version="1.0" encoding="utf-8"?>
<p:tagLst xmlns:p="http://schemas.openxmlformats.org/presentationml/2006/main">
  <p:tag name="THINKCELLSHAPEDONOTDELETE" val="paSnwgQvjZEmPe1M5VyOV7w"/>
</p:tagLst>
</file>

<file path=ppt/tags/tag257.xml><?xml version="1.0" encoding="utf-8"?>
<p:tagLst xmlns:p="http://schemas.openxmlformats.org/presentationml/2006/main">
  <p:tag name="THINKCELLSHAPEDONOTDELETE" val="pQyR1lKNNBEya_2Vsu7V7.w"/>
</p:tagLst>
</file>

<file path=ppt/tags/tag258.xml><?xml version="1.0" encoding="utf-8"?>
<p:tagLst xmlns:p="http://schemas.openxmlformats.org/presentationml/2006/main">
  <p:tag name="THINKCELLSHAPEDONOTDELETE" val="pHiB91gl3_UW63ry5yMY9aA"/>
</p:tagLst>
</file>

<file path=ppt/tags/tag259.xml><?xml version="1.0" encoding="utf-8"?>
<p:tagLst xmlns:p="http://schemas.openxmlformats.org/presentationml/2006/main">
  <p:tag name="THINKCELLSHAPEDONOTDELETE" val="p8.oWIpnPDUSV6BLuSFIlvA"/>
</p:tagLst>
</file>

<file path=ppt/tags/tag260.xml><?xml version="1.0" encoding="utf-8"?>
<p:tagLst xmlns:p="http://schemas.openxmlformats.org/presentationml/2006/main">
  <p:tag name="THINKCELLSHAPEDONOTDELETE" val="pN0pid1xoqkOdekm5Pr7tmQ"/>
</p:tagLst>
</file>

<file path=ppt/tags/tag261.xml><?xml version="1.0" encoding="utf-8"?>
<p:tagLst xmlns:p="http://schemas.openxmlformats.org/presentationml/2006/main">
  <p:tag name="THINKCELLSHAPEDONOTDELETE" val="pQtGLH8rZlEe.veY2PCeFag"/>
</p:tagLst>
</file>

<file path=ppt/tags/tag262.xml><?xml version="1.0" encoding="utf-8"?>
<p:tagLst xmlns:p="http://schemas.openxmlformats.org/presentationml/2006/main">
  <p:tag name="THINKCELLSHAPEDONOTDELETE" val="pqHATJ0clrUuMQZxaaARgTA"/>
</p:tagLst>
</file>

<file path=ppt/tags/tag263.xml><?xml version="1.0" encoding="utf-8"?>
<p:tagLst xmlns:p="http://schemas.openxmlformats.org/presentationml/2006/main">
  <p:tag name="THINKCELLSHAPEDONOTDELETE" val="pTmi2jUCV2EG1C0pemGgDVQ"/>
</p:tagLst>
</file>

<file path=ppt/tags/tag264.xml><?xml version="1.0" encoding="utf-8"?>
<p:tagLst xmlns:p="http://schemas.openxmlformats.org/presentationml/2006/main">
  <p:tag name="THINKCELLSHAPEDONOTDELETE" val="plLLznUIkqUWXHbBxJ.hJCg"/>
</p:tagLst>
</file>

<file path=ppt/tags/tag265.xml><?xml version="1.0" encoding="utf-8"?>
<p:tagLst xmlns:p="http://schemas.openxmlformats.org/presentationml/2006/main">
  <p:tag name="THINKCELLSHAPEDONOTDELETE" val="p8pHavQNGI06X3kVXZ004yA"/>
</p:tagLst>
</file>

<file path=ppt/tags/tag266.xml><?xml version="1.0" encoding="utf-8"?>
<p:tagLst xmlns:p="http://schemas.openxmlformats.org/presentationml/2006/main">
  <p:tag name="THINKCELLSHAPEDONOTDELETE" val="pBXEXBn3Mq0aRqvO1Y9PLiQ"/>
</p:tagLst>
</file>

<file path=ppt/tags/tag267.xml><?xml version="1.0" encoding="utf-8"?>
<p:tagLst xmlns:p="http://schemas.openxmlformats.org/presentationml/2006/main">
  <p:tag name="THINKCELLSHAPEDONOTDELETE" val="puCx8wUUGp02kmrmZHl5CoA"/>
</p:tagLst>
</file>

<file path=ppt/tags/tag268.xml><?xml version="1.0" encoding="utf-8"?>
<p:tagLst xmlns:p="http://schemas.openxmlformats.org/presentationml/2006/main">
  <p:tag name="THINKCELLSHAPEDONOTDELETE" val="thinkcellActiveDocDoNotDelete"/>
</p:tagLst>
</file>

<file path=ppt/tags/tag269.xml><?xml version="1.0" encoding="utf-8"?>
<p:tagLst xmlns:p="http://schemas.openxmlformats.org/presentationml/2006/main">
  <p:tag name="THINKCELLSHAPEDONOTDELETE" val="paLlOuKYxFUuxPRpBV9xs7Q"/>
</p:tagLst>
</file>

<file path=ppt/tags/tag270.xml><?xml version="1.0" encoding="utf-8"?>
<p:tagLst xmlns:p="http://schemas.openxmlformats.org/presentationml/2006/main">
  <p:tag name="THINKCELLSHAPEDONOTDELETE" val="p9Ey7igeJAkidUb3yFdE9Iw"/>
</p:tagLst>
</file>

<file path=ppt/tags/tag271.xml><?xml version="1.0" encoding="utf-8"?>
<p:tagLst xmlns:p="http://schemas.openxmlformats.org/presentationml/2006/main">
  <p:tag name="THINKCELLSHAPEDONOTDELETE" val="pL.gSniTq_0mRtacdr_sDfA"/>
</p:tagLst>
</file>

<file path=ppt/tags/tag272.xml><?xml version="1.0" encoding="utf-8"?>
<p:tagLst xmlns:p="http://schemas.openxmlformats.org/presentationml/2006/main">
  <p:tag name="THINKCELLSHAPEDONOTDELETE" val="pns7MWZjwaUCWZOW8wHVbmQ"/>
</p:tagLst>
</file>

<file path=ppt/tags/tag273.xml><?xml version="1.0" encoding="utf-8"?>
<p:tagLst xmlns:p="http://schemas.openxmlformats.org/presentationml/2006/main">
  <p:tag name="THINKCELLSHAPEDONOTDELETE" val="pQCFvJH3pjEuB0eSLSCt8QQ"/>
</p:tagLst>
</file>

<file path=ppt/tags/tag274.xml><?xml version="1.0" encoding="utf-8"?>
<p:tagLst xmlns:p="http://schemas.openxmlformats.org/presentationml/2006/main">
  <p:tag name="THINKCELLSHAPEDONOTDELETE" val="pLuAgxP.XMkeU1z0vUDHztA"/>
</p:tagLst>
</file>

<file path=ppt/tags/tag275.xml><?xml version="1.0" encoding="utf-8"?>
<p:tagLst xmlns:p="http://schemas.openxmlformats.org/presentationml/2006/main">
  <p:tag name="THINKCELLSHAPEDONOTDELETE" val="paOAZ9_X.IUSa8kgOJffghQ"/>
</p:tagLst>
</file>

<file path=ppt/tags/tag276.xml><?xml version="1.0" encoding="utf-8"?>
<p:tagLst xmlns:p="http://schemas.openxmlformats.org/presentationml/2006/main">
  <p:tag name="THINKCELLSHAPEDONOTDELETE" val="p6RotE1o22UG8BTO8YoEmpQ"/>
</p:tagLst>
</file>

<file path=ppt/tags/tag277.xml><?xml version="1.0" encoding="utf-8"?>
<p:tagLst xmlns:p="http://schemas.openxmlformats.org/presentationml/2006/main">
  <p:tag name="THINKCELLSHAPEDONOTDELETE" val="pegkhRKbzd0G1AMDsGds_Qg"/>
</p:tagLst>
</file>

<file path=ppt/tags/tag278.xml><?xml version="1.0" encoding="utf-8"?>
<p:tagLst xmlns:p="http://schemas.openxmlformats.org/presentationml/2006/main">
  <p:tag name="THINKCELLSHAPEDONOTDELETE" val="pNjKist6FK06MfLGRaEtKZg"/>
</p:tagLst>
</file>

<file path=ppt/tags/tag279.xml><?xml version="1.0" encoding="utf-8"?>
<p:tagLst xmlns:p="http://schemas.openxmlformats.org/presentationml/2006/main">
  <p:tag name="THINKCELLSHAPEDONOTDELETE" val="pAOH3PG5J90uurc3QLImeCQ"/>
</p:tagLst>
</file>

<file path=ppt/tags/tag280.xml><?xml version="1.0" encoding="utf-8"?>
<p:tagLst xmlns:p="http://schemas.openxmlformats.org/presentationml/2006/main">
  <p:tag name="THINKCELLSHAPEDONOTDELETE" val="pBH4mDrjovUCCo8dxrrSzSg"/>
</p:tagLst>
</file>

<file path=ppt/tags/tag281.xml><?xml version="1.0" encoding="utf-8"?>
<p:tagLst xmlns:p="http://schemas.openxmlformats.org/presentationml/2006/main">
  <p:tag name="THINKCELLSHAPEDONOTDELETE" val="pJry.h9z3wUW8wqJ2fuvaKw"/>
</p:tagLst>
</file>

<file path=ppt/tags/tag282.xml><?xml version="1.0" encoding="utf-8"?>
<p:tagLst xmlns:p="http://schemas.openxmlformats.org/presentationml/2006/main">
  <p:tag name="THINKCELLSHAPEDONOTDELETE" val="pqqcjld4SDEOKOjFJPU3Tew"/>
</p:tagLst>
</file>

<file path=ppt/tags/tag283.xml><?xml version="1.0" encoding="utf-8"?>
<p:tagLst xmlns:p="http://schemas.openxmlformats.org/presentationml/2006/main">
  <p:tag name="THINKCELLSHAPEDONOTDELETE" val="pNVgtXBDd7Umvz59LQWBNpg"/>
</p:tagLst>
</file>

<file path=ppt/tags/tag284.xml><?xml version="1.0" encoding="utf-8"?>
<p:tagLst xmlns:p="http://schemas.openxmlformats.org/presentationml/2006/main">
  <p:tag name="THINKCELLSHAPEDONOTDELETE" val="pDArKBolrz0yTEVXNG_rEMA"/>
</p:tagLst>
</file>

<file path=ppt/tags/tag285.xml><?xml version="1.0" encoding="utf-8"?>
<p:tagLst xmlns:p="http://schemas.openxmlformats.org/presentationml/2006/main">
  <p:tag name="THINKCELLSHAPEDONOTDELETE" val="p4CAWUuCuMUWxzRwiOtzhBw"/>
</p:tagLst>
</file>

<file path=ppt/tags/tag286.xml><?xml version="1.0" encoding="utf-8"?>
<p:tagLst xmlns:p="http://schemas.openxmlformats.org/presentationml/2006/main">
  <p:tag name="THINKCELLSHAPEDONOTDELETE" val="p_h.CFCHiGEGvDJgMcWQ7FQ"/>
</p:tagLst>
</file>

<file path=ppt/tags/tag287.xml><?xml version="1.0" encoding="utf-8"?>
<p:tagLst xmlns:p="http://schemas.openxmlformats.org/presentationml/2006/main">
  <p:tag name="THINKCELLSHAPEDONOTDELETE" val="pX0PZqIpRD0GhQnG9KRehkw"/>
</p:tagLst>
</file>

<file path=ppt/tags/tag288.xml><?xml version="1.0" encoding="utf-8"?>
<p:tagLst xmlns:p="http://schemas.openxmlformats.org/presentationml/2006/main">
  <p:tag name="THINKCELLSHAPEDONOTDELETE" val="pJeirbSAGkESQeoArTlqKAg"/>
</p:tagLst>
</file>

<file path=ppt/tags/tag289.xml><?xml version="1.0" encoding="utf-8"?>
<p:tagLst xmlns:p="http://schemas.openxmlformats.org/presentationml/2006/main">
  <p:tag name="THINKCELLSHAPEDONOTDELETE" val="pHiOdB9CsV02Xd3vXc3ImfQ"/>
</p:tagLst>
</file>

<file path=ppt/tags/tag290.xml><?xml version="1.0" encoding="utf-8"?>
<p:tagLst xmlns:p="http://schemas.openxmlformats.org/presentationml/2006/main">
  <p:tag name="THINKCELLSHAPEDONOTDELETE" val="pkOaMN0Ue10eUvQacc37N0A"/>
</p:tagLst>
</file>

<file path=ppt/tags/tag291.xml><?xml version="1.0" encoding="utf-8"?>
<p:tagLst xmlns:p="http://schemas.openxmlformats.org/presentationml/2006/main">
  <p:tag name="THINKCELLSHAPEDONOTDELETE" val="pawxIbLSnNUGBWdLpldt.Mw"/>
</p:tagLst>
</file>

<file path=ppt/tags/tag292.xml><?xml version="1.0" encoding="utf-8"?>
<p:tagLst xmlns:p="http://schemas.openxmlformats.org/presentationml/2006/main">
  <p:tag name="THINKCELLSHAPEDONOTDELETE" val="ptiYxfLBU4Eidf4pMxc8P3g"/>
</p:tagLst>
</file>

<file path=ppt/tags/tag293.xml><?xml version="1.0" encoding="utf-8"?>
<p:tagLst xmlns:p="http://schemas.openxmlformats.org/presentationml/2006/main">
  <p:tag name="THINKCELLSHAPEDONOTDELETE" val="pga0zUZMTD0unucnP39lcDQ"/>
</p:tagLst>
</file>

<file path=ppt/tags/tag294.xml><?xml version="1.0" encoding="utf-8"?>
<p:tagLst xmlns:p="http://schemas.openxmlformats.org/presentationml/2006/main">
  <p:tag name="THINKCELLSHAPEDONOTDELETE" val="pbIZkMPtB.keIZ3wJZZr91w"/>
</p:tagLst>
</file>

<file path=ppt/tags/tag295.xml><?xml version="1.0" encoding="utf-8"?>
<p:tagLst xmlns:p="http://schemas.openxmlformats.org/presentationml/2006/main">
  <p:tag name="THINKCELLSHAPEDONOTDELETE" val="pipWdo5UBj0aZpYXoV.6fCg"/>
</p:tagLst>
</file>

<file path=ppt/tags/tag296.xml><?xml version="1.0" encoding="utf-8"?>
<p:tagLst xmlns:p="http://schemas.openxmlformats.org/presentationml/2006/main">
  <p:tag name="THINKCELLSHAPEDONOTDELETE" val="p7WUywlT5n0mN.y0A3CmGYg"/>
</p:tagLst>
</file>

<file path=ppt/tags/tag297.xml><?xml version="1.0" encoding="utf-8"?>
<p:tagLst xmlns:p="http://schemas.openxmlformats.org/presentationml/2006/main">
  <p:tag name="THINKCELLSHAPEDONOTDELETE" val="pcHBeBUwAkkO0.5Salc_rVw"/>
</p:tagLst>
</file>

<file path=ppt/tags/tag298.xml><?xml version="1.0" encoding="utf-8"?>
<p:tagLst xmlns:p="http://schemas.openxmlformats.org/presentationml/2006/main">
  <p:tag name="THINKCELLSHAPEDONOTDELETE" val="peT7HA_OK1Umm6LKJtzz8bQ"/>
</p:tagLst>
</file>

<file path=ppt/tags/tag299.xml><?xml version="1.0" encoding="utf-8"?>
<p:tagLst xmlns:p="http://schemas.openxmlformats.org/presentationml/2006/main">
  <p:tag name="THINKCELLSHAPEDONOTDELETE" val="pGO3PO8QYbkmr48TlPBhZqA"/>
</p:tagLst>
</file>

<file path=ppt/tags/tag300.xml><?xml version="1.0" encoding="utf-8"?>
<p:tagLst xmlns:p="http://schemas.openxmlformats.org/presentationml/2006/main">
  <p:tag name="THINKCELLSHAPEDONOTDELETE" val="p46bX3rsVe0iAhd0kG2oi5Q"/>
</p:tagLst>
</file>

<file path=ppt/tags/tag301.xml><?xml version="1.0" encoding="utf-8"?>
<p:tagLst xmlns:p="http://schemas.openxmlformats.org/presentationml/2006/main">
  <p:tag name="THINKCELLSHAPEDONOTDELETE" val="pbo6QVcGyEEGGsMxsaiwDpw"/>
</p:tagLst>
</file>

<file path=ppt/tags/tag302.xml><?xml version="1.0" encoding="utf-8"?>
<p:tagLst xmlns:p="http://schemas.openxmlformats.org/presentationml/2006/main">
  <p:tag name="THINKCELLSHAPEDONOTDELETE" val="pF4YvMlKDtUGSLeUrj.FUng"/>
</p:tagLst>
</file>

<file path=ppt/tags/tag303.xml><?xml version="1.0" encoding="utf-8"?>
<p:tagLst xmlns:p="http://schemas.openxmlformats.org/presentationml/2006/main">
  <p:tag name="THINKCELLSHAPEDONOTDELETE" val="pdPuFtJ4l1Euwn2ScV5cgeQ"/>
</p:tagLst>
</file>

<file path=ppt/tags/tag304.xml><?xml version="1.0" encoding="utf-8"?>
<p:tagLst xmlns:p="http://schemas.openxmlformats.org/presentationml/2006/main">
  <p:tag name="THINKCELLSHAPEDONOTDELETE" val="psU52Gc7PTke01TPid0DHeg"/>
</p:tagLst>
</file>

<file path=ppt/tags/tag305.xml><?xml version="1.0" encoding="utf-8"?>
<p:tagLst xmlns:p="http://schemas.openxmlformats.org/presentationml/2006/main">
  <p:tag name="THINKCELLSHAPEDONOTDELETE" val="pqCNULrBu10SPwJYnC7MZnA"/>
</p:tagLst>
</file>

<file path=ppt/tags/tag306.xml><?xml version="1.0" encoding="utf-8"?>
<p:tagLst xmlns:p="http://schemas.openxmlformats.org/presentationml/2006/main">
  <p:tag name="THINKCELLSHAPEDONOTDELETE" val="paiqjVH_dekK.7DQjR0mZ0w"/>
</p:tagLst>
</file>

<file path=ppt/tags/tag307.xml><?xml version="1.0" encoding="utf-8"?>
<p:tagLst xmlns:p="http://schemas.openxmlformats.org/presentationml/2006/main">
  <p:tag name="THINKCELLSHAPEDONOTDELETE" val="pTB7FzLFt_k2bdXaAXyJfRQ"/>
</p:tagLst>
</file>

<file path=ppt/tags/tag308.xml><?xml version="1.0" encoding="utf-8"?>
<p:tagLst xmlns:p="http://schemas.openxmlformats.org/presentationml/2006/main">
  <p:tag name="THINKCELLSHAPEDONOTDELETE" val="pPoSeMbAgJEq6rWbi.RjIAw"/>
</p:tagLst>
</file>

<file path=ppt/tags/tag309.xml><?xml version="1.0" encoding="utf-8"?>
<p:tagLst xmlns:p="http://schemas.openxmlformats.org/presentationml/2006/main">
  <p:tag name="THINKCELLSHAPEDONOTDELETE" val="pHvcpE_rCrEKYIBxJjgfkpg"/>
</p:tagLst>
</file>

<file path=ppt/tags/tag310.xml><?xml version="1.0" encoding="utf-8"?>
<p:tagLst xmlns:p="http://schemas.openxmlformats.org/presentationml/2006/main">
  <p:tag name="THINKCELLSHAPEDONOTDELETE" val="ppTzadJZma0CZUD0fPlgWfg"/>
</p:tagLst>
</file>

<file path=ppt/tags/tag311.xml><?xml version="1.0" encoding="utf-8"?>
<p:tagLst xmlns:p="http://schemas.openxmlformats.org/presentationml/2006/main">
  <p:tag name="THINKCELLSHAPEDONOTDELETE" val="pKq5ATgSVUE2h76gqlvRU3Q"/>
</p:tagLst>
</file>

<file path=ppt/tags/tag312.xml><?xml version="1.0" encoding="utf-8"?>
<p:tagLst xmlns:p="http://schemas.openxmlformats.org/presentationml/2006/main">
  <p:tag name="THINKCELLSHAPEDONOTDELETE" val="pU3CybtPCZESYnAlBFWjGxw"/>
</p:tagLst>
</file>

<file path=ppt/tags/tag313.xml><?xml version="1.0" encoding="utf-8"?>
<p:tagLst xmlns:p="http://schemas.openxmlformats.org/presentationml/2006/main">
  <p:tag name="THINKCELLSHAPEDONOTDELETE" val="pHAi_kZ9IWUO85gCpSYJu9A"/>
</p:tagLst>
</file>

<file path=ppt/tags/tag314.xml><?xml version="1.0" encoding="utf-8"?>
<p:tagLst xmlns:p="http://schemas.openxmlformats.org/presentationml/2006/main">
  <p:tag name="THINKCELLSHAPEDONOTDELETE" val="pHfmTjfxeTEumFowpDZR6Qw"/>
</p:tagLst>
</file>

<file path=ppt/tags/tag315.xml><?xml version="1.0" encoding="utf-8"?>
<p:tagLst xmlns:p="http://schemas.openxmlformats.org/presentationml/2006/main">
  <p:tag name="THINKCELLSHAPEDONOTDELETE" val="pl7s.c_OPa06vEnHSP8Uenw"/>
</p:tagLst>
</file>

<file path=ppt/tags/tag316.xml><?xml version="1.0" encoding="utf-8"?>
<p:tagLst xmlns:p="http://schemas.openxmlformats.org/presentationml/2006/main">
  <p:tag name="THINKCELLSHAPEDONOTDELETE" val="thinkcellActiveDocDoNotDelete"/>
</p:tagLst>
</file>

<file path=ppt/tags/tag317.xml><?xml version="1.0" encoding="utf-8"?>
<p:tagLst xmlns:p="http://schemas.openxmlformats.org/presentationml/2006/main">
  <p:tag name="RESIZE" val="Yes"/>
</p:tagLst>
</file>

<file path=ppt/tags/tag318.xml><?xml version="1.0" encoding="utf-8"?>
<p:tagLst xmlns:p="http://schemas.openxmlformats.org/presentationml/2006/main">
  <p:tag name="THINKCELLSHAPEDONOTDELETE" val="thinkcellActiveDocDoNotDelete"/>
</p:tagLst>
</file>

<file path=ppt/tags/tag319.xml><?xml version="1.0" encoding="utf-8"?>
<p:tagLst xmlns:p="http://schemas.openxmlformats.org/presentationml/2006/main">
  <p:tag name="RESIZE" val="Yes"/>
</p:tagLst>
</file>

<file path=ppt/tags/tag320.xml><?xml version="1.0" encoding="utf-8"?>
<p:tagLst xmlns:p="http://schemas.openxmlformats.org/presentationml/2006/main">
  <p:tag name="NAME" val="1BoatTopShape"/>
</p:tagLst>
</file>

<file path=ppt/tags/tag321.xml><?xml version="1.0" encoding="utf-8"?>
<p:tagLst xmlns:p="http://schemas.openxmlformats.org/presentationml/2006/main">
  <p:tag name="NAME" val="1BoatTopText"/>
</p:tagLst>
</file>

<file path=ppt/tags/tag322.xml><?xml version="1.0" encoding="utf-8"?>
<p:tagLst xmlns:p="http://schemas.openxmlformats.org/presentationml/2006/main">
  <p:tag name="NAME" val="1BoatBottomShape"/>
</p:tagLst>
</file>

<file path=ppt/tags/tag323.xml><?xml version="1.0" encoding="utf-8"?>
<p:tagLst xmlns:p="http://schemas.openxmlformats.org/presentationml/2006/main">
  <p:tag name="NAME" val="1BoatBottomText"/>
</p:tagLst>
</file>

<file path=ppt/tags/tag324.xml><?xml version="1.0" encoding="utf-8"?>
<p:tagLst xmlns:p="http://schemas.openxmlformats.org/presentationml/2006/main">
  <p:tag name="NAME" val="2BoatTopShape"/>
</p:tagLst>
</file>

<file path=ppt/tags/tag325.xml><?xml version="1.0" encoding="utf-8"?>
<p:tagLst xmlns:p="http://schemas.openxmlformats.org/presentationml/2006/main">
  <p:tag name="NAME" val="3BoatTopShape"/>
</p:tagLst>
</file>

<file path=ppt/tags/tag326.xml><?xml version="1.0" encoding="utf-8"?>
<p:tagLst xmlns:p="http://schemas.openxmlformats.org/presentationml/2006/main">
  <p:tag name="NAME" val="4BoatTopShape"/>
</p:tagLst>
</file>

<file path=ppt/tags/tag327.xml><?xml version="1.0" encoding="utf-8"?>
<p:tagLst xmlns:p="http://schemas.openxmlformats.org/presentationml/2006/main">
  <p:tag name="NAME" val="5BoatTopShape"/>
</p:tagLst>
</file>

<file path=ppt/tags/tag328.xml><?xml version="1.0" encoding="utf-8"?>
<p:tagLst xmlns:p="http://schemas.openxmlformats.org/presentationml/2006/main">
  <p:tag name="NAME" val="6BoatTopShape"/>
</p:tagLst>
</file>

<file path=ppt/tags/tag329.xml><?xml version="1.0" encoding="utf-8"?>
<p:tagLst xmlns:p="http://schemas.openxmlformats.org/presentationml/2006/main">
  <p:tag name="NAME" val="1BoatTopText"/>
</p:tagLst>
</file>

<file path=ppt/tags/tag330.xml><?xml version="1.0" encoding="utf-8"?>
<p:tagLst xmlns:p="http://schemas.openxmlformats.org/presentationml/2006/main">
  <p:tag name="NAME" val="1BoatTopText"/>
</p:tagLst>
</file>

<file path=ppt/tags/tag331.xml><?xml version="1.0" encoding="utf-8"?>
<p:tagLst xmlns:p="http://schemas.openxmlformats.org/presentationml/2006/main">
  <p:tag name="THINKCELLSHAPEDONOTDELETE" val="thinkcellActiveDocDoNotDelete"/>
</p:tagLst>
</file>

<file path=ppt/tags/tag332.xml><?xml version="1.0" encoding="utf-8"?>
<p:tagLst xmlns:p="http://schemas.openxmlformats.org/presentationml/2006/main">
  <p:tag name="RESIZE" val="Yes"/>
  <p:tag name="THINKCELLSHAPEDONOTDELETE" val="pIkmNRkTUpEOwt0OMbVTxMg"/>
</p:tagLst>
</file>

<file path=ppt/tags/tag333.xml><?xml version="1.0" encoding="utf-8"?>
<p:tagLst xmlns:p="http://schemas.openxmlformats.org/presentationml/2006/main">
  <p:tag name="RESIZE" val="Yes"/>
  <p:tag name="THINKCELLSHAPEDONOTDELETE" val="pPJQG9.xPhEuhzVEcpqDm6w"/>
</p:tagLst>
</file>

<file path=ppt/tags/tag334.xml><?xml version="1.0" encoding="utf-8"?>
<p:tagLst xmlns:p="http://schemas.openxmlformats.org/presentationml/2006/main">
  <p:tag name="THINKCELLSHAPEDONOTDELETE" val="pT_nByaEZvkqQ4ZfUirwG.Q"/>
</p:tagLst>
</file>

<file path=ppt/tags/tag335.xml><?xml version="1.0" encoding="utf-8"?>
<p:tagLst xmlns:p="http://schemas.openxmlformats.org/presentationml/2006/main">
  <p:tag name="THINKCELLSHAPEDONOTDELETE" val="pm2b7UkXCmUmWuFmZhIOxWA"/>
</p:tagLst>
</file>

<file path=ppt/tags/tag336.xml><?xml version="1.0" encoding="utf-8"?>
<p:tagLst xmlns:p="http://schemas.openxmlformats.org/presentationml/2006/main">
  <p:tag name="THINKCELLSHAPEDONOTDELETE" val="p_IhANYPi6kW610VbtF9yow"/>
</p:tagLst>
</file>

<file path=ppt/tags/tag337.xml><?xml version="1.0" encoding="utf-8"?>
<p:tagLst xmlns:p="http://schemas.openxmlformats.org/presentationml/2006/main">
  <p:tag name="THINKCELLSHAPEDONOTDELETE" val="pXm9utDUbnkSceAiLZ7BgQQ"/>
</p:tagLst>
</file>

<file path=ppt/tags/tag338.xml><?xml version="1.0" encoding="utf-8"?>
<p:tagLst xmlns:p="http://schemas.openxmlformats.org/presentationml/2006/main">
  <p:tag name="THINKCELLSHAPEDONOTDELETE" val="pCRKQUo4Qw0.KQkbnkxfifQ"/>
</p:tagLst>
</file>

<file path=ppt/tags/tag339.xml><?xml version="1.0" encoding="utf-8"?>
<p:tagLst xmlns:p="http://schemas.openxmlformats.org/presentationml/2006/main">
  <p:tag name="THINKCELLSHAPEDONOTDELETE" val="pPMn8fHiLA06oKwHKLb9VHg"/>
</p:tagLst>
</file>

<file path=ppt/tags/tag340.xml><?xml version="1.0" encoding="utf-8"?>
<p:tagLst xmlns:p="http://schemas.openxmlformats.org/presentationml/2006/main">
  <p:tag name="THINKCELLSHAPEDONOTDELETE" val="pJrbZaIV5dEW.kZgppDkWOg"/>
</p:tagLst>
</file>

<file path=ppt/tags/tag341.xml><?xml version="1.0" encoding="utf-8"?>
<p:tagLst xmlns:p="http://schemas.openxmlformats.org/presentationml/2006/main">
  <p:tag name="THINKCELLSHAPEDONOTDELETE" val="pYI2dauzq3keKawthvdLAFA"/>
</p:tagLst>
</file>

<file path=ppt/tags/tag342.xml><?xml version="1.0" encoding="utf-8"?>
<p:tagLst xmlns:p="http://schemas.openxmlformats.org/presentationml/2006/main">
  <p:tag name="THINKCELLSHAPEDONOTDELETE" val="peZca0H9b4kKxdENP9qC_5Q"/>
</p:tagLst>
</file>

<file path=ppt/tags/tag343.xml><?xml version="1.0" encoding="utf-8"?>
<p:tagLst xmlns:p="http://schemas.openxmlformats.org/presentationml/2006/main">
  <p:tag name="THINKCELLSHAPEDONOTDELETE" val="pA4Ph.sQaq0CJyOTuLkwODA"/>
</p:tagLst>
</file>

<file path=ppt/tags/tag344.xml><?xml version="1.0" encoding="utf-8"?>
<p:tagLst xmlns:p="http://schemas.openxmlformats.org/presentationml/2006/main">
  <p:tag name="THINKCELLSHAPEDONOTDELETE" val="pm1RgpVBAc0Srpj__hr9r3w"/>
</p:tagLst>
</file>

<file path=ppt/tags/tag345.xml><?xml version="1.0" encoding="utf-8"?>
<p:tagLst xmlns:p="http://schemas.openxmlformats.org/presentationml/2006/main">
  <p:tag name="THINKCELLSHAPEDONOTDELETE" val="pc0EmBYWRREKvBzFaIF_2Ig"/>
</p:tagLst>
</file>

<file path=ppt/tags/tag346.xml><?xml version="1.0" encoding="utf-8"?>
<p:tagLst xmlns:p="http://schemas.openxmlformats.org/presentationml/2006/main">
  <p:tag name="THINKCELLSHAPEDONOTDELETE" val="pHnSrWtzkyU60zmSRsSEziA"/>
</p:tagLst>
</file>

<file path=ppt/tags/tag347.xml><?xml version="1.0" encoding="utf-8"?>
<p:tagLst xmlns:p="http://schemas.openxmlformats.org/presentationml/2006/main">
  <p:tag name="THINKCELLSHAPEDONOTDELETE" val="pwMT3mAPEgkGupcGhK2oxgw"/>
</p:tagLst>
</file>

<file path=ppt/tags/tag348.xml><?xml version="1.0" encoding="utf-8"?>
<p:tagLst xmlns:p="http://schemas.openxmlformats.org/presentationml/2006/main">
  <p:tag name="THINKCELLSHAPEDONOTDELETE" val="pxtCGZVrWXEesNkxqLEXCYA"/>
</p:tagLst>
</file>

<file path=ppt/tags/tag349.xml><?xml version="1.0" encoding="utf-8"?>
<p:tagLst xmlns:p="http://schemas.openxmlformats.org/presentationml/2006/main">
  <p:tag name="THINKCELLSHAPEDONOTDELETE" val="pUGg6S2_XIE281qNdfeUX2g"/>
</p:tagLst>
</file>

<file path=ppt/tags/tag350.xml><?xml version="1.0" encoding="utf-8"?>
<p:tagLst xmlns:p="http://schemas.openxmlformats.org/presentationml/2006/main">
  <p:tag name="THINKCELLSHAPEDONOTDELETE" val="plgnvzjL70EqyIJH_Fh.ohA"/>
</p:tagLst>
</file>

<file path=ppt/tags/tag351.xml><?xml version="1.0" encoding="utf-8"?>
<p:tagLst xmlns:p="http://schemas.openxmlformats.org/presentationml/2006/main">
  <p:tag name="THINKCELLSHAPEDONOTDELETE" val="pwCZkMTal3UKDlpOiXvyBHg"/>
</p:tagLst>
</file>

<file path=ppt/tags/tag352.xml><?xml version="1.0" encoding="utf-8"?>
<p:tagLst xmlns:p="http://schemas.openxmlformats.org/presentationml/2006/main">
  <p:tag name="THINKCELLSHAPEDONOTDELETE" val="p49X3WoAhBUaQMtiRmlx_bA"/>
</p:tagLst>
</file>

<file path=ppt/tags/tag353.xml><?xml version="1.0" encoding="utf-8"?>
<p:tagLst xmlns:p="http://schemas.openxmlformats.org/presentationml/2006/main">
  <p:tag name="THINKCELLSHAPEDONOTDELETE" val="p3fEiUiTM4kaPe6ylt7Scbw"/>
</p:tagLst>
</file>

<file path=ppt/tags/tag354.xml><?xml version="1.0" encoding="utf-8"?>
<p:tagLst xmlns:p="http://schemas.openxmlformats.org/presentationml/2006/main">
  <p:tag name="THINKCELLSHAPEDONOTDELETE" val="pPrK0YjPCZ0yJQdmyfXeqvQ"/>
</p:tagLst>
</file>

<file path=ppt/tags/tag355.xml><?xml version="1.0" encoding="utf-8"?>
<p:tagLst xmlns:p="http://schemas.openxmlformats.org/presentationml/2006/main">
  <p:tag name="THINKCELLSHAPEDONOTDELETE" val="pQYP3njRlI0u6Zu0kvYRsrA"/>
</p:tagLst>
</file>

<file path=ppt/tags/tag356.xml><?xml version="1.0" encoding="utf-8"?>
<p:tagLst xmlns:p="http://schemas.openxmlformats.org/presentationml/2006/main">
  <p:tag name="THINKCELLSHAPEDONOTDELETE" val="pMHxwKZkDiUCpia2owpdwIw"/>
</p:tagLst>
</file>

<file path=ppt/tags/tag357.xml><?xml version="1.0" encoding="utf-8"?>
<p:tagLst xmlns:p="http://schemas.openxmlformats.org/presentationml/2006/main">
  <p:tag name="THINKCELLSHAPEDONOTDELETE" val="pK5zFX2Ac4U6WsOYI1rhekw"/>
</p:tagLst>
</file>

<file path=ppt/tags/tag358.xml><?xml version="1.0" encoding="utf-8"?>
<p:tagLst xmlns:p="http://schemas.openxmlformats.org/presentationml/2006/main">
  <p:tag name="THINKCELLSHAPEDONOTDELETE" val="pS1IE5Ph48UmOxAPsQZyC0Q"/>
</p:tagLst>
</file>

<file path=ppt/tags/tag359.xml><?xml version="1.0" encoding="utf-8"?>
<p:tagLst xmlns:p="http://schemas.openxmlformats.org/presentationml/2006/main">
  <p:tag name="THINKCELLSHAPEDONOTDELETE" val="pDCfH6l.a_EWhroc0nX_56Q"/>
</p:tagLst>
</file>

<file path=ppt/tags/tag360.xml><?xml version="1.0" encoding="utf-8"?>
<p:tagLst xmlns:p="http://schemas.openxmlformats.org/presentationml/2006/main">
  <p:tag name="THINKCELLSHAPEDONOTDELETE" val="pkhhYTmuNqU.w.LUFji14Vg"/>
</p:tagLst>
</file>

<file path=ppt/tags/tag361.xml><?xml version="1.0" encoding="utf-8"?>
<p:tagLst xmlns:p="http://schemas.openxmlformats.org/presentationml/2006/main">
  <p:tag name="THINKCELLSHAPEDONOTDELETE" val="prTHG4Ec3DE6t7Zr7of.tcA"/>
</p:tagLst>
</file>

<file path=ppt/tags/tag362.xml><?xml version="1.0" encoding="utf-8"?>
<p:tagLst xmlns:p="http://schemas.openxmlformats.org/presentationml/2006/main">
  <p:tag name="THINKCELLSHAPEDONOTDELETE" val="p5.Hh5c0eb0O0aUou9j90sg"/>
</p:tagLst>
</file>

<file path=ppt/tags/tag363.xml><?xml version="1.0" encoding="utf-8"?>
<p:tagLst xmlns:p="http://schemas.openxmlformats.org/presentationml/2006/main">
  <p:tag name="THINKCELLSHAPEDONOTDELETE" val="p9_vyOJjg2kKzSbVqhafvlQ"/>
</p:tagLst>
</file>

<file path=ppt/tags/tag364.xml><?xml version="1.0" encoding="utf-8"?>
<p:tagLst xmlns:p="http://schemas.openxmlformats.org/presentationml/2006/main">
  <p:tag name="THINKCELLSHAPEDONOTDELETE" val="pk2RHFLxea0yF7xDmVQGn2g"/>
</p:tagLst>
</file>

<file path=ppt/tags/tag365.xml><?xml version="1.0" encoding="utf-8"?>
<p:tagLst xmlns:p="http://schemas.openxmlformats.org/presentationml/2006/main">
  <p:tag name="THINKCELLSHAPEDONOTDELETE" val="pfE7YQpKbfkChTZyEjo1iRQ"/>
</p:tagLst>
</file>

<file path=ppt/tags/tag366.xml><?xml version="1.0" encoding="utf-8"?>
<p:tagLst xmlns:p="http://schemas.openxmlformats.org/presentationml/2006/main">
  <p:tag name="THINKCELLSHAPEDONOTDELETE" val="pqhqr9P4X_k6tUwiATYa.Tw"/>
</p:tagLst>
</file>

<file path=ppt/tags/tag367.xml><?xml version="1.0" encoding="utf-8"?>
<p:tagLst xmlns:p="http://schemas.openxmlformats.org/presentationml/2006/main">
  <p:tag name="THINKCELLSHAPEDONOTDELETE" val="pAdjjrg2YAEGKpjsAl2w5yQ"/>
</p:tagLst>
</file>

<file path=ppt/tags/tag368.xml><?xml version="1.0" encoding="utf-8"?>
<p:tagLst xmlns:p="http://schemas.openxmlformats.org/presentationml/2006/main">
  <p:tag name="THINKCELLSHAPEDONOTDELETE" val="pLgZhsH7FWE2zFac39adIsA"/>
</p:tagLst>
</file>

<file path=ppt/tags/tag369.xml><?xml version="1.0" encoding="utf-8"?>
<p:tagLst xmlns:p="http://schemas.openxmlformats.org/presentationml/2006/main">
  <p:tag name="THINKCELLSHAPEDONOTDELETE" val="pQF1pHUH5qUWhgg2d.eaaWA"/>
</p:tagLst>
</file>

<file path=ppt/tags/tag370.xml><?xml version="1.0" encoding="utf-8"?>
<p:tagLst xmlns:p="http://schemas.openxmlformats.org/presentationml/2006/main">
  <p:tag name="THINKCELLSHAPEDONOTDELETE" val="pIH0CBYiBrEupoTewCeprsA"/>
</p:tagLst>
</file>

<file path=ppt/tags/tag371.xml><?xml version="1.0" encoding="utf-8"?>
<p:tagLst xmlns:p="http://schemas.openxmlformats.org/presentationml/2006/main">
  <p:tag name="THINKCELLSHAPEDONOTDELETE" val="pZDAL49Bp7kyVF5S6jlV8uw"/>
</p:tagLst>
</file>

<file path=ppt/tags/tag372.xml><?xml version="1.0" encoding="utf-8"?>
<p:tagLst xmlns:p="http://schemas.openxmlformats.org/presentationml/2006/main">
  <p:tag name="THINKCELLSHAPEDONOTDELETE" val="pVyQidjBdbk25GTn.5vHxLw"/>
</p:tagLst>
</file>

<file path=ppt/tags/tag373.xml><?xml version="1.0" encoding="utf-8"?>
<p:tagLst xmlns:p="http://schemas.openxmlformats.org/presentationml/2006/main">
  <p:tag name="THINKCELLSHAPEDONOTDELETE" val="pxrs4tFrDLUOohGqCKg9ZyQ"/>
</p:tagLst>
</file>

<file path=ppt/tags/tag374.xml><?xml version="1.0" encoding="utf-8"?>
<p:tagLst xmlns:p="http://schemas.openxmlformats.org/presentationml/2006/main">
  <p:tag name="THINKCELLSHAPEDONOTDELETE" val="pkNB1Aa54wkGIkwBDq4T44g"/>
</p:tagLst>
</file>

<file path=ppt/tags/tag375.xml><?xml version="1.0" encoding="utf-8"?>
<p:tagLst xmlns:p="http://schemas.openxmlformats.org/presentationml/2006/main">
  <p:tag name="THINKCELLSHAPEDONOTDELETE" val="pLY7H64fLt0K6cEkmHrHfJQ"/>
</p:tagLst>
</file>

<file path=ppt/tags/tag376.xml><?xml version="1.0" encoding="utf-8"?>
<p:tagLst xmlns:p="http://schemas.openxmlformats.org/presentationml/2006/main">
  <p:tag name="THINKCELLSHAPEDONOTDELETE" val="ps6Wy407sxkWwGtthEpcnKw"/>
</p:tagLst>
</file>

<file path=ppt/tags/tag377.xml><?xml version="1.0" encoding="utf-8"?>
<p:tagLst xmlns:p="http://schemas.openxmlformats.org/presentationml/2006/main">
  <p:tag name="THINKCELLSHAPEDONOTDELETE" val="pjqwQJ7yyeUGo07KfWCdwOQ"/>
</p:tagLst>
</file>

<file path=ppt/tags/tag378.xml><?xml version="1.0" encoding="utf-8"?>
<p:tagLst xmlns:p="http://schemas.openxmlformats.org/presentationml/2006/main">
  <p:tag name="THINKCELLSHAPEDONOTDELETE" val="pN_Hb9GgGKkGSagUorRNTIg"/>
</p:tagLst>
</file>

<file path=ppt/tags/tag379.xml><?xml version="1.0" encoding="utf-8"?>
<p:tagLst xmlns:p="http://schemas.openxmlformats.org/presentationml/2006/main">
  <p:tag name="THINKCELLSHAPEDONOTDELETE" val="pw2DBvCOBdEKpE9LzGcg0LQ"/>
</p:tagLst>
</file>

<file path=ppt/tags/tag380.xml><?xml version="1.0" encoding="utf-8"?>
<p:tagLst xmlns:p="http://schemas.openxmlformats.org/presentationml/2006/main">
  <p:tag name="RESIZE" val="Yes"/>
  <p:tag name="THINKCELLSHAPEDONOTDELETE" val="pQL8M2E2GA0u8ySuzO.v9MQ"/>
</p:tagLst>
</file>

<file path=ppt/tags/tag381.xml><?xml version="1.0" encoding="utf-8"?>
<p:tagLst xmlns:p="http://schemas.openxmlformats.org/presentationml/2006/main">
  <p:tag name="THINKCELLSHAPEDONOTDELETE" val="thinkcellActiveDocDoNotDelete"/>
</p:tagLst>
</file>

<file path=ppt/tags/tag382.xml><?xml version="1.0" encoding="utf-8"?>
<p:tagLst xmlns:p="http://schemas.openxmlformats.org/presentationml/2006/main">
  <p:tag name="THINKCELLSHAPEDONOTDELETE" val="ptaptT8jeNEe2uZwoaxUV_Q"/>
</p:tagLst>
</file>

<file path=ppt/tags/tag383.xml><?xml version="1.0" encoding="utf-8"?>
<p:tagLst xmlns:p="http://schemas.openxmlformats.org/presentationml/2006/main">
  <p:tag name="RESIZE" val="Yes"/>
  <p:tag name="THINKCELLSHAPEDONOTDELETE" val="pK5oPExs0jkuFqSbvHW2Zvg"/>
</p:tagLst>
</file>

<file path=ppt/tags/tag384.xml><?xml version="1.0" encoding="utf-8"?>
<p:tagLst xmlns:p="http://schemas.openxmlformats.org/presentationml/2006/main">
  <p:tag name="RESIZE" val="Yes"/>
  <p:tag name="THINKCELLSHAPEDONOTDELETE" val="p1Wsx8T03P0eN7QeNyFIpSA"/>
</p:tagLst>
</file>

<file path=ppt/tags/tag385.xml><?xml version="1.0" encoding="utf-8"?>
<p:tagLst xmlns:p="http://schemas.openxmlformats.org/presentationml/2006/main">
  <p:tag name="THINKCELLSHAPEDONOTDELETE" val="pcFL9lmMVn0SKn41hB9nHQA"/>
</p:tagLst>
</file>

<file path=ppt/tags/tag386.xml><?xml version="1.0" encoding="utf-8"?>
<p:tagLst xmlns:p="http://schemas.openxmlformats.org/presentationml/2006/main">
  <p:tag name="THINKCELLSHAPEDONOTDELETE" val="pvG7gSu7RgkGthiCFlBZSjw"/>
</p:tagLst>
</file>

<file path=ppt/tags/tag387.xml><?xml version="1.0" encoding="utf-8"?>
<p:tagLst xmlns:p="http://schemas.openxmlformats.org/presentationml/2006/main">
  <p:tag name="RESIZE" val="Yes"/>
  <p:tag name="THINKCELLSHAPEDONOTDELETE" val="pqjbBC4B_k0KYZvD_vM3dcw"/>
</p:tagLst>
</file>

<file path=ppt/tags/tag388.xml><?xml version="1.0" encoding="utf-8"?>
<p:tagLst xmlns:p="http://schemas.openxmlformats.org/presentationml/2006/main">
  <p:tag name="RESIZE" val="Yes"/>
  <p:tag name="THINKCELLSHAPEDONOTDELETE" val="pb6.0rKUtxUqObTiMHh.RwQ"/>
</p:tagLst>
</file>

<file path=ppt/tags/tag389.xml><?xml version="1.0" encoding="utf-8"?>
<p:tagLst xmlns:p="http://schemas.openxmlformats.org/presentationml/2006/main">
  <p:tag name="RESIZE" val="Yes"/>
  <p:tag name="THINKCELLSHAPEDONOTDELETE" val="pi7mXU3P8pEmieB7_JOqTPw"/>
</p:tagLst>
</file>

<file path=ppt/tags/tag390.xml><?xml version="1.0" encoding="utf-8"?>
<p:tagLst xmlns:p="http://schemas.openxmlformats.org/presentationml/2006/main">
  <p:tag name="THINKCELLSHAPEDONOTDELETE" val="pd.FHL2P5aUa4QhYXqZ2rVQ"/>
</p:tagLst>
</file>

<file path=ppt/tags/tag391.xml><?xml version="1.0" encoding="utf-8"?>
<p:tagLst xmlns:p="http://schemas.openxmlformats.org/presentationml/2006/main">
  <p:tag name="THINKCELLSHAPEDONOTDELETE" val="ppV.QR2xUYEm12XQTInHimw"/>
</p:tagLst>
</file>

<file path=ppt/tags/tag392.xml><?xml version="1.0" encoding="utf-8"?>
<p:tagLst xmlns:p="http://schemas.openxmlformats.org/presentationml/2006/main">
  <p:tag name="THINKCELLSHAPEDONOTDELETE" val="p8QXraJfRe0SRMD2xEwsGMQ"/>
</p:tagLst>
</file>

<file path=ppt/tags/tag393.xml><?xml version="1.0" encoding="utf-8"?>
<p:tagLst xmlns:p="http://schemas.openxmlformats.org/presentationml/2006/main">
  <p:tag name="THINKCELLSHAPEDONOTDELETE" val="pcdjFdspqRE6uco8.DLdeyw"/>
</p:tagLst>
</file>

<file path=ppt/tags/tag394.xml><?xml version="1.0" encoding="utf-8"?>
<p:tagLst xmlns:p="http://schemas.openxmlformats.org/presentationml/2006/main">
  <p:tag name="THINKCELLSHAPEDONOTDELETE" val="pFhGG9zLr2ke.KvXtTklMVw"/>
</p:tagLst>
</file>

<file path=ppt/tags/tag395.xml><?xml version="1.0" encoding="utf-8"?>
<p:tagLst xmlns:p="http://schemas.openxmlformats.org/presentationml/2006/main">
  <p:tag name="THINKCELLSHAPEDONOTDELETE" val="pxzNIcVODbUypZ3obiHXdxQ"/>
</p:tagLst>
</file>

<file path=ppt/tags/tag396.xml><?xml version="1.0" encoding="utf-8"?>
<p:tagLst xmlns:p="http://schemas.openxmlformats.org/presentationml/2006/main">
  <p:tag name="RESIZE" val="Yes"/>
</p:tagLst>
</file>

<file path=ppt/tags/tag397.xml><?xml version="1.0" encoding="utf-8"?>
<p:tagLst xmlns:p="http://schemas.openxmlformats.org/presentationml/2006/main">
  <p:tag name="RESIZE" val="Yes"/>
</p:tagLst>
</file>

<file path=ppt/tags/tag398.xml><?xml version="1.0" encoding="utf-8"?>
<p:tagLst xmlns:p="http://schemas.openxmlformats.org/presentationml/2006/main">
  <p:tag name="RESIZE" val="Yes"/>
</p:tagLst>
</file>

<file path=ppt/tags/tag399.xml><?xml version="1.0" encoding="utf-8"?>
<p:tagLst xmlns:p="http://schemas.openxmlformats.org/presentationml/2006/main">
  <p:tag name="RESIZE" val="Yes"/>
</p:tagLst>
</file>

<file path=ppt/tags/tag400.xml><?xml version="1.0" encoding="utf-8"?>
<p:tagLst xmlns:p="http://schemas.openxmlformats.org/presentationml/2006/main">
  <p:tag name="RESIZE" val="Yes"/>
</p:tagLst>
</file>

<file path=ppt/tags/tag401.xml><?xml version="1.0" encoding="utf-8"?>
<p:tagLst xmlns:p="http://schemas.openxmlformats.org/presentationml/2006/main">
  <p:tag name="RESIZE" val="Yes"/>
</p:tagLst>
</file>

<file path=ppt/tags/tag402.xml><?xml version="1.0" encoding="utf-8"?>
<p:tagLst xmlns:p="http://schemas.openxmlformats.org/presentationml/2006/main">
  <p:tag name="RESIZE" val="Yes"/>
</p:tagLst>
</file>

<file path=ppt/tags/tag403.xml><?xml version="1.0" encoding="utf-8"?>
<p:tagLst xmlns:p="http://schemas.openxmlformats.org/presentationml/2006/main">
  <p:tag name="THINKCELLSHAPEDONOTDELETE" val="p7euqF08.ckKuYtUgxTeCPQ"/>
</p:tagLst>
</file>

<file path=ppt/tags/tag404.xml><?xml version="1.0" encoding="utf-8"?>
<p:tagLst xmlns:p="http://schemas.openxmlformats.org/presentationml/2006/main">
  <p:tag name="THINKCELLSHAPEDONOTDELETE" val="p7euqF08.ckKuYtUgxTeCPQ"/>
</p:tagLst>
</file>

<file path=ppt/tags/tag405.xml><?xml version="1.0" encoding="utf-8"?>
<p:tagLst xmlns:p="http://schemas.openxmlformats.org/presentationml/2006/main">
  <p:tag name="THINKCELLSHAPEDONOTDELETE" val="thinkcellActiveDocDoNotDelete"/>
</p:tagLst>
</file>

<file path=ppt/tags/tag406.xml><?xml version="1.0" encoding="utf-8"?>
<p:tagLst xmlns:p="http://schemas.openxmlformats.org/presentationml/2006/main">
  <p:tag name="RESIZE" val="Yes"/>
  <p:tag name="THINKCELLSHAPEDONOTDELETE" val="pNl2Lqym.fUaV3IGV_UciEw"/>
</p:tagLst>
</file>

<file path=ppt/tags/tag407.xml><?xml version="1.0" encoding="utf-8"?>
<p:tagLst xmlns:p="http://schemas.openxmlformats.org/presentationml/2006/main">
  <p:tag name="THINKCELLSHAPEDONOTDELETE" val="phmTDFT.N7Ua464axza0.hQ"/>
</p:tagLst>
</file>

<file path=ppt/tags/tag408.xml><?xml version="1.0" encoding="utf-8"?>
<p:tagLst xmlns:p="http://schemas.openxmlformats.org/presentationml/2006/main">
  <p:tag name="THINKCELLSHAPEDONOTDELETE" val="pWM5t3w595EqC9ZB4rW6WEQ"/>
</p:tagLst>
</file>

<file path=ppt/tags/tag409.xml><?xml version="1.0" encoding="utf-8"?>
<p:tagLst xmlns:p="http://schemas.openxmlformats.org/presentationml/2006/main">
  <p:tag name="THINKCELLSHAPEDONOTDELETE" val="pIV9aeHgpuk65hWYlrGZbpQ"/>
</p:tagLst>
</file>

<file path=ppt/tags/tag410.xml><?xml version="1.0" encoding="utf-8"?>
<p:tagLst xmlns:p="http://schemas.openxmlformats.org/presentationml/2006/main">
  <p:tag name="THINKCELLSHAPEDONOTDELETE" val="pb9ZVwHl7zkaCAK__214qHQ"/>
</p:tagLst>
</file>

<file path=ppt/tags/tag411.xml><?xml version="1.0" encoding="utf-8"?>
<p:tagLst xmlns:p="http://schemas.openxmlformats.org/presentationml/2006/main">
  <p:tag name="THINKCELLSHAPEDONOTDELETE" val="p1EWse5eQL06Im4bSYnXqig"/>
</p:tagLst>
</file>

<file path=ppt/tags/tag412.xml><?xml version="1.0" encoding="utf-8"?>
<p:tagLst xmlns:p="http://schemas.openxmlformats.org/presentationml/2006/main">
  <p:tag name="THINKCELLSHAPEDONOTDELETE" val="p7jvBfd45J0O3Y7RtWDVrAQ"/>
</p:tagLst>
</file>

<file path=ppt/tags/tag413.xml><?xml version="1.0" encoding="utf-8"?>
<p:tagLst xmlns:p="http://schemas.openxmlformats.org/presentationml/2006/main">
  <p:tag name="THINKCELLSHAPEDONOTDELETE" val="pFxMyvpLSEkaKpT1HSIJleA"/>
</p:tagLst>
</file>

<file path=ppt/tags/tag414.xml><?xml version="1.0" encoding="utf-8"?>
<p:tagLst xmlns:p="http://schemas.openxmlformats.org/presentationml/2006/main">
  <p:tag name="THINKCELLSHAPEDONOTDELETE" val="p1JkuOpyrOUKuEkkZZ6Fvgw"/>
</p:tagLst>
</file>

<file path=ppt/tags/tag415.xml><?xml version="1.0" encoding="utf-8"?>
<p:tagLst xmlns:p="http://schemas.openxmlformats.org/presentationml/2006/main">
  <p:tag name="THINKCELLSHAPEDONOTDELETE" val="pL7YGVf6JQkeIm6QmXhWJsQ"/>
</p:tagLst>
</file>

<file path=ppt/tags/tag416.xml><?xml version="1.0" encoding="utf-8"?>
<p:tagLst xmlns:p="http://schemas.openxmlformats.org/presentationml/2006/main">
  <p:tag name="THINKCELLSHAPEDONOTDELETE" val="pKgiglqa.L0WpEcVz7Lddow"/>
</p:tagLst>
</file>

<file path=ppt/tags/tag417.xml><?xml version="1.0" encoding="utf-8"?>
<p:tagLst xmlns:p="http://schemas.openxmlformats.org/presentationml/2006/main">
  <p:tag name="THINKCELLSHAPEDONOTDELETE" val="paX5mJEkfyUSD.ogG8cCJLw"/>
</p:tagLst>
</file>

<file path=ppt/tags/tag418.xml><?xml version="1.0" encoding="utf-8"?>
<p:tagLst xmlns:p="http://schemas.openxmlformats.org/presentationml/2006/main">
  <p:tag name="THINKCELLSHAPEDONOTDELETE" val="pSM1eEbBWeUeAqbKjXwCImg"/>
</p:tagLst>
</file>

<file path=ppt/tags/tag419.xml><?xml version="1.0" encoding="utf-8"?>
<p:tagLst xmlns:p="http://schemas.openxmlformats.org/presentationml/2006/main">
  <p:tag name="THINKCELLSHAPEDONOTDELETE" val="pAIyusBMQSkKPg.3LROYP3Q"/>
</p:tagLst>
</file>

<file path=ppt/tags/tag420.xml><?xml version="1.0" encoding="utf-8"?>
<p:tagLst xmlns:p="http://schemas.openxmlformats.org/presentationml/2006/main">
  <p:tag name="THINKCELLSHAPEDONOTDELETE" val="plryj.UzO4E.tXuyWuBC5DQ"/>
</p:tagLst>
</file>

<file path=ppt/tags/tag421.xml><?xml version="1.0" encoding="utf-8"?>
<p:tagLst xmlns:p="http://schemas.openxmlformats.org/presentationml/2006/main">
  <p:tag name="THINKCELLSHAPEDONOTDELETE" val="paWYBM8iq70qUi_0n.9X8uw"/>
</p:tagLst>
</file>

<file path=ppt/tags/tag422.xml><?xml version="1.0" encoding="utf-8"?>
<p:tagLst xmlns:p="http://schemas.openxmlformats.org/presentationml/2006/main">
  <p:tag name="THINKCELLSHAPEDONOTDELETE" val="pm4_WZvBb1UKMVr7p4W6xjA"/>
</p:tagLst>
</file>

<file path=ppt/tags/tag423.xml><?xml version="1.0" encoding="utf-8"?>
<p:tagLst xmlns:p="http://schemas.openxmlformats.org/presentationml/2006/main">
  <p:tag name="THINKCELLSHAPEDONOTDELETE" val="pvv_eOWlM5Eae7H4VnpWfNQ"/>
</p:tagLst>
</file>

<file path=ppt/tags/tag424.xml><?xml version="1.0" encoding="utf-8"?>
<p:tagLst xmlns:p="http://schemas.openxmlformats.org/presentationml/2006/main">
  <p:tag name="THINKCELLSHAPEDONOTDELETE" val="pENJ8o_Ippki6WxAD0qbnRg"/>
</p:tagLst>
</file>

<file path=ppt/tags/tag425.xml><?xml version="1.0" encoding="utf-8"?>
<p:tagLst xmlns:p="http://schemas.openxmlformats.org/presentationml/2006/main">
  <p:tag name="THINKCELLSHAPEDONOTDELETE" val="p62HYMXt7jkiWuPkgKxG96A"/>
</p:tagLst>
</file>

<file path=ppt/tags/tag426.xml><?xml version="1.0" encoding="utf-8"?>
<p:tagLst xmlns:p="http://schemas.openxmlformats.org/presentationml/2006/main">
  <p:tag name="THINKCELLSHAPEDONOTDELETE" val="pxwpX3MViHk6QETM6bjxhRQ"/>
</p:tagLst>
</file>

<file path=ppt/tags/tag427.xml><?xml version="1.0" encoding="utf-8"?>
<p:tagLst xmlns:p="http://schemas.openxmlformats.org/presentationml/2006/main">
  <p:tag name="THINKCELLSHAPEDONOTDELETE" val="p0HvNcuA950qaW4ERCiX0Bw"/>
</p:tagLst>
</file>

<file path=ppt/tags/tag428.xml><?xml version="1.0" encoding="utf-8"?>
<p:tagLst xmlns:p="http://schemas.openxmlformats.org/presentationml/2006/main">
  <p:tag name="THINKCELLSHAPEDONOTDELETE" val="pYBPNyp5tVU6ihnZlTaGk_w"/>
</p:tagLst>
</file>

<file path=ppt/tags/tag429.xml><?xml version="1.0" encoding="utf-8"?>
<p:tagLst xmlns:p="http://schemas.openxmlformats.org/presentationml/2006/main">
  <p:tag name="THINKCELLSHAPEDONOTDELETE" val="pf5bt6PMoV0WVO3cQ0mOiUQ"/>
</p:tagLst>
</file>

<file path=ppt/tags/tag430.xml><?xml version="1.0" encoding="utf-8"?>
<p:tagLst xmlns:p="http://schemas.openxmlformats.org/presentationml/2006/main">
  <p:tag name="THINKCELLSHAPEDONOTDELETE" val="pAK1uhUcfYU23cETS_JMiFw"/>
</p:tagLst>
</file>

<file path=ppt/tags/tag431.xml><?xml version="1.0" encoding="utf-8"?>
<p:tagLst xmlns:p="http://schemas.openxmlformats.org/presentationml/2006/main">
  <p:tag name="THINKCELLSHAPEDONOTDELETE" val="pHHl_cBgv.UOOZYSce1gYAQ"/>
</p:tagLst>
</file>

<file path=ppt/tags/tag432.xml><?xml version="1.0" encoding="utf-8"?>
<p:tagLst xmlns:p="http://schemas.openxmlformats.org/presentationml/2006/main">
  <p:tag name="THINKCELLSHAPEDONOTDELETE" val="ps0o5mHxa8UmBheHIR6oFiA"/>
</p:tagLst>
</file>

<file path=ppt/tags/tag433.xml><?xml version="1.0" encoding="utf-8"?>
<p:tagLst xmlns:p="http://schemas.openxmlformats.org/presentationml/2006/main">
  <p:tag name="THINKCELLSHAPEDONOTDELETE" val="pZrzRPl55Y06PiG2QLdsDWQ"/>
</p:tagLst>
</file>

<file path=ppt/tags/tag434.xml><?xml version="1.0" encoding="utf-8"?>
<p:tagLst xmlns:p="http://schemas.openxmlformats.org/presentationml/2006/main">
  <p:tag name="THINKCELLSHAPEDONOTDELETE" val="piD0Nq.c4UE2CJBIDlGdUug"/>
</p:tagLst>
</file>

<file path=ppt/tags/tag435.xml><?xml version="1.0" encoding="utf-8"?>
<p:tagLst xmlns:p="http://schemas.openxmlformats.org/presentationml/2006/main">
  <p:tag name="THINKCELLSHAPEDONOTDELETE" val="pLkZA92egpkaEX7bCz66QvA"/>
</p:tagLst>
</file>

<file path=ppt/tags/tag436.xml><?xml version="1.0" encoding="utf-8"?>
<p:tagLst xmlns:p="http://schemas.openxmlformats.org/presentationml/2006/main">
  <p:tag name="THINKCELLSHAPEDONOTDELETE" val="pDZ117detb0CQ71cNIFzkKg"/>
</p:tagLst>
</file>

<file path=ppt/tags/tag437.xml><?xml version="1.0" encoding="utf-8"?>
<p:tagLst xmlns:p="http://schemas.openxmlformats.org/presentationml/2006/main">
  <p:tag name="THINKCELLSHAPEDONOTDELETE" val="p1uAcCWt0DEWuCZRQxvGO9g"/>
</p:tagLst>
</file>

<file path=ppt/tags/tag438.xml><?xml version="1.0" encoding="utf-8"?>
<p:tagLst xmlns:p="http://schemas.openxmlformats.org/presentationml/2006/main">
  <p:tag name="THINKCELLSHAPEDONOTDELETE" val="paT5NZvduc0aS41.AdKd4ow"/>
</p:tagLst>
</file>

<file path=ppt/tags/tag439.xml><?xml version="1.0" encoding="utf-8"?>
<p:tagLst xmlns:p="http://schemas.openxmlformats.org/presentationml/2006/main">
  <p:tag name="THINKCELLSHAPEDONOTDELETE" val="pbw7dpAmGkU6T1B9An.nxCQ"/>
</p:tagLst>
</file>

<file path=ppt/tags/tag440.xml><?xml version="1.0" encoding="utf-8"?>
<p:tagLst xmlns:p="http://schemas.openxmlformats.org/presentationml/2006/main">
  <p:tag name="THINKCELLSHAPEDONOTDELETE" val="pYHHBbiO1nEStCjAEgmR3cQ"/>
</p:tagLst>
</file>

<file path=ppt/tags/tag441.xml><?xml version="1.0" encoding="utf-8"?>
<p:tagLst xmlns:p="http://schemas.openxmlformats.org/presentationml/2006/main">
  <p:tag name="THINKCELLSHAPEDONOTDELETE" val="p618Ouwryl0S24I93.0zmtw"/>
</p:tagLst>
</file>

<file path=ppt/tags/tag442.xml><?xml version="1.0" encoding="utf-8"?>
<p:tagLst xmlns:p="http://schemas.openxmlformats.org/presentationml/2006/main">
  <p:tag name="RESIZE" val="Yes"/>
</p:tagLst>
</file>

<file path=ppt/tags/tag443.xml><?xml version="1.0" encoding="utf-8"?>
<p:tagLst xmlns:p="http://schemas.openxmlformats.org/presentationml/2006/main">
  <p:tag name="RESIZE" val="Yes"/>
</p:tagLst>
</file>

<file path=ppt/tags/tag444.xml><?xml version="1.0" encoding="utf-8"?>
<p:tagLst xmlns:p="http://schemas.openxmlformats.org/presentationml/2006/main">
  <p:tag name="RESIZE" val="Yes"/>
</p:tagLst>
</file>

<file path=ppt/tags/tag445.xml><?xml version="1.0" encoding="utf-8"?>
<p:tagLst xmlns:p="http://schemas.openxmlformats.org/presentationml/2006/main">
  <p:tag name="RESIZE" val="Yes"/>
</p:tagLst>
</file>

<file path=ppt/tags/tag446.xml><?xml version="1.0" encoding="utf-8"?>
<p:tagLst xmlns:p="http://schemas.openxmlformats.org/presentationml/2006/main">
  <p:tag name="RESIZE" val="Yes"/>
</p:tagLst>
</file>

<file path=ppt/tags/tag447.xml><?xml version="1.0" encoding="utf-8"?>
<p:tagLst xmlns:p="http://schemas.openxmlformats.org/presentationml/2006/main">
  <p:tag name="RESIZE" val="Yes"/>
</p:tagLst>
</file>

<file path=ppt/tags/tag448.xml><?xml version="1.0" encoding="utf-8"?>
<p:tagLst xmlns:p="http://schemas.openxmlformats.org/presentationml/2006/main">
  <p:tag name="RESIZE" val="Yes"/>
</p:tagLst>
</file>

<file path=ppt/tags/tag449.xml><?xml version="1.0" encoding="utf-8"?>
<p:tagLst xmlns:p="http://schemas.openxmlformats.org/presentationml/2006/main">
  <p:tag name="THINKCELLSHAPEDONOTDELETE" val="thinkcellActiveDocDoNotDelete"/>
</p:tagLst>
</file>

<file path=ppt/tags/tag450.xml><?xml version="1.0" encoding="utf-8"?>
<p:tagLst xmlns:p="http://schemas.openxmlformats.org/presentationml/2006/main">
  <p:tag name="RESIZE" val="Yes"/>
</p:tagLst>
</file>

<file path=ppt/tags/tag451.xml><?xml version="1.0" encoding="utf-8"?>
<p:tagLst xmlns:p="http://schemas.openxmlformats.org/presentationml/2006/main">
  <p:tag name="RESIZE" val="Yes"/>
  <p:tag name="THINKCELLSHAPEDONOTDELETE" val="pWb04NiiZ5kG7sdnhVuaQAw"/>
</p:tagLst>
</file>

<file path=ppt/tags/tag452.xml><?xml version="1.0" encoding="utf-8"?>
<p:tagLst xmlns:p="http://schemas.openxmlformats.org/presentationml/2006/main">
  <p:tag name="THINKCELLSHAPEDONOTDELETE" val="peAgLzk8q.0.2IHAoqsJ10g"/>
</p:tagLst>
</file>

<file path=ppt/tags/tag453.xml><?xml version="1.0" encoding="utf-8"?>
<p:tagLst xmlns:p="http://schemas.openxmlformats.org/presentationml/2006/main">
  <p:tag name="THINKCELLSHAPEDONOTDELETE" val="pAfdGJNIXWku2QC5owG2H4Q"/>
</p:tagLst>
</file>

<file path=ppt/tags/tag454.xml><?xml version="1.0" encoding="utf-8"?>
<p:tagLst xmlns:p="http://schemas.openxmlformats.org/presentationml/2006/main">
  <p:tag name="THINKCELLSHAPEDONOTDELETE" val="pk4NvTK6.dU6oLAmJnSqYgw"/>
</p:tagLst>
</file>

<file path=ppt/tags/tag455.xml><?xml version="1.0" encoding="utf-8"?>
<p:tagLst xmlns:p="http://schemas.openxmlformats.org/presentationml/2006/main">
  <p:tag name="THINKCELLSHAPEDONOTDELETE" val="p7jYsBeedG06nDray6CaJ5A"/>
</p:tagLst>
</file>

<file path=ppt/tags/tag456.xml><?xml version="1.0" encoding="utf-8"?>
<p:tagLst xmlns:p="http://schemas.openxmlformats.org/presentationml/2006/main">
  <p:tag name="THINKCELLSHAPEDONOTDELETE" val="po5qwl0KtfUe40DqsEc4qHA"/>
</p:tagLst>
</file>

<file path=ppt/tags/tag457.xml><?xml version="1.0" encoding="utf-8"?>
<p:tagLst xmlns:p="http://schemas.openxmlformats.org/presentationml/2006/main">
  <p:tag name="THINKCELLSHAPEDONOTDELETE" val="p_cZsbiQ4mEaPCcJtosk6XQ"/>
</p:tagLst>
</file>

<file path=ppt/tags/tag458.xml><?xml version="1.0" encoding="utf-8"?>
<p:tagLst xmlns:p="http://schemas.openxmlformats.org/presentationml/2006/main">
  <p:tag name="THINKCELLSHAPEDONOTDELETE" val="posbTRQiY_kO7Ur42YHh7iA"/>
</p:tagLst>
</file>

<file path=ppt/tags/tag459.xml><?xml version="1.0" encoding="utf-8"?>
<p:tagLst xmlns:p="http://schemas.openxmlformats.org/presentationml/2006/main">
  <p:tag name="THINKCELLSHAPEDONOTDELETE" val="pYfr331u__06L1cm9JlcFDA"/>
</p:tagLst>
</file>

<file path=ppt/tags/tag460.xml><?xml version="1.0" encoding="utf-8"?>
<p:tagLst xmlns:p="http://schemas.openxmlformats.org/presentationml/2006/main">
  <p:tag name="THINKCELLSHAPEDONOTDELETE" val="pXiq1p3UMlkaaVpyHEjYsdw"/>
</p:tagLst>
</file>

<file path=ppt/tags/tag461.xml><?xml version="1.0" encoding="utf-8"?>
<p:tagLst xmlns:p="http://schemas.openxmlformats.org/presentationml/2006/main">
  <p:tag name="THINKCELLSHAPEDONOTDELETE" val="pGRVeeGkYeUyg2J8e2uSD2w"/>
</p:tagLst>
</file>

<file path=ppt/tags/tag462.xml><?xml version="1.0" encoding="utf-8"?>
<p:tagLst xmlns:p="http://schemas.openxmlformats.org/presentationml/2006/main">
  <p:tag name="THINKCELLSHAPEDONOTDELETE" val="pYSWfyIx3t0ySRJBV6GgvbQ"/>
</p:tagLst>
</file>

<file path=ppt/tags/tag463.xml><?xml version="1.0" encoding="utf-8"?>
<p:tagLst xmlns:p="http://schemas.openxmlformats.org/presentationml/2006/main">
  <p:tag name="THINKCELLSHAPEDONOTDELETE" val="pzs4yO265kkOWRNoMmlFIgg"/>
</p:tagLst>
</file>

<file path=ppt/tags/tag464.xml><?xml version="1.0" encoding="utf-8"?>
<p:tagLst xmlns:p="http://schemas.openxmlformats.org/presentationml/2006/main">
  <p:tag name="THINKCELLSHAPEDONOTDELETE" val="p.6geYSUq6kKYPTyWSyuIog"/>
</p:tagLst>
</file>

<file path=ppt/tags/tag465.xml><?xml version="1.0" encoding="utf-8"?>
<p:tagLst xmlns:p="http://schemas.openxmlformats.org/presentationml/2006/main">
  <p:tag name="THINKCELLSHAPEDONOTDELETE" val="phSgaukCf9U2uHAm2gdHTwQ"/>
</p:tagLst>
</file>

<file path=ppt/tags/tag466.xml><?xml version="1.0" encoding="utf-8"?>
<p:tagLst xmlns:p="http://schemas.openxmlformats.org/presentationml/2006/main">
  <p:tag name="THINKCELLSHAPEDONOTDELETE" val="p1UacZH0PCEKMBU_SWs5Y5g"/>
</p:tagLst>
</file>

<file path=ppt/tags/tag467.xml><?xml version="1.0" encoding="utf-8"?>
<p:tagLst xmlns:p="http://schemas.openxmlformats.org/presentationml/2006/main">
  <p:tag name="THINKCELLSHAPEDONOTDELETE" val="pFz.9JpQzD068JWMB.8y.HA"/>
</p:tagLst>
</file>

<file path=ppt/tags/tag468.xml><?xml version="1.0" encoding="utf-8"?>
<p:tagLst xmlns:p="http://schemas.openxmlformats.org/presentationml/2006/main">
  <p:tag name="THINKCELLSHAPEDONOTDELETE" val="p5ZqAJ7n41Uqw3PQD8Oq2Aw"/>
</p:tagLst>
</file>

<file path=ppt/tags/tag469.xml><?xml version="1.0" encoding="utf-8"?>
<p:tagLst xmlns:p="http://schemas.openxmlformats.org/presentationml/2006/main">
  <p:tag name="THINKCELLSHAPEDONOTDELETE" val="pDXlqhinjkEWJAmetqS5Zcg"/>
</p:tagLst>
</file>

<file path=ppt/tags/tag470.xml><?xml version="1.0" encoding="utf-8"?>
<p:tagLst xmlns:p="http://schemas.openxmlformats.org/presentationml/2006/main">
  <p:tag name="THINKCELLSHAPEDONOTDELETE" val="pB3cNIPI2QEyq3fpZ8xsB_g"/>
</p:tagLst>
</file>

<file path=ppt/tags/tag471.xml><?xml version="1.0" encoding="utf-8"?>
<p:tagLst xmlns:p="http://schemas.openxmlformats.org/presentationml/2006/main">
  <p:tag name="THINKCELLSHAPEDONOTDELETE" val="piyS9T986JEeteQbVQR7jQw"/>
</p:tagLst>
</file>

<file path=ppt/tags/tag472.xml><?xml version="1.0" encoding="utf-8"?>
<p:tagLst xmlns:p="http://schemas.openxmlformats.org/presentationml/2006/main">
  <p:tag name="THINKCELLSHAPEDONOTDELETE" val="pMwp09qdTZkyVpruvy2cR_w"/>
</p:tagLst>
</file>

<file path=ppt/tags/tag473.xml><?xml version="1.0" encoding="utf-8"?>
<p:tagLst xmlns:p="http://schemas.openxmlformats.org/presentationml/2006/main">
  <p:tag name="THINKCELLSHAPEDONOTDELETE" val="pdB1hNQwZKkCnF0V4TWP39g"/>
</p:tagLst>
</file>

<file path=ppt/tags/tag474.xml><?xml version="1.0" encoding="utf-8"?>
<p:tagLst xmlns:p="http://schemas.openxmlformats.org/presentationml/2006/main">
  <p:tag name="THINKCELLSHAPEDONOTDELETE" val="pKvEw6oGgtEOjdob2b7tl4Q"/>
</p:tagLst>
</file>

<file path=ppt/tags/tag475.xml><?xml version="1.0" encoding="utf-8"?>
<p:tagLst xmlns:p="http://schemas.openxmlformats.org/presentationml/2006/main">
  <p:tag name="THINKCELLSHAPEDONOTDELETE" val="pSF6NncPT.EW9ruou_fweEA"/>
</p:tagLst>
</file>

<file path=ppt/tags/tag476.xml><?xml version="1.0" encoding="utf-8"?>
<p:tagLst xmlns:p="http://schemas.openxmlformats.org/presentationml/2006/main">
  <p:tag name="THINKCELLSHAPEDONOTDELETE" val="pTHVAPuyPkUSZsGDeq3UveA"/>
</p:tagLst>
</file>

<file path=ppt/tags/tag477.xml><?xml version="1.0" encoding="utf-8"?>
<p:tagLst xmlns:p="http://schemas.openxmlformats.org/presentationml/2006/main">
  <p:tag name="THINKCELLSHAPEDONOTDELETE" val="pxN_Mr_WK.0GgFMojUMUXcQ"/>
</p:tagLst>
</file>

<file path=ppt/tags/tag478.xml><?xml version="1.0" encoding="utf-8"?>
<p:tagLst xmlns:p="http://schemas.openxmlformats.org/presentationml/2006/main">
  <p:tag name="THINKCELLSHAPEDONOTDELETE" val="pNvWPKGJze0i5bHOGbBLlNQ"/>
</p:tagLst>
</file>

<file path=ppt/tags/tag479.xml><?xml version="1.0" encoding="utf-8"?>
<p:tagLst xmlns:p="http://schemas.openxmlformats.org/presentationml/2006/main">
  <p:tag name="THINKCELLSHAPEDONOTDELETE" val="p2o9tIPn9DUGoe_09o5KVLQ"/>
</p:tagLst>
</file>

<file path=ppt/tags/tag480.xml><?xml version="1.0" encoding="utf-8"?>
<p:tagLst xmlns:p="http://schemas.openxmlformats.org/presentationml/2006/main">
  <p:tag name="THINKCELLSHAPEDONOTDELETE" val="pY0TAZRBfWUiWoj0R6qesHw"/>
</p:tagLst>
</file>

<file path=ppt/tags/tag481.xml><?xml version="1.0" encoding="utf-8"?>
<p:tagLst xmlns:p="http://schemas.openxmlformats.org/presentationml/2006/main">
  <p:tag name="THINKCELLSHAPEDONOTDELETE" val="pmUSm37ckC0y7Ph8KPCRZaA"/>
</p:tagLst>
</file>

<file path=ppt/tags/tag482.xml><?xml version="1.0" encoding="utf-8"?>
<p:tagLst xmlns:p="http://schemas.openxmlformats.org/presentationml/2006/main">
  <p:tag name="THINKCELLSHAPEDONOTDELETE" val="p.SDTDgQIjkukIp8U5f8QkA"/>
</p:tagLst>
</file>

<file path=ppt/tags/tag483.xml><?xml version="1.0" encoding="utf-8"?>
<p:tagLst xmlns:p="http://schemas.openxmlformats.org/presentationml/2006/main">
  <p:tag name="THINKCELLSHAPEDONOTDELETE" val="pVI8NHYa1rEOKPqk81oj00g"/>
</p:tagLst>
</file>

<file path=ppt/tags/tag484.xml><?xml version="1.0" encoding="utf-8"?>
<p:tagLst xmlns:p="http://schemas.openxmlformats.org/presentationml/2006/main">
  <p:tag name="THINKCELLSHAPEDONOTDELETE" val="piRLbmbsCdUCoCPV0h4ASYw"/>
</p:tagLst>
</file>

<file path=ppt/tags/tag485.xml><?xml version="1.0" encoding="utf-8"?>
<p:tagLst xmlns:p="http://schemas.openxmlformats.org/presentationml/2006/main">
  <p:tag name="THINKCELLSHAPEDONOTDELETE" val="pFvUlxFwDVUqkUivNhyWxhg"/>
</p:tagLst>
</file>

<file path=ppt/tags/tag486.xml><?xml version="1.0" encoding="utf-8"?>
<p:tagLst xmlns:p="http://schemas.openxmlformats.org/presentationml/2006/main">
  <p:tag name="THINKCELLSHAPEDONOTDELETE" val="pHrqi8nMYFkOuKBRBGWCGxw"/>
</p:tagLst>
</file>

<file path=ppt/tags/tag487.xml><?xml version="1.0" encoding="utf-8"?>
<p:tagLst xmlns:p="http://schemas.openxmlformats.org/presentationml/2006/main">
  <p:tag name="THINKCELLSHAPEDONOTDELETE" val="pHiWQ5I396ECcBIQpw2dUdw"/>
</p:tagLst>
</file>

<file path=ppt/tags/tag488.xml><?xml version="1.0" encoding="utf-8"?>
<p:tagLst xmlns:p="http://schemas.openxmlformats.org/presentationml/2006/main">
  <p:tag name="THINKCELLSHAPEDONOTDELETE" val="plXC3bRurC0yDgjKANcGO0w"/>
</p:tagLst>
</file>

<file path=ppt/tags/tag489.xml><?xml version="1.0" encoding="utf-8"?>
<p:tagLst xmlns:p="http://schemas.openxmlformats.org/presentationml/2006/main">
  <p:tag name="THINKCELLSHAPEDONOTDELETE" val="pr56dIkggukKlOecSfFTisQ"/>
</p:tagLst>
</file>

<file path=ppt/tags/tag490.xml><?xml version="1.0" encoding="utf-8"?>
<p:tagLst xmlns:p="http://schemas.openxmlformats.org/presentationml/2006/main">
  <p:tag name="THINKCELLSHAPEDONOTDELETE" val="pLzUoEy2tmUqtD.Y.QtR.0g"/>
</p:tagLst>
</file>

<file path=ppt/tags/tag491.xml><?xml version="1.0" encoding="utf-8"?>
<p:tagLst xmlns:p="http://schemas.openxmlformats.org/presentationml/2006/main">
  <p:tag name="THINKCELLSHAPEDONOTDELETE" val="p_FKCLtBvCUKiev_zmzxhzA"/>
</p:tagLst>
</file>

<file path=ppt/tags/tag492.xml><?xml version="1.0" encoding="utf-8"?>
<p:tagLst xmlns:p="http://schemas.openxmlformats.org/presentationml/2006/main">
  <p:tag name="RESIZE" val="Yes"/>
</p:tagLst>
</file>

<file path=ppt/tags/tag493.xml><?xml version="1.0" encoding="utf-8"?>
<p:tagLst xmlns:p="http://schemas.openxmlformats.org/presentationml/2006/main">
  <p:tag name="RESIZE" val="Yes"/>
</p:tagLst>
</file>

<file path=ppt/tags/tag494.xml><?xml version="1.0" encoding="utf-8"?>
<p:tagLst xmlns:p="http://schemas.openxmlformats.org/presentationml/2006/main">
  <p:tag name="RESIZE" val="Yes"/>
</p:tagLst>
</file>

<file path=ppt/tags/tag495.xml><?xml version="1.0" encoding="utf-8"?>
<p:tagLst xmlns:p="http://schemas.openxmlformats.org/presentationml/2006/main">
  <p:tag name="RESIZE" val="Yes"/>
</p:tagLst>
</file>

<file path=ppt/tags/tag496.xml><?xml version="1.0" encoding="utf-8"?>
<p:tagLst xmlns:p="http://schemas.openxmlformats.org/presentationml/2006/main">
  <p:tag name="RESIZE" val="Yes"/>
</p:tagLst>
</file>

<file path=ppt/tags/tag4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4rb_Business+Photo_v01">
  <a:themeElements>
    <a:clrScheme name="RBcolorBusiness">
      <a:dk1>
        <a:srgbClr val="000000"/>
      </a:dk1>
      <a:lt1>
        <a:srgbClr val="FFFFFF"/>
      </a:lt1>
      <a:dk2>
        <a:srgbClr val="000000"/>
      </a:dk2>
      <a:lt2>
        <a:srgbClr val="256885"/>
      </a:lt2>
      <a:accent1>
        <a:srgbClr val="FFFFFF"/>
      </a:accent1>
      <a:accent2>
        <a:srgbClr val="B2D2DE"/>
      </a:accent2>
      <a:accent3>
        <a:srgbClr val="256885"/>
      </a:accent3>
      <a:accent4>
        <a:srgbClr val="6CAAC0"/>
      </a:accent4>
      <a:accent5>
        <a:srgbClr val="FFFFFF"/>
      </a:accent5>
      <a:accent6>
        <a:srgbClr val="FFFFFF"/>
      </a:accent6>
      <a:hlink>
        <a:srgbClr val="256885"/>
      </a:hlink>
      <a:folHlink>
        <a:srgbClr val="6CAAC0"/>
      </a:folHlink>
    </a:clrScheme>
    <a:fontScheme name="RB-standard_2008-0227">
      <a:majorFont>
        <a:latin typeface="Arial"/>
        <a:ea typeface="Arial"/>
        <a:cs typeface="Arial"/>
        <a:font script="Grek" typeface="Arial"/>
        <a:font script="Cyrl" typeface="Arial"/>
        <a:font script="Jpan" typeface="MS PGothic"/>
        <a:font script="Hang" typeface="돋움"/>
        <a:font script="Hans" typeface="宋体"/>
        <a:font script="Hant" typeface="新細明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Arial"/>
        <a:ea typeface="Arial"/>
        <a:cs typeface="Arial"/>
        <a:font script="Grek" typeface="Times New Roman"/>
        <a:font script="Cyrl" typeface="Times New Roman"/>
        <a:font script="Jpan" typeface="MS PGothic"/>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9525" cmpd="sng">
          <a:solidFill>
            <a:schemeClr val="accent3"/>
          </a:solidFill>
        </a:ln>
        <a:effectLst/>
      </a:spPr>
      <a:bodyPr lIns="0" tIns="0" rIns="0" bIns="0" rtlCol="0" anchor="ctr"/>
      <a:lstStyle>
        <a:defPPr algn="ctr">
          <a:lnSpc>
            <a:spcPct val="93000"/>
          </a:lnSpc>
          <a:defRPr sz="1300" b="0" dirty="0" smtClean="0">
            <a:solidFill>
              <a:schemeClr val="tx1"/>
            </a:solidFill>
            <a:cs typeface="Arial" pitchFamily="34" charset="0"/>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accent3"/>
          </a:solidFill>
        </a:ln>
        <a:effectLst/>
      </a:spPr>
      <a:bodyPr/>
      <a:lstStyle/>
      <a:style>
        <a:lnRef idx="1">
          <a:schemeClr val="accent1"/>
        </a:lnRef>
        <a:fillRef idx="0">
          <a:schemeClr val="accent1"/>
        </a:fillRef>
        <a:effectRef idx="0">
          <a:schemeClr val="accent1"/>
        </a:effectRef>
        <a:fontRef idx="minor">
          <a:schemeClr val="tx1"/>
        </a:fontRef>
      </a:style>
    </a:lnDef>
    <a:txDef>
      <a:spPr>
        <a:noFill/>
        <a:ln w="9525">
          <a:noFill/>
        </a:ln>
      </a:spPr>
      <a:bodyPr wrap="square" lIns="0" tIns="0" rIns="0" bIns="0" rtlCol="0">
        <a:spAutoFit/>
      </a:bodyPr>
      <a:lstStyle>
        <a:defPPr>
          <a:lnSpc>
            <a:spcPct val="93000"/>
          </a:lnSpc>
          <a:defRPr sz="1300" b="1" dirty="0" smtClean="0">
            <a:latin typeface="+mn-lt"/>
            <a:cs typeface="Arial" pitchFamily="34" charset="0"/>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476</Paragraphs>
  <Slides>27</Slides>
  <Notes>20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27</vt:i4>
      </vt:variant>
    </vt:vector>
  </HeadingPairs>
  <TitlesOfParts>
    <vt:vector baseType="lpstr" size="32">
      <vt:lpstr>Arial</vt:lpstr>
      <vt:lpstr>Calibri</vt:lpstr>
      <vt:lpstr>华文楷体</vt:lpstr>
      <vt:lpstr>宋体</vt:lpstr>
      <vt:lpstr>Office Theme</vt:lpstr>
      <vt:lpstr>PowerPoint Presentation</vt:lpstr>
      <vt:lpstr>解决问题的基本方法 – “七步成诗法”</vt:lpstr>
      <vt:lpstr>解决问题的七步曲</vt:lpstr>
      <vt:lpstr>解决问题的基本步骤</vt:lpstr>
      <vt:lpstr>解决问题的实例-公共图书馆</vt:lpstr>
      <vt:lpstr>问题陈述表</vt:lpstr>
      <vt:lpstr>问题背景情况的实例-公共图书馆</vt:lpstr>
      <vt:lpstr>解决问题的七步曲</vt:lpstr>
      <vt:lpstr>解决问题的基本步骤</vt:lpstr>
      <vt:lpstr>逻辑树的用途</vt:lpstr>
      <vt:lpstr>逻辑树说明</vt:lpstr>
      <vt:lpstr>两种主要的逻辑树</vt:lpstr>
      <vt:lpstr>高质量的逻辑树</vt:lpstr>
      <vt:lpstr>典型的议题树结构</vt:lpstr>
      <vt:lpstr>议题树 – 公共图书馆</vt:lpstr>
      <vt:lpstr>议题树 – 投资资本回报率</vt:lpstr>
      <vt:lpstr>议题树 – 增加正餐业务收入</vt:lpstr>
      <vt:lpstr>议题树 – 省钱</vt:lpstr>
      <vt:lpstr>解决问题的七步曲</vt:lpstr>
      <vt:lpstr>解决问题的基本步骤</vt:lpstr>
      <vt:lpstr>优先排序的必要性</vt:lpstr>
      <vt:lpstr>如何进行优先排序</vt:lpstr>
      <vt:lpstr>80/20法则</vt:lpstr>
      <vt:lpstr>改进措施对经济效益的影响</vt:lpstr>
      <vt:lpstr>提高甲公司营业利润的机会</vt:lpstr>
      <vt:lpstr>解决方案 – 提高甲公司营业利润的机会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2024-09-04T19:07:35.993</cp:lastPrinted>
  <dcterms:created xsi:type="dcterms:W3CDTF">2024-09-04T11:07:36Z</dcterms:created>
  <dcterms:modified xsi:type="dcterms:W3CDTF">2024-09-04T11:07:39Z</dcterms:modified>
</cp:coreProperties>
</file>