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801DA-40C4-498C-A775-37E949156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8A04D-BE45-4126-8234-2DEA40E56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D0904-89B6-4CC4-851F-1DF80E62D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F8648-291D-42D7-A5A7-12A30C9C5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A72AEA-1B8C-405C-9F1B-F31467823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6935C3-AE68-4E59-A581-3001EDCE4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7CDC16-1C0F-425F-897B-ED0196DB9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E2DB1-3E69-454C-BADD-D85D12D3C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2E3535-E314-499F-8408-79B5DDB3F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43739-07B7-42EE-9AC7-9672D33E6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7FF17-5124-432F-9E97-820E86472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01432213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18秋季安全培训\n## 1.秋季安全培训的重要性及目标\n### 1.1提高员工安全意识，降低安全事故发生率\n### 1.2加强安全管理，确保企业生产顺利进行\n### 1.3提升员工安全技能，防范潜在安全风险\n## 2.秋季安全培训的主要内容\n### 2.1消防安全知识普及与演练\n### 2.2交通安全法规学习与驾驶技能培训\n### 2.3工业生产安全操作规程与案例分析\n## 3.秋季安全培训的实施方法\n### 3.1组织内部安全培训讲座与研讨会\n### 3.2安排员工参加安全培训课程与考试\n### 3.3进行现场安全演练与实操考核\n## 4.秋季安全培训的评估与反馈\n### 4.1收集员工对安全培训的意见与建议\n### 4.2评估安全培训效果与满意度\n### 4.3根据反馈调整安全培训计划与内容\n## 5.秋季安全培训的持续改进与未来展望\n### 5.1总结安全培训经验与教训，不断完善培训体系\n### 5.2关注安全培训领域的新技术与新方法\n### 5.3努力提高企业安全水平，实现可持续发展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2018秋季安全培训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秋季安全培训的重要性及目标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增强员工对安全生产的认识</a:t>
                </a:r>
                <a:endParaRPr/>
              </a:p>
            </p:txBody>
          </p:sp>
          <p:sp>
            <p:nvSpPr>
              <p:cNvPr id="1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的重视程度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的预防意识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的良好习惯</a:t>
                </a:r>
                <a:endParaRPr/>
              </a:p>
            </p:txBody>
          </p:sp>
        </p:grpSp>
        <p:grpSp>
          <p:nvGrpSpPr>
            <p:cNvPr id="17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提高员工对自我保护的能力</a:t>
                </a:r>
                <a:endParaRPr/>
              </a:p>
            </p:txBody>
          </p:sp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正确使用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劳动防护用品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应急避险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的基本技能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的意识和能力</a:t>
                </a:r>
                <a:endParaRPr/>
              </a:p>
            </p:txBody>
          </p:sp>
        </p:grpSp>
        <p:grpSp>
          <p:nvGrpSpPr>
            <p:cNvPr id="17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降低企业安全事故的发生率</a:t>
                </a:r>
                <a:endParaRPr/>
              </a:p>
            </p:txBody>
          </p:sp>
          <p:sp>
            <p:nvSpPr>
              <p:cNvPr id="17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触电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化学泄漏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机械伤害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等事故的风险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的顺利进行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提高员工安全意识，降低安全事故发生率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完善企业安全管理制度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的监督和考核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的水平</a:t>
                </a:r>
                <a:endParaRPr/>
              </a:p>
            </p:txBody>
          </p:sp>
          <p:sp>
            <p:nvSpPr>
              <p:cNvPr id="18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提高企业安全管理人员的专业素质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人员的培训和考核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人员的专业技能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人员的管理和激励</a:t>
                </a:r>
                <a:endParaRPr/>
              </a:p>
            </p:txBody>
          </p:sp>
          <p:sp>
            <p:nvSpPr>
              <p:cNvPr id="19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保障企业生产的顺利进行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安全事故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对生产的影响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的顺利进行</a:t>
                </a:r>
                <a:endParaRPr/>
              </a:p>
            </p:txBody>
          </p:sp>
          <p:sp>
            <p:nvSpPr>
              <p:cNvPr id="19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加强安全管理，确保企业生产顺利进行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提高员工安全操作技能</a:t>
                </a:r>
                <a:endParaRPr/>
              </a:p>
            </p:txBody>
          </p:sp>
          <p:sp>
            <p:nvSpPr>
              <p:cNvPr id="20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安全防范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操作失误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导致的安全事故</a:t>
                </a:r>
                <a:endParaRPr/>
              </a:p>
            </p:txBody>
          </p:sp>
        </p:grpSp>
        <p:grpSp>
          <p:nvGrpSpPr>
            <p:cNvPr id="20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提高员工应急处理能力</a:t>
                </a:r>
                <a:endParaRPr/>
              </a:p>
            </p:txBody>
          </p:sp>
          <p:sp>
            <p:nvSpPr>
              <p:cNvPr id="20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应对突发事件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应急避险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企业财产安全</a:t>
                </a:r>
                <a:endParaRPr/>
              </a:p>
            </p:txBody>
          </p:sp>
        </p:grpSp>
        <p:grpSp>
          <p:nvGrpSpPr>
            <p:cNvPr id="20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防范潜在安全风险</a:t>
                </a:r>
                <a:endParaRPr/>
              </a:p>
            </p:txBody>
          </p:sp>
          <p:sp>
            <p:nvSpPr>
              <p:cNvPr id="20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及时发现和消除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的发生风险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的顺利进行</a:t>
                </a:r>
                <a:endParaRPr/>
              </a:p>
            </p:txBody>
          </p:sp>
        </p:grpSp>
      </p:grpSp>
      <p:pic>
        <p:nvPicPr>
          <p:cNvPr id="20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提升员工安全技能，防范潜在安全风险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秋季安全培训的主要内容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消防安全知识普及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的成因和预防方法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灭火器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火场逃生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的技能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消防安全演练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组织员工进行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火场逃生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灭火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疏散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应对火灾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的能力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消防安全知识普及与演练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交通安全法规学习与驾驶技能培训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交通安全法规学习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安全驾驶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遵守交通规则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安全驾驶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的意识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驾驶技能培训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正确操作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驾驶技能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应急处理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行车安全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企业财产安全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工业生产安全操作规程与案例分析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工业生产安全操作规程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工业生产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的安全操作规程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遵守操作规程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的意识和能力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工业生产安全案例分析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工业生产事故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的原因和教训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安全防范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的顺利进行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秋季安全培训的实施方法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安全培训讲座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邀请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安全专家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进行讲座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安全技能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安全培训研讨会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组织员工进行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安全研讨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安全经验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安全防范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组织内部安全培训讲座与研讨会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https://d.book118.com/215014322132011112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2018秋季安全培训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2024-09-18T19:09:27.541</cp:lastPrinted>
  <dcterms:created xsi:type="dcterms:W3CDTF">2024-09-18T11:09:27Z</dcterms:created>
  <dcterms:modified xsi:type="dcterms:W3CDTF">2024-09-18T11:09:29Z</dcterms:modified>
</cp:coreProperties>
</file>