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2011F-A4AE-4A1D-B8FE-4EC2F421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D28E7-7BCA-4A84-BC3B-5B8AEFCD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0315-1F70-4B84-B18D-C722FE5E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02E0B-E0B8-4FFD-8946-E3E56AC07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CA18A-543B-4D51-BE97-866D3426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29722-C38E-4CED-8231-3199BE6F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669D1-1960-4BE3-AEA3-8BEA52FB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17D87-5B53-47C5-B065-19898B8F4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8BF30-F821-4154-852F-A84E9BFB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2A749-66A6-40AE-A39F-052B1359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BC6FD-4238-4742-B6C1-20670DC04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010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治疗胃食管炎经验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胃食管炎的病因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胃食管炎的病因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个人治疗经验分享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胃食管炎的病因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4625" r="1462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抑制胃酸分泌，减少胃酸对食管黏膜的刺激。常见的抑酸药包括质子泵抑制剂和H2受体拮抗剂。- 质子泵抑制剂（PPI）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抑酸药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中和胃酸，降低胃内酸度，缓解胃食管炎症状。常见的抗酸药包括铝碳酸镁、氢氧化镁等。- 铝碳酸镁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避免过度进食和刺激性饮食，少吃油腻、辛辣食物，避免吃过冷或过热的食物。建议少量多餐，多吃易消化的食物。- 控制体重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心理治疗- 对于因焦虑、抑郁等心理因素导致的胃食管炎，心理治疗是重要的辅助治疗手段。心理治疗可以帮助患者缓解焦虑、抑郁情绪，改善睡眠质量，从而缓解胃食管炎症状。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生活方式的调整- 改变饮食习惯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抗酸药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烧心感是胃食管炎的典型症状之一，通常表现为胸骨后或上腹部的烧灼感，有时可放射至颈部、肩部或背部。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烧心感通常在餐后、平卧或弯腰时加重，可能与胃酸反流至食管有关。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患者可能同时伴有反酸、嗳气等症状，这些症状也可能在夜间加重，影响睡眠质量。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烧心感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02" b="290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胸痛是胃食管炎的常见症状之一，通常表现为胸骨后或心前区的疼痛。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胸痛可呈持续性或阵发性，严重时可放射至背部或肩部，与心绞痛症状相似。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胸痛可能与胃酸反流至食管，刺激食管黏膜有关，也可能与食管痉挛有关。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吞咽困难是胃食管炎的典型症状之一，通常表现为进食时胸骨后疼痛、异物感或阻塞感。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随着病情的加重，吞咽困难可能逐渐加重，甚至可能导致无法进食固体食物，只能进流质食物。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938" b="159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421" b="1042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吞咽困难可能与食管痉挛、食管狭窄或食管下端括约肌松弛有关，也可能与胃酸反流至食管，刺激食管黏膜有关。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13" b="105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吞咽困难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胃食管炎的诊断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内窥镜检查可以直接观察食管和胃黏膜的病变情况，对于早期发现和确诊胃食管炎具有很高的准确率。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诊断准确率高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在进行内窥镜检查时，医生可以获取病变部位的病理样本，进行组织学检查，进一步确诊疾病。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获取病理样本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内窥镜检查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47" b="129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X光检查是胃食管炎的初步筛查方法，可以观察食管和胃的轮廓、蠕动以及是否存在扩张、狭窄等情况。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X光检查可以排除一些与胃食管炎相似的其他疾病，如食管裂孔疝等。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X光检查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血常规检查可以了解白细胞计数、红细胞计数等指标，有助于判断是否存在感染或贫血等情况。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胃酸测定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胃酸测定可以了解胃酸分泌情况，对于判断胃食管炎的病因和指导治疗具有一定的参考价值。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https://d.book118.com/215020103033011044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2024-09-06T08:21:54.060</cp:lastPrinted>
  <dcterms:created xsi:type="dcterms:W3CDTF">2024-09-06T00:21:54Z</dcterms:created>
  <dcterms:modified xsi:type="dcterms:W3CDTF">2024-09-06T00:21:56Z</dcterms:modified>
</cp:coreProperties>
</file>