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31E73-A704-40E0-A192-2A8517D47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94B71-21AD-4DFC-8F18-A3621DF83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C726A-FF52-428F-825F-7499A141C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ADA34-8FA9-4646-879B-A180192BF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133EF9-4742-44C2-A177-CF5BA3161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438B9B-37A1-44F7-84F0-4C8BB4AD1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7EF33D-A8F3-45F3-A2E2-06AC8C68C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ED28A-472E-46EA-99DD-2FB65A538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BA34E-5A28-4D40-A60A-299C631B9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884F3-4447-4D2A-AB53-1F12259EB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EE1CF-7AAA-4D13-9A31-7430F5246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02032334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事业单位经济形势分析报告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我国当前经济形势概述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事业单位在经济形势中的角色和影响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事业单位经济形势分析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事业单位经济形势预测和建议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本报告旨在分析当前事业单位所面临的经济形势，评估其经济状况和未来发展趋势，为事业单位的决策提供依据。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随着国家经济结构的调整和转型升级，事业单位所处的经济环境也发生了深刻变化。本报告将基于最新的经济数据和趋势，对事业单位的经济形势进行分析。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24" r="250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75" r="25375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本报告主要针对事业单位的经济形势进行分析，涉及事业单位的财务状况、经营状况、市场环境等方面。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由于数据获取的限制，本报告可能无法涵盖所有事业单位的情况。同时，由于经济形势的不断变化，本报告的分析结果可能随时间推移而发生变化。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我国当前经济形势概述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近年来，我国经济增长速度保持稳定，但仍需关注潜在的经济风险和挑战。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经济增长速度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消费和投资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进出口贸易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33" b="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消费和投资仍是推动经济增长的主要动力，但需要进一步优化结构，提高质量和效益。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进出口贸易保持稳定增长，但贸易摩擦和外部环境的不确定性仍需关注。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经济增长情况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传统产业升级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传统产业需要加快升级改造，提高技术水平和市场竞争力。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新兴产业发展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新兴产业需要加强培育和发展，成为推动经济增长的新动力。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服务业需要进一步提高比重和水平，满足人民群众日益增长的需求。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我国就业形势总体稳定，但就业结构性矛盾仍需关注。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就业总量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高校毕业生、农民工等重点群体的就业问题需要重点关注和解决。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重点群体就业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创业创新是促进就业的重要途径，需要加强政策支持和引导。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创业创新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就业形势分析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事业单位在经济形势中的角色和影响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事业单位的定义和分类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事业单位定义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事业单位是指由政府利用国有资产设立的，从事教育、科技、文化、卫生等活动的社会服务组织。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事业单位分类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根据其职能和业务范围，事业单位可以分为教育事业单位、科技事业单位、文化事业单位、卫生事业单位等。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861" b="88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373" b="193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事业单位对经济的影响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事业单位在教育、科技、文化、卫生等领域提供服务，为社会培养人才，推动科技进步，促进经济发展。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创造就业机会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事业单位的设立和发展，为社会提供了大量的就业机会，缓解了就业压力。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推动社会进步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事业单位提供的教育、医疗、文化等服务，提高了人民的生活质量和幸福感，推动社会进步。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https://d.book118.com/215020323340011111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2024-09-18T00:20:47.471</cp:lastPrinted>
  <dcterms:created xsi:type="dcterms:W3CDTF">2024-09-17T16:20:47Z</dcterms:created>
  <dcterms:modified xsi:type="dcterms:W3CDTF">2024-09-17T16:20:49Z</dcterms:modified>
</cp:coreProperties>
</file>