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BE8FD0-A69C-4019-A0C7-93AE7FFA40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BD6DE3-4499-4CB8-8AEA-B8DF56FF62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6151C6-A5BA-4783-8BFF-0130DCDBA7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EFCBF0-473D-4036-95D8-EE04880072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A017CD-C585-49E5-91C8-4DEC4F8262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5A2F01-09F3-4CB4-A7C4-1C50102686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3C989C-E73C-4418-A261-EC43FDB36A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F24AEF-AA0A-40E4-A6F9-36B67571E4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232FD2-908E-436A-A1F0-EC404A0126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3398D8-04C1-4E6C-8FEB-49F9557910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EE5A7E-84BF-4419-B891-3EBDBBF37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02112314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《大学生自我意识》ppt课件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自我意识的定义与重要性</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大学生自我意识的发展阶段</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大学生自我意识的特点与问题</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培养大学生自我意识的途径与方法</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大学生自我意识的案例分析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自我意识的定义与重要性</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自我意识的定义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自我意识是人类意识的核心，是人们对自己和周围世界的认识和思考的基础。</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自我意识是指个体对自己的认知和觉察，包括对自己的身体、心理、思想和情感等方面的认知和觉察。</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自我意识是个人成长和发展的重要基础，能够帮助个体认识自己的优点和不足，从而更好地规划自己的发展方向。</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自我意识是心理健康的重要保障，能够帮助个体调节情绪、缓解压力，增强心理适应能力。</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自我意识是人际关系的重要支撑，能够帮助个体更好地理解他人，增强沟通能力和人际交往能力。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自我意识的重要性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5125" r="15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自我意识能够影响大学生的人际关系，帮助大学生更好地理解自己和他人，增强人际交往能力。</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自我意识能够影响大学生的学业发展，帮助大学生明确自己的学习目标和动力，提高学习效果。</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自我意识能够影响大学生的职业规划，帮助大学生了解自己的兴趣和能力，选择适合自己的职业方向。</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自我意识对大学生活的影响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大学生自我意识的发展阶段</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自我意识的萌芽阶段</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自我意识的萌芽阶段是指大学生在进入大学之前，开始意识到自己的存在和自我价值。</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在这个阶段，大学生开始思考自己的兴趣、爱好、性格、价值观等方面，逐渐形成自我认知和自我评价。</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这一阶段的发展对于大学生来说非常重要，因为正确的自我认知和自我评价能够帮助他们更好地适应大学生活和学习。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083" r="5083"/>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自我意识的形成阶段是指大学生在大学期间，通过不断的学习、实践和反思，逐渐明确自己的职业规划和人生目标。</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在这个阶段，大学生开始关注自己的成长和发展，积极探索自己的优势和不足，并尝试寻找适合自己的发展路径。</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这一阶段的发展对于大学生的未来职业发展和人生规划具有重要意义。</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自我意识的形成阶段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自我意识的完善阶段</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chemeClr val="dk1">
                      <a:alpha val="100000"/>
                    </a:schemeClr>
                  </a:solidFill>
                  <a:latin typeface="Microsoft Yahei"/>
                  <a:ea typeface="Microsoft Yahei"/>
                  <a:cs typeface="Microsoft Yahei"/>
                </a:rPr>
                <a:t>自我意识的完善阶段是指大学生在毕业之后，通过更广泛的社会实践和工作经验的积累，不断完善自己的自我意识。</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chemeClr val="dk1">
                      <a:alpha val="100000"/>
                    </a:schemeClr>
                  </a:solidFill>
                  <a:latin typeface="Microsoft Yahei"/>
                  <a:ea typeface="Microsoft Yahei"/>
                  <a:cs typeface="Microsoft Yahei"/>
                </a:rPr>
                <a:t>在这个阶段，大学生开始更加深入地了解自己的价值观、人生目标和职业规划，并不断调整自己的发展方向和人生规划。</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这一阶段的发展对于大学生的职业发展和人生幸福具有决定性的影响。</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大学生自我意识的特点与问题</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自我评价多元化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大学生能够从多个角度评价自己，不仅包括学业成绩，还包括个性、兴趣、价值观等方面的自我评价。</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自我调节与自我控制能力提高</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大学生逐渐学会根据环境和自身需求调整自己的行为和情绪，能够更好地控制自己的冲动和情绪。</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独立性增强</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随着年龄的增长和知识的积累，大学生逐渐表现出更强烈的独立意愿，开始独立思考和判断，不再完全依赖他人。</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大学生自我意识的特点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自我定位模糊</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部分大学生在面对未来的职业规划和人生目标时，感到迷茫和无助，无法明确自己的定位和方向。</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自我价值感不足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一些大学生在面对挫折和困难时，容易产生自我怀疑和自我价值感的降低，影响其自信心的建立。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自我中心倾向</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部分大学生过于关注自己的感受和利益，忽视他人的感受和需要，导致人际关系紧张。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大学生自我意识存在的问题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https://d.book118.com/215021123142011040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2024-08-31T13:32:23.768</cp:lastPrinted>
  <dcterms:created xsi:type="dcterms:W3CDTF">2024-08-31T05:32:23Z</dcterms:created>
  <dcterms:modified xsi:type="dcterms:W3CDTF">2024-08-31T05:32:25Z</dcterms:modified>
</cp:coreProperties>
</file>