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AD863-9552-44D0-ABA2-F84C8166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9815D-5E91-4232-BA95-A8D8BEE5F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F65BF-07E3-470A-B2B5-345F74CE5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A0D9B-C654-455C-A795-24DEC350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A7602-637A-499C-92E3-F124F4DF0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4234E-3AC1-4D53-B251-4DD1B938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22603-23A3-4667-BC6C-A78430FF8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F2886-0E9B-4C23-A05E-E0D90D2B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BF009-9898-4265-8789-F7E4CF7C7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B1C0B-A017-4306-8EE4-1B7756FDE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9228A-A382-42D0-BB1C-F08D5C0B9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121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文艺部年终工作总结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组织文艺活动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培养文艺人才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57" r="167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负责策划、组织和实施各类文艺活动，如文艺演出、音乐会、展览等。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负责发掘和培养具有文艺才华的成员，提供专业指导和培训。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负责推广和传播优秀文化，提高成员的文化素养和审美水平。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与其他部门或组织协调合作，共同完成大型文艺项目。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17" r="177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通过专业培训和文艺活动，提高成员的文艺素养和技能水平。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提升成员文艺素养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策划和组织各类文艺活动，为校园文化生活注入活力。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丰富校园文化生活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挖掘和传承中华优秀文化，弘扬民族精神。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传承和弘扬中华文化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与其他学校或组织加强交流与合作，共同推动校园文艺事业的发展。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加强内外交流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成功策划并举办了5场大型文艺演出，包括音乐会、舞蹈晚会和戏剧表演等，吸引了大量观众。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组织文艺演出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策划文化活动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推广地方文化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组织了10场各类文化活动，如艺术展览、讲座和交流会等，促进了艺术交流与合作。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积极参与地方文化活动，策划并推广了3个地方文化节庆活动，提高了地方文化的知名度和影响力。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文艺活动组织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创作并录制了10首原创音乐作品，其中5首作品获得音乐奖项。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音乐创作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编创并排练了5部原创舞蹈作品，其中3部作品在国内外舞蹈比赛中获奖。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舞蹈编创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发表了5篇文学作品，其中2篇作品获得文学奖项。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文学作品创作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文艺作品创作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制定了详细的培训计划，针对不同层次和需求的学员开展培训课程。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与多所学校和机构建立了合作关系，共同开展文艺培训和教育项目。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成功培养了50名优秀文艺人才，其中10名学员在国内外文艺比赛中获得优异成绩。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在活动组织方面，我们面临了场地协调、时间安排和参与人员管理等多重挑战。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年度中，我们遭遇了数次场地协调困难，有时因场地冲突导致活动延期。此外，时间安排上也出现过不合理的情况，导致参与人员流失。针对这些问题，我们加强了与场地管理部门的沟通，提前做好时间规划，并优化了活动流程，确保活动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活动组织问题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https://d.book118.com/215021210102011121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2024-09-24T04:33:21.787</cp:lastPrinted>
  <dcterms:created xsi:type="dcterms:W3CDTF">2024-09-23T20:33:21Z</dcterms:created>
  <dcterms:modified xsi:type="dcterms:W3CDTF">2024-09-23T20:33:23Z</dcterms:modified>
</cp:coreProperties>
</file>