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1D93A-656A-49ED-A286-9B7849CA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A86D8-B0D2-4CB2-B666-26E21CE65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530CD-9235-4D58-8668-FD98A2F84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78261-3AC0-4E5D-828C-290F522B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252E6-FCAF-4D6C-AD94-F435CEFE1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F5F13-969C-49E9-9284-728248F2B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E16FD-BA3D-4FEE-99F2-D0E29B4E2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FA121-9430-4B3B-8321-79FAC86A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DA3A3-B2AA-4294-AC25-F102C6F89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53258-9CBA-4511-9007-140F10774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AA8F8-5703-457C-AB23-65222E3B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20342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虚拟现实技术改善用户医疗体验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改善用户医疗体验方面探讨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具体案例分析：虚拟现实技术在改善用户医疗体验中作用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挑战与问题：虚拟现实技术在改善用户医疗体验中面临困难及解决方案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未来展望：虚拟现实技术在改善用户医疗体验中创新发展趋势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经历了从萌芽阶段到如今的快速发展阶段。早期的虚拟现实技术主要应用于军事领域，随着计算机技术的不断发展和普及，虚拟现实技术逐渐进入民用领域，并在游戏、影视、教育、医疗等领域得到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跟踪与定位技术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通过传感器等设备实时跟踪用户的头部、手部等运动，将用户的运动数据实时传输到计算机中，以便计算机根据用户的运动调整虚拟场景。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立体显示技术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通过特殊的显示设备，如头盔显示器、立体投影仪等，将计算机生成的虚拟场景以立体的形式展现出来，使用户获得身临其境的沉浸感。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通过手柄、数据手套等交互设备，用户可以与虚拟场景中的对象进行互动，如抓取、移动、旋转等，增强了用户的参与感和沉浸感。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448" r="94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虚拟现实技术为游戏玩家提供了更加真实的游戏体验，如第一人称射击游戏、角色扮演游戏等。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虚拟现实技术可用于电影、电视节目的拍摄和后期制作，为观众提供更加沉浸式的观影体验。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影视制作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虚拟现实技术可以模拟各种真实场景，为教育培训提供更加生动、直观的教学方式。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虚拟现实技术在医疗健康领域的应用日益广泛，如手术模拟训练、远程医疗、康复治疗等。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虚拟现实技术在医疗领域应用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通过虚拟现实技术，医生可以在远程对患者进行诊断和治疗，提高医疗服务的可及性。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虚拟会诊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远程手术指导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利用虚拟现实技术，专家可以对偏远地区的医生进行手术指导，提高手术成功率。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通过虚拟现实技术，医生可以向患者展示疾病的三维模型，帮助患者更好地理解疾病和治疗方案。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虚拟现实技术可以模拟真实的手术环境和手术过程，为医生提供逼真的手术训练体验。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医生可以利用虚拟现实技术在手术前制定详细的手术计划，减少手术时间和风险。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通过虚拟现实技术，医生可以对手术过程进行记录和评估，以便更好地改进手术技巧。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手术模拟与培训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康复治疗辅助手段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虚拟现实技术可以帮助医生对患者进行康复评估，制定个性化的康复计划。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通过虚拟现实技术，患者可以进行有趣的康复训练游戏，提高康复训练的积极性和效果。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心理治疗辅助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虚拟现实技术可以为心理治疗提供逼真的场景模拟，帮助患者更好地处理心理问题。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改善用户医疗体验方面探讨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通过虚拟现实技术，患者可以身临其境地参与到自己的治疗过程中，提高治疗的参与度和积极性。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根据患者的需求和偏好，虚拟现实技术可以提供个性化的治疗方案和环境，提高患者的满意度。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虚拟现实技术可以为患者提供情感上的支持，如通过模拟家人和朋友的陪伴，减轻患者的孤独感和焦虑情绪。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提升患者参与度与满意度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虚拟现实技术可以为医生提供更为直观、全面的患者信息，如通过三维重建技术呈现患者的病灶情况，帮助医生做出更准确的诊断。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通过虚拟现实技术，医生可以在虚拟环境中进行手术模拟和演练，提高手术的熟练度和精准度。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手术模拟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虚拟现实技术可以打破地域限制，实现远程医疗服务，让医生能够为更多患者提供及时的诊断和治疗。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优化医生诊断和治疗流程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https://d.book118.com/215022034202011044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2024-09-06T23:48:41.962</cp:lastPrinted>
  <dcterms:created xsi:type="dcterms:W3CDTF">2024-09-06T15:48:41Z</dcterms:created>
  <dcterms:modified xsi:type="dcterms:W3CDTF">2024-09-06T15:48:44Z</dcterms:modified>
</cp:coreProperties>
</file>