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4D8C81-045D-46BC-A24C-04102B95B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329C3-1EA7-469D-BF89-85E52B673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3DE643-BCF8-47A6-860F-C17673845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1EDA8C-FC57-4C8A-9C66-0EFE11A40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828D68-8A7A-49C8-8F57-33CB9393EF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8D3AC3-AD0C-44C7-976D-429C1F162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963427-5E1B-440C-894C-BD03384059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5BDB0-A5A1-4156-A069-34BF7B2168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F12E13-5087-4726-8A57-8750BBA30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CB3CE-8A9A-4E40-A6B3-40F1524E5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B3156-CFA2-40F4-8F43-F2E0CAE7D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22111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《机械设计基础》第六章齿轮传动</a:t>
            </a:r>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汇报时间：2024-01-14</a:t>
            </a:r>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齿轮传动基本概念与分类</a:t>
            </a:r>
          </a:p>
          <a:p>
            <a:r>
              <a:t>渐开线标准直齿圆柱齿轮</a:t>
            </a:r>
          </a:p>
          <a:p>
            <a:r>
              <a:t>斜齿圆柱齿轮传动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直齿锥齿轮传动</a:t>
            </a:r>
          </a:p>
          <a:p>
            <a:r>
              <a:t>蜗杆传动</a:t>
            </a:r>
          </a:p>
          <a:p>
            <a:r>
              <a:t>其他类型齿轮传动简介</a:t>
            </a:r>
          </a:p>
          <a:p>
            <a:r>
              <a:t>齿轮传动设计计算实例分析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齿轮传动基本概念与分类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齿轮传动作用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齿轮传动是指通过两个或多个齿轮的啮合来传递动力和运动的机械传动方式。</a:t>
            </a:r>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齿轮传动在机械传动中具有传递动力、变速、变向和实现远距离传动等作用，广泛应用于各种机械设备和系统中。</a:t>
            </a:r>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齿轮传动定义及作用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分为直齿、斜齿和人字齿等类型，具有结构简单、制造方便、效率高和承载能力大等特点，主要用于平行轴之间的传动。</a:t>
            </a:r>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圆柱齿轮</a:t>
            </a:r>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分为直齿、斜齿和曲线齿等类型，用于相交轴或交错轴之间的传动，具有传动比稳定、噪音小和承载能力大等特点。</a:t>
            </a:r>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圆锥齿轮</a:t>
            </a:r>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由蜗杆和与之啮合的蜗轮组成，用于垂直交叉轴之间的传动，具有传动比大、结构紧凑和自锁性能良好等特点。</a:t>
            </a:r>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蜗杆蜗轮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齿轮传动广泛应用于汽车、机床、航空航天、能源、建筑等各个领域，是机械设备中不可或缺的传动方式。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科技的不断进步，齿轮传动正朝着高精度、高效率、高可靠性和绿色环保等方向发展。同时，新型材料和先进制造技术的应用也为齿轮传动的创新和发展提供了有力支持。未来，齿轮传动将继续发挥重要作用，并适应各种复杂和特殊的应用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应用领域及发展趋势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渐开线标准直齿圆柱齿轮</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渐开线形成原理及性质</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渐开线形成原理：当一直线在圆上作纯滚动时，直线上任一点的轨迹称为该圆的渐开线。</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渐开线性质</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发生线在基圆上滚过的长度等于基圆上被滚过的弧长。</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渐开线上愈接近基圆的点曲率半径愈小，反之则大，渐开线愈平直。</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同一基圆上的两条渐开线的法线方向的夹角等于这两条渐开线对应的两个端点之间的弧长。</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渐开线上任一点的法线必与基圆相切。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标准直齿圆柱齿轮参数</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压力角α：渐开线齿廓上过任意点K的径向直线与齿廓在该点处的切线所夹的锐角。</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模数m：齿距与圆周率π的比值，以毫米计。模数大，齿轮的尺寸也大，轮齿也强壮。模数取值要符合国家标准。</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齿数z：一个齿轮的轮齿总数。</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齿顶高系数ha*：齿顶高与模数之比。</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顶隙系数c*：顶隙与模数之比。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几何尺寸计算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根据齿轮的模数、齿数、压力角等参数，可以计算出齿轮的齿顶圆直径、齿根圆直径、分度圆直径、齿厚、齿槽宽等几何尺寸。</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强度校核</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轮传动中，轮齿的失效形式主要有折断、点蚀、胶合和磨损等。为了保证齿轮传动的安全可靠，必须对齿轮进行强度校核。强度校核包括弯曲强度校核和接触强度校核两种。弯曲强度校核是防止轮齿折断，接触强度校核是防止齿面点蚀和胶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几何尺寸计算与强度校核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斜齿圆柱齿轮传动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重合度大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由于齿线的倾斜，斜齿圆柱齿轮的重合度比直齿圆柱齿轮大，这使得传动更加平稳，承载能力更高。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轴向力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斜齿圆柱齿轮在啮合时会产生轴向力，需要考虑轴向支撑和轴向定位问题。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齿线倾斜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斜齿圆柱齿轮的齿线是倾斜的，这使得齿轮在啮合时能够逐渐进入和退出啮合，从而减小了啮合冲击和噪音。</a:t>
            </a:r>
          </a:p>
        </p:txBody>
      </p:sp>
      <p:pic>
        <p:nvPicPr>
          <p:cNvPr id="10" name="Picture 10"/>
          <p:cNvPicPr>
            <a:picLocks noChangeAspect="1"/>
          </p:cNvPicPr>
          <p:nvPr/>
        </p:nvPicPr>
        <p:blipFill>
          <a:blip r:embed="rId2"/>
          <a:srcRect l="15250" r="152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斜齿圆柱齿轮结构特点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啮合条件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斜齿圆柱齿轮的正确啮合条件是法向模数和法向压力角相等，同时两齿轮的螺旋角必须大小相等、方向相反。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重合度分析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重合度是影响齿轮传动性能的重要因素之一。对于斜齿圆柱齿轮，其重合度可以通过改变螺旋角、齿宽等参数进行调整。重合度越大，传动越平稳，但也会增加齿轮的制造难度和成本。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啮合条件与重合度分析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强度校核及优化设计方法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为了保证斜齿圆柱齿轮传动的可靠性，需要进行强度校核。强度校核主要包括弯曲强度校核和接触强度校核。弯曲强度校核是验算轮齿抵抗弯曲变形的能力，而接触强度校核是验算轮齿抵抗点蚀的能力。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强度校核</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了提高斜齿圆柱齿轮传动的性能，可以采用优化设计方法。优化设计方法主要包括参数优化、形状优化和拓扑优化等。参数优化是通过调整齿轮的模数、齿数、螺旋角等参数来提高传动性能；形状优化是通过改变齿轮的齿形、修形等来提高传动效率和降低噪音；拓扑优化是通过改变齿轮的材料分布来提高承载能力和减轻重量。</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优化设计方法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直齿锥齿轮传动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https://d.book118.com/215022111011011101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17</vt:i4>
      </vt:variant>
    </vt:vector>
  </HeadingPairs>
  <TitlesOfParts>
    <vt:vector baseType="lpstr" size="20">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2024-09-09T05:59:28.788</cp:lastPrinted>
  <dcterms:created xsi:type="dcterms:W3CDTF">2024-09-08T21:59:28Z</dcterms:created>
  <dcterms:modified xsi:type="dcterms:W3CDTF">2024-09-08T21:59:31Z</dcterms:modified>
</cp:coreProperties>
</file>