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834DD-4A20-4F6A-8333-EB3AFC862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2A5F1-A5DB-433D-878C-7D5BD36EB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051AF-47EA-4B0F-86A1-87B815AA5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C72D5-AD77-422F-AAFF-55C627963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585A8-973E-4417-8E8D-53449600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BA4F1-BFFA-4509-8926-10760C423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FF53DB-8487-444E-8F52-1BF2645FF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01993-346A-4E52-8F51-D0DC010C1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3386D-FAB6-430A-9FCD-960935F9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C6526-5C24-4D61-B68A-ECD58CF7E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5C823-1E65-4492-A7A1-84E17E465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2234424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深入社区开展禁毒知识讲座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禁毒知识概述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社区禁毒的策略和措施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深入社区开展禁毒知识讲座的方法和技巧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社区禁毒的成功案例和经验分享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提高居民对毒品的认识和警惕性，预防毒品滥用和传播。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增强社区居民的自我保护意识和能力，减少毒品对个人和家庭的危害。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促进社区和谐稳定，提高居民的生活质量和幸福感。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毒品滥用和传播对个人、家庭和社会的危害极大，不仅影响身体健康，还可能导致犯罪和暴力事件。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通过禁毒知识讲座，可以增强社区居民的禁毒意识和能力，减少毒品滥用和传播的风险。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禁毒工作需要全社会的共同参与和努力，深入社区开展禁毒知识讲座是其中的重要一环。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社区禁毒的重要性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禁毒知识概述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明确阐述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毒品是指任何具有依赖性、成瘾性或危害性的物质，包括麻醉药品、精神药物和新型毒品等。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常见的毒品类型包括鸦片、海洛因、可卡因、大麻、冰毒等。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毒品的定义和种类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毒品的危害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全面分析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对个人的危害包括身体健康损害、心理障碍、人格改变等。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对家庭的危害包括家庭关系破裂、经济困难等。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毒品对个人、家庭和社会的危害是多方面的。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毒品滥用的原因复杂多样，包括个人心理因素、社会环境因素和家庭因素等。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个人心理因素如压力、焦虑、抑郁等可能导致个体寻求毒品带来的短暂解脱。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家庭因素如家庭矛盾、家庭暴力等可能促使个体寻找毒品作为逃避手段。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社会环境因素如不良朋友圈子、文化背景等可能促使个体接触毒品。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毒品滥用的原因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社区禁毒的策略和措施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提高社区居民的禁毒意识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定期开展禁毒宣传活动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通过悬挂横幅、发放宣传资料、举办讲座等形式，向社区居民普及禁毒知识，提高居民对毒品危害的认识。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利用媒体资源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利用社区广播、电视、报纸等媒体资源，发布禁毒宣传信息，扩大宣传覆盖面。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建立社区禁毒志愿者队伍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鼓励居民参与禁毒志愿活动，提高居民自我防范意识和参与度。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加强与警方的协作配合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建立社区警务室，加强与警方的信息共享和协作配合，共同打击毒品犯罪。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对发现的毒品违法犯罪行为要依法从严处理，起到震慑作用。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建立社区巡查制度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加强对社区内可疑人员和物品的巡查力度，及时发现和制止毒品违法犯罪行为。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加强社区监管和执法力度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开展职业培训和就业指导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为戒毒人员提供职业培训和就业指导服务，帮助他们掌握一技之长，提高就业能力，重拾生活信心。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建立戒毒康复中心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为吸毒人员提供戒毒康复场所，帮助他们戒除毒瘾，重返社会。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提供心理辅导服务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针对戒毒人员可能出现的心理问题，提供心理辅导服务，帮助他们调整心态，树立正确的人生观和价值观。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提供戒毒康复服务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https://d.book118.com/215022344242011102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2024-09-11T17:03:27.085</cp:lastPrinted>
  <dcterms:created xsi:type="dcterms:W3CDTF">2024-09-11T09:03:27Z</dcterms:created>
  <dcterms:modified xsi:type="dcterms:W3CDTF">2024-09-11T09:03:29Z</dcterms:modified>
</cp:coreProperties>
</file>