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B56FD-9959-4C03-A480-64868E007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B2D77-24A4-47A7-A2D8-A92AC2D4A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5F572-2D3C-4317-9CBD-16EF2F521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88619-C88D-46C6-A842-004CB8718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6EDB39-F2D4-4799-B922-9EAEBA737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DCC49-E1A0-48B3-BB8B-DC738DE97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F58CD-D265-46B8-8D21-708D1A802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61A97-22ED-4305-BE2F-B5F63B63D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23400-4A5A-40C2-83B0-D1ABCAD2F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8F548-EDA3-420C-B377-EB0EC7EDA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CD313-EFC4-442C-9999-E31B1C052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23224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社交媒体对品牌营销的影响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社交媒体对品牌营销的积极影响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社交媒体对品牌营销的挑战与风险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如何利用社交媒体进行有效的品牌营销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社交媒体概述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5" r="308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社交媒体是一种基于互联网的交流平台，允许用户创建个人账户、发布内容、与其他用户互动，并建立社交网络。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社交媒体具有实时性、互动性、个性化、社群化等特点，能够迅速传播信息，形成广泛的用户参与和讨论。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知名的社交媒体平台包括Facebook、Twitter、Instagram、YouTube等，这些平台拥有庞大的用户基数，为企业和品牌提供营销推广的机会。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早期社交媒体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早期社交媒体平台如MySpace和Friendster在2000年代初出现，为用户提供个人信息和交友服务。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现代社交媒体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随着Facebook、Twitter、Instagram等平台的兴起，社交媒体逐渐成为主流的交流工具，广泛应用于品牌营销和商业领域。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包括社交网络、博客、论坛、短视频等类型，每种类型都有其特定的用户群体和用途。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社交媒体的发展历程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社交媒体对品牌营销的积极影响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社交媒体的信息传播速度极快，品牌可以通过这些平台迅速扩大影响力，覆盖更广泛的受众。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社交媒体上的用户互动性高，品牌可以通过与用户的互动，增强用户对品牌的认知和记忆。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增加曝光度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社交媒体平台拥有庞大的用户基数，通过有效的营销策略，品牌可以在这些平台上获得更多的曝光机会，提高知名度。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扩大品牌知名度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社交媒体上，品牌可以通过发布有价值的内容，塑造专业、有品质的品牌形象。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传递品牌价值观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83" b="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提升品牌信誉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通过社交媒体，品牌可以向用户传递其核心价值、企业文化等，提升用户对品牌的认同感。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通过与用户的互动和提供优质的服务，品牌可以在社交媒体上积累良好的口碑，提升信誉度。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社交媒体为品牌提供了与用户实时互动的机会，可以及时了解用户需求和反馈。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322" r="532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通过发起话题讨论、线上活动等方式，鼓励用户参与品牌的互动，提高用户的参与感和归属感。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用户参与感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通过社交媒体，品牌可以建立一个属于自己的社区，聚集品牌的忠实拥趸，增强用户粘性。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建立品牌社区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增强品牌互动与参与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社交媒体上用户的评价和分享对其他用户的影响力很大，良好的口碑可以促进品牌的传播和销售。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口碑效应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通过社交媒体的分享功能，用户可以将自己喜欢的品牌或产品推荐给朋友或更多的人，形成口碑传播链。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推荐与分享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4" r="190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社交媒体上的口碑传播和推荐可以增加潜在用户的信任度，提高转化率，促进销售增长。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提高转化率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促进口碑传播与推荐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社交媒体对品牌营销的挑战与风险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67" r="9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在社交媒体平台上，信息传播的速度非常快，一旦出现负面口碑，很容易迅速扩散，对品牌形象造成严重影响。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负面口碑传播速度快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社交媒体上的用户更加注重口碑和评价，品牌需要付出更多的努力来维护良好的口碑，同时还需要应对负面口碑的挑战。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口碑营销难度增加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品牌需要及时回应和处理负面口碑，采取积极的措施解决问题，并通过正面口碑来平衡负面影响。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负面口碑的传播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https://d.book118.com/215023224330011114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2024-09-22T04:15:37.062</cp:lastPrinted>
  <dcterms:created xsi:type="dcterms:W3CDTF">2024-09-21T20:15:37Z</dcterms:created>
  <dcterms:modified xsi:type="dcterms:W3CDTF">2024-09-21T20:15:39Z</dcterms:modified>
</cp:coreProperties>
</file>