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80E183-A775-4FD5-94A8-76FDF54301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1A87C3-6E36-4A85-B67E-FF436322FA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3CC7EE-DEE2-4418-B0D3-4A7E2D9344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28CB19-5FF1-4A49-9440-28506EACE5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3A4494-5F21-4BAF-BE6B-B7C4F47AEF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F9BD74-D78D-424C-B061-BA19AC3AD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BB6280-E1F2-4A1D-988D-541103C8F9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A236B9-3093-4C4E-BCA1-DDF3741990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5C6555-AC62-42B4-B854-015BC5BA9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CD9E27-9CFD-44CA-9CB3-9400D7299D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6F99B4-13C1-4055-94F5-0F75A262C3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502412030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施工中的施工合同管理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00086" y="511346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施工合同管理概述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施工合同的核心要素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施工合同的执行与管理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施工合同的常见问题与风险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施工合同管理的优化建议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施工合同管理概述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施工合同是规定业主和承包商之间权利和义务的法律文件，具有法律约束力。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施工合同是业主和承包商之间签订的，用于明确双方在工程项目中的权利和义务的法律文件。它规定了工程的范围、质量、工期、价格、支付方式等条款，是双方合作的基础。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施工合同的定义与特点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750" r="2375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施工合同管理对于保障工程项目的顺利实施、维护业主和承包商的合法权益具有重要意义。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施工合同管理是工程项目管理的重要组成部分，其目的是确保工程项目的顺利实施，并保障业主和承包商的合法权益。通过有效的合同管理，可以预防和解决纠纷，降低风险，提高项目的经济效益和社会效益。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施工合同管理的重要性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施工合同管理的历史与发展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随着建筑业的发展，施工合同管理经历了从传统纸质合同到电子化、信息化合同的转变。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早期的建筑业中，施工合同多为纸质合同，管理较为繁琐。随着信息技术的发展，电子化、信息化合同逐渐成为主流，使得合同管理更加便捷、高效。同时，合同管理的法律法规也不断完善，为建筑业的健康发展提供了有力保障。未来，随着区块链等新技术的应用，施工合同管理将更加透明、可信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施工合同的核心要素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0033" b="1003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合同双方的权利与义务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按照合同约定进行施工，并获得工程款项。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按照约定的工期和质量要求完成施工任务，保证工程质量和安全。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对工程质量和进度进行监督，对不合格的部分有权要求整改或返工。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按照约定支付工程款项，提供必要的施工条件和资料。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承包方权利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承包方义务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发包方权利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发包方义务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https://d.book118.com/215024120303011114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4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2024-09-22T00:18:07.851</cp:lastPrinted>
  <dcterms:created xsi:type="dcterms:W3CDTF">2024-09-21T16:18:07Z</dcterms:created>
  <dcterms:modified xsi:type="dcterms:W3CDTF">2024-09-21T16:18:09Z</dcterms:modified>
</cp:coreProperties>
</file>