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0D037-B2E4-4CC2-A982-D44D79400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C76FB-D70B-418D-8B7B-ADCB0B39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85777-2A46-4900-BD1C-E1D21E95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7E458-18AB-4F02-A27F-FDBA845F8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C4FD2-C12D-49B2-BA5C-4783C1E0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F93C9-BDD9-4BD7-B8B7-664270571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C51B9-639B-40A2-9B18-32DB0986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E7091-9F55-4796-A46E-2ECDF23C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954FF-1847-40AA-AE10-13AD222F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F726-EC97-4CE6-8979-B20EFD38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EA29D-3AA5-4524-9186-848F4DCC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4143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《医患沟通技巧》ppt课件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医患沟通的障碍与挑战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提升医患沟通技巧的方法与策略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57" r="295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医生通过沟通了解患者的病情和需求，能够给予患者更加精准的治疗方案，提高治疗效果。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患者对医生的信任是治疗的基础，良好的沟通技巧能够让患者对医生产生信任感，从而更好地配合治疗。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60" b="20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良好的医患沟通有助于医生更好地了解患者的病情和需求，从而提供更加贴心、专业的医疗服务。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医生与患者之间的有效沟通能够减少误解和冲突，提高医疗服务的质量和效率。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良好的医患沟通能够让患者更加了解治疗的风险和不确定性，从而减少医疗纠纷的发生。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在沟通过程中，医生能够及时发现患者的不满和疑虑，并采取措施进行解决，从而避免小问题变成大纠纷。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医患沟通的障碍与挑战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医生和患者之间可能存在语言上的差异，导致沟通不畅。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750" b="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不同文化背景的患者可能对医疗信息的理解和接受方式不同，影响沟通效果。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医生应具备基本的语言沟通能力，并尊重患者的文化背景，采用通俗易懂的语言和表达方式。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语言和文化的差异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60" b="4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583" b="215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情绪和心理压力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患者情绪波动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患者可能因病情而产生焦虑、恐惧等情绪，影响沟通效果。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医生工作压力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医生在繁忙的工作中可能面临较大的心理压力，影响沟通质量。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医生应关注患者的情绪状态，耐心倾听，给予关爱和支持。同时，医生应学会调节自己的工作压力，保持良好的心态。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医生和患者之间在医疗知识和信息方面存在不对称现象，可能导致患者误解或不信赖医生。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专业知识壁垒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医疗领域的专业知识和术语可能使患者难以理解。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医生应充分了解患者的知识背景和认知能力，采用通俗易懂的语言解释医学知识，避免使用过于专业的术语。同时，医生应主动向患者提供相关的教育和指导，以增加患者的医疗知识和理解能力。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信息不对称和专业知识壁垒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尊重患者的权利和尊严，理解患者的感受和需求，是建立良好医患关系的基础。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医生应尊重患者的自主权和选择权，不强迫患者接受自己的意见和方案。同时，医生应该站在患者的角度思考问题，理解患者的感受和需求，关注患者的心理状态，以同理心对待患者。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尊重与同理心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医生应该以真诚的态度与患者沟通，提供准确的信息和专业的建议，让患者对治疗方案有清晰的了解。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与患者沟通时应该坦诚相待，不隐瞒病情和治疗方案，同时提供准确的信息和专业建议，让患者对治疗方案有清晰的了解和正确的认识。医生应该尽可能地使用易于理解的语言，避免使用专业术语，以免增加患者的困惑和焦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真诚与透明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倾听与回应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医生应该认真倾听患者的诉求和疑虑，给予积极的回应和解答，以增强患者的信任感和治疗依从性。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在与患者沟通时应该充分倾听患者的诉求和疑虑，不随意打断患者的话语，关注患者的情感表达。同时，医生应该给予积极的回应和解答，尽可能地满足患者的需求和解决患者的困惑，以增强患者的信任感和治疗依从性。医生应该注意自己的非言语行为，如眼神、表情和肢体语言等，以增强与患者的沟通和交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https://d.book118.com/215024143003011103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2024-09-12T04:15:10.171</cp:lastPrinted>
  <dcterms:created xsi:type="dcterms:W3CDTF">2024-09-11T20:15:10Z</dcterms:created>
  <dcterms:modified xsi:type="dcterms:W3CDTF">2024-09-11T20:15:12Z</dcterms:modified>
</cp:coreProperties>
</file>