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78B914-7E56-441E-8E60-6D257E371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EB2FBA-ECDC-4CAB-8DCB-B08873B5C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094206-7890-42C0-810E-D918760C4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741A2C-AD84-426B-8D82-D326391D7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3B0455-C9F8-4E06-8C4E-CE5A723CDA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619429-7DD9-4249-A984-3AD4615FC7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211227-C90A-4DA3-BD6C-C8247B936B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C9024-BF67-4646-BF28-2F6F0C4EB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23C9F2-4516-417C-B7D6-95BA442D82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4378AC-CBBD-4E84-AE98-57BCB1275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C3D9C7-C24C-42B7-84E5-A86CB0769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3021132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微量元素地球化学</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微量元素地球化学概述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微量元素地球化学特性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微量元素地球化学分析方法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微量元素地球化学应用研究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微量元素地球化学挑战与展望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微量元素地球化学概述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572" b="2757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7572" b="27572"/>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微量元素分类</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根据元素性质和在自然界中的分布特征，微量元素可分为稀土元素、过渡元素、分散元素等。</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微量元素定义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指在地壳中含量很低，通常小于0.1%的元素，尽管它们含量稀少，但对地球化学过程和生命活动具有重要意义。</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微量元素定义与分类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662" r="10662"/>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研究地球及其各部分（包括岩石、矿物、水、大气和生物）的化学组成、化学作用和化学演化的科学。</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由不同相态（固相、液相、气相）和不同组分（如岩石、矿物、水、大气和生物）构成的复杂系统。</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地球化学定义</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地球化学系统</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地球化学基本概念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572" b="2757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4371" b="14371"/>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示踪作用</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微量元素在地球各圈层中的分布和迁移规律可用于示踪地质过程和物质来源。</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环境指示作用</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微量元素在环境中的分布和浓度变化可反映环境污染状况和生态效应。</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资源意义</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某些微量元素具有重要经济价值，如稀土元素在高科技领域具有广泛应用。</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微量元素在地球化学中重要性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微量元素地球化学研究始于20世纪初，随着分析测试技术的发展而逐渐深入。</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目前，微量元素地球化学研究已成为地球科学领域的重要分支，涉及地质、环境、生物等多个方面。随着高精度分析测试方法和数值模拟技术的应用，微量元素地球化学研究在解决地质问题和环境问题中发挥着越来越重要的作用。</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研究历史</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研究现状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研究历史与现状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微量元素地球化学特性</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微量元素在地壳中分布广泛，但含量通常很低，其分布模式受地质作用、地球化学环境和生物活动等多种因素影响。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微量元素在地壳中的分布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微量元素的地球化学行为包括其在岩石、土壤、水体和生物体中的迁移、转化和富集过程，这些过程受元素本身的化学性质和环境条件共同控制。</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微量元素的地球化学行为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微量元素与主要元素之间存在一定的相关性，如稀土元素与碱性岩石的关系、铁锰结核中的微量元素富集等。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微量元素与主要元素的关系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微量元素地球化学行为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微量元素的赋存状态</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微量元素在自然界中以多种形态存在，如离子态、络合态、吸附态和矿物态等，其赋存状态决定了它们在环境中的迁移和转化能力。</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微量元素的迁移转化</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微量元素的迁移转化受多种因素影响，如氧化还原条件、酸碱度、温度、压力等，这些因素的变化可导致微量元素在环境中的重新分配和富集。</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微量元素的环境效应</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微量元素在环境中的迁移转化对其生物有效性和毒性产生影响，进而对生态系统和人类健康产生潜在影响。</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微量元素赋存状态与迁移转化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微量元素在生物体中发挥着重要作用，如铁、锌、铜等是生物体必需的微量元素，参与多种生物化学反应。</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微量元素在生物体中的作用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微量元素的生物地球化学循环包括其在生物体与非生物环境之间的交换过程，如摄取、排泄、生物转化和地质循环等。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微量元素的生物地球化学循环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生物圈对微量元素的循环和分布具有重要影响，同时微量元素也对生物圈的演化和生态系统功能产生作用。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微量元素与生物圈的相互作用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微量元素生物地球化学循环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稀土元素具有相似的化学性质和地球化学行为，但它们在自然界中的分布和富集程度存在显著差异。</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稀土元素地球化学特性</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过渡金属元素具有多种价态和较强的氧化还原能力，因此在环境中表现出复杂的地球化学行为。</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过渡金属元素地球化学特性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有害微量元素如汞、铅、镉等在环境中具有较强的毒性和生物富集能力，对生态系统和人类健康构成潜在威胁。</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有害微量元素地球化学特性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营养微量元素如锌、硒、碘等在生物体中发挥着重要作用，缺乏或过量都会对生物体产生不良影响。</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营养微量元素地球化学特性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典型微量元素地球化学特性对比</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微量元素地球化学分析方法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避免样品污染和交叉污染，确保前处理过程中微量元素不损失或不被污染。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样品采集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包括土壤、岩石、水、生物等不同类型的样品，需根据研究目的和样品特性选择合适的采样方法。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前处理技术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包括样品干燥、研磨、消解等步骤，目的是将样品中的微量元素转化为适合仪器分析的形式。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样品采集与前处理技术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https://d.book118.com/215030211323011113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2024-09-20T17:08:58.266</cp:lastPrinted>
  <dcterms:created xsi:type="dcterms:W3CDTF">2024-09-20T09:08:58Z</dcterms:created>
  <dcterms:modified xsi:type="dcterms:W3CDTF">2024-09-20T09:09:00Z</dcterms:modified>
</cp:coreProperties>
</file>