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6ACBDA-FA95-4D9A-BD6C-0994617BE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3FFE6-18BE-496A-986D-0ACCB421B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A3BF31-36D3-4886-BE05-4FD51DD3E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09DFB-2456-48D4-87ED-13A7D3DF7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800C7E-5352-4D02-827C-B60F1C53D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06ADC7-93E4-43A9-9091-E74B6137A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B6BF0D-D9BB-48E7-BF78-6AE55073A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D00CA5-3C8C-440F-A39E-C2DBC5AAC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65172E-D044-49E1-BE63-123B43AD7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E3A67-9BB5-4145-A8C9-5C884D890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5B55D-13A4-4080-89E6-11A713FA3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031342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项目需求评审和变更控制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项目需求评审概述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需求文档分析与评估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变更控制策略制定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需求变更管理流程设计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持续改进方向探讨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项目需求评审概述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473" b="264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确保项目需求准确理解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通过评审，使项目团队对项目需求有全面、准确的理解，为后续的开发工作奠定基础。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评估项目可行性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对项目需求进行初步评估，判断项目是否可行，以及可能存在的风险和挑战。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通过评审，使项目团队成员对项目需求达成共识，为后续的开发工作提供协作基础。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项目团队向评审委员会提交项目需求评审申请，包括项目背景、目标、范围、约束条件等。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提交评审申请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项目团队根据评审结论进行修改完善，并向评审委员会提交修改后的项目需求，直至通过评审。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评审委员会根据项目需求复杂程度和紧急程度，制定评审计划，包括评审时间、地点、参与人员等。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制定评审计划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评审委员会按照评审计划对项目需求进行评审，包括听取项目团队汇报、提问、讨论等环节。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进行评审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评审委员会根据评审情况，形成评审结论，包括项目需求是否通过、修改意见等。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形成评审结论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28" r="802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负责提交项目需求评审申请，汇报项目需求情况，回答评审委员会提问，根据评审结论进行修改完善。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负责制定评审计划，对项目需求进行评审，形成评审结论，并跟踪处理情况。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评审委员会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提供业务领域知识和经验，对项目需求的业务合理性进行评估。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业务专家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提供技术领域知识和经验，对项目需求的技术可行性进行评估。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技术专家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参与人员及职责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需求文档分析与评估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确保需求文档具有明确的层次结构，包括目录、章节、小节等，以便于理解和导航。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文档结构清晰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内容完整性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检查需求文档是否包含所有必要的信息，如项目背景、功能需求、性能要求、约束条件等。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确保需求文档中的术语、定义和描述保持一致，避免出现歧义或误解。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需求文档结构梳理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识别对项目成功至关重要的业务功能，并对其进行详细分析和评估。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关键业务功能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评估实现关键需求所需的技术和资源是否可行，以及可能存在的技术风险。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根据关键程度、紧急性和资源可用性等因素，对关键需求进行优先级排序。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关键需求识别与评估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预测项目过程中可能出现的需求变更，并分析其对项目计划、成本和资源的影响。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变更风险分析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针对潜在的问题和风险，制定相应的应对策略和计划，如需求变更管理流程、资源调整方案等。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应对策略制定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在项目执行过程中，不断收集反馈、评估效果并调整应对策略，以实现持续改进和优化。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潜在问题预测及应对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变更控制策略制定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35" r="290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32" r="309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根据项目特点和实际情况，将变更分为功能变更、性能变更、界面变更等类别，以便更好地管理和控制。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通过项目会议、邮件通知、问题跟踪系统等方式，及时识别和记录项目中的变更请求。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变更分类与识别方法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对识别出的变更请求进行分析，评估其对项目范围、进度、成本、质量等方面的影响。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针对变更可能带来的风险，如技术风险、资源风险、市场风险等，进行全面评估。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变更影响范围评估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影响分析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优先级确定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根据变更的紧急程度、重要程度、影响范围等因素，确定变更的优先级。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排序方法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采用加权评分法、专家评审法等方法，对变更进行排序，确保优先处理对项目影响较大的变更。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71" r="1997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变更优先级排序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https://d.book118.com/215031342023011101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2024-09-09T08:46:27.060</cp:lastPrinted>
  <dcterms:created xsi:type="dcterms:W3CDTF">2024-09-09T00:46:27Z</dcterms:created>
  <dcterms:modified xsi:type="dcterms:W3CDTF">2024-09-09T00:46:29Z</dcterms:modified>
</cp:coreProperties>
</file>