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0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4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FAA62-44A9-4FC5-A0FA-705FA440F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BD129-4B8B-4B55-96EE-A7F673335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86FA7-307B-4871-BD72-785B89A67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51DAC-C5B7-430F-A193-BE9A53094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7B8F89-549A-403A-BF83-74D5AF6A1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2A7A43-5525-4CB7-875F-EBA4F5239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AE9B49-79A6-42CB-B913-39259884E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7190B-A73C-4A7F-AC11-331903F1B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8E4D3-35A6-4A15-B80B-A8E069265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CE993-5CF8-47D9-A763-E075A5A97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AF14D-54D1-4EEC-9C6E-B2C974CD3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072" r:id="rId2"/>
    <p:sldLayoutId id="2147488073" r:id="rId3"/>
    <p:sldLayoutId id="2147488074" r:id="rId4"/>
    <p:sldLayoutId id="2147488075" r:id="rId5"/>
    <p:sldLayoutId id="2147488076" r:id="rId6"/>
    <p:sldLayoutId id="2147488077" r:id="rId7"/>
    <p:sldLayoutId id="2147488078" r:id="rId8"/>
    <p:sldLayoutId id="2147488079" r:id="rId9"/>
    <p:sldLayoutId id="2147488080" r:id="rId10"/>
    <p:sldLayoutId id="214748808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2" Type="http://schemas.openxmlformats.org/officeDocument/2006/relationships/tags" Target="../tags/tag746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6.xml" /><Relationship Id="rId11" Type="http://schemas.openxmlformats.org/officeDocument/2006/relationships/tags" Target="../tags/tag767.xml" /><Relationship Id="rId12" Type="http://schemas.openxmlformats.org/officeDocument/2006/relationships/tags" Target="../tags/tag768.xml" /><Relationship Id="rId13" Type="http://schemas.openxmlformats.org/officeDocument/2006/relationships/tags" Target="../tags/tag769.xml" /><Relationship Id="rId2" Type="http://schemas.openxmlformats.org/officeDocument/2006/relationships/tags" Target="../tags/tag758.xml" /><Relationship Id="rId3" Type="http://schemas.openxmlformats.org/officeDocument/2006/relationships/tags" Target="../tags/tag759.xml" /><Relationship Id="rId4" Type="http://schemas.openxmlformats.org/officeDocument/2006/relationships/tags" Target="../tags/tag760.xml" /><Relationship Id="rId5" Type="http://schemas.openxmlformats.org/officeDocument/2006/relationships/tags" Target="../tags/tag761.xml" /><Relationship Id="rId6" Type="http://schemas.openxmlformats.org/officeDocument/2006/relationships/tags" Target="../tags/tag762.xml" /><Relationship Id="rId7" Type="http://schemas.openxmlformats.org/officeDocument/2006/relationships/tags" Target="../tags/tag763.xml" /><Relationship Id="rId8" Type="http://schemas.openxmlformats.org/officeDocument/2006/relationships/tags" Target="../tags/tag764.xml" /><Relationship Id="rId9" Type="http://schemas.openxmlformats.org/officeDocument/2006/relationships/tags" Target="../tags/tag7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0.xml" /><Relationship Id="rId3" Type="http://schemas.openxmlformats.org/officeDocument/2006/relationships/tags" Target="../tags/tag771.xml" /><Relationship Id="rId4" Type="http://schemas.openxmlformats.org/officeDocument/2006/relationships/tags" Target="../tags/tag7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73.xml" /><Relationship Id="rId3" Type="http://schemas.openxmlformats.org/officeDocument/2006/relationships/tags" Target="../tags/tag774.xml" /><Relationship Id="rId4" Type="http://schemas.openxmlformats.org/officeDocument/2006/relationships/tags" Target="../tags/tag775.xml" /><Relationship Id="rId5" Type="http://schemas.openxmlformats.org/officeDocument/2006/relationships/tags" Target="../tags/tag776.xml" /><Relationship Id="rId6" Type="http://schemas.openxmlformats.org/officeDocument/2006/relationships/tags" Target="../tags/tag777.xml" /><Relationship Id="rId7" Type="http://schemas.openxmlformats.org/officeDocument/2006/relationships/tags" Target="../tags/tag778.xml" /><Relationship Id="rId8" Type="http://schemas.openxmlformats.org/officeDocument/2006/relationships/tags" Target="../tags/tag779.xml" /><Relationship Id="rId9" Type="http://schemas.openxmlformats.org/officeDocument/2006/relationships/tags" Target="../tags/tag7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9.xml" /><Relationship Id="rId11" Type="http://schemas.openxmlformats.org/officeDocument/2006/relationships/tags" Target="../tags/tag790.xml" /><Relationship Id="rId12" Type="http://schemas.openxmlformats.org/officeDocument/2006/relationships/tags" Target="../tags/tag791.xml" /><Relationship Id="rId13" Type="http://schemas.openxmlformats.org/officeDocument/2006/relationships/tags" Target="../tags/tag792.xml" /><Relationship Id="rId14" Type="http://schemas.openxmlformats.org/officeDocument/2006/relationships/tags" Target="../tags/tag793.xml" /><Relationship Id="rId15" Type="http://schemas.openxmlformats.org/officeDocument/2006/relationships/tags" Target="../tags/tag794.xml" /><Relationship Id="rId16" Type="http://schemas.openxmlformats.org/officeDocument/2006/relationships/tags" Target="../tags/tag795.xml" /><Relationship Id="rId17" Type="http://schemas.openxmlformats.org/officeDocument/2006/relationships/tags" Target="../tags/tag796.xml" /><Relationship Id="rId18" Type="http://schemas.openxmlformats.org/officeDocument/2006/relationships/tags" Target="../tags/tag797.xml" /><Relationship Id="rId19" Type="http://schemas.openxmlformats.org/officeDocument/2006/relationships/tags" Target="../tags/tag798.xml" /><Relationship Id="rId2" Type="http://schemas.openxmlformats.org/officeDocument/2006/relationships/tags" Target="../tags/tag781.xml" /><Relationship Id="rId20" Type="http://schemas.openxmlformats.org/officeDocument/2006/relationships/tags" Target="../tags/tag799.xml" /><Relationship Id="rId21" Type="http://schemas.openxmlformats.org/officeDocument/2006/relationships/tags" Target="../tags/tag800.xml" /><Relationship Id="rId3" Type="http://schemas.openxmlformats.org/officeDocument/2006/relationships/tags" Target="../tags/tag782.xml" /><Relationship Id="rId4" Type="http://schemas.openxmlformats.org/officeDocument/2006/relationships/tags" Target="../tags/tag783.xml" /><Relationship Id="rId5" Type="http://schemas.openxmlformats.org/officeDocument/2006/relationships/tags" Target="../tags/tag784.xml" /><Relationship Id="rId6" Type="http://schemas.openxmlformats.org/officeDocument/2006/relationships/tags" Target="../tags/tag785.xml" /><Relationship Id="rId7" Type="http://schemas.openxmlformats.org/officeDocument/2006/relationships/tags" Target="../tags/tag786.xml" /><Relationship Id="rId8" Type="http://schemas.openxmlformats.org/officeDocument/2006/relationships/tags" Target="../tags/tag787.xml" /><Relationship Id="rId9" Type="http://schemas.openxmlformats.org/officeDocument/2006/relationships/tags" Target="../tags/tag7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9.xml" /><Relationship Id="rId11" Type="http://schemas.openxmlformats.org/officeDocument/2006/relationships/tags" Target="../tags/tag810.xml" /><Relationship Id="rId12" Type="http://schemas.openxmlformats.org/officeDocument/2006/relationships/tags" Target="../tags/tag811.xml" /><Relationship Id="rId13" Type="http://schemas.openxmlformats.org/officeDocument/2006/relationships/tags" Target="../tags/tag812.xml" /><Relationship Id="rId2" Type="http://schemas.openxmlformats.org/officeDocument/2006/relationships/tags" Target="../tags/tag801.xml" /><Relationship Id="rId3" Type="http://schemas.openxmlformats.org/officeDocument/2006/relationships/tags" Target="../tags/tag802.xml" /><Relationship Id="rId4" Type="http://schemas.openxmlformats.org/officeDocument/2006/relationships/tags" Target="../tags/tag803.xml" /><Relationship Id="rId5" Type="http://schemas.openxmlformats.org/officeDocument/2006/relationships/tags" Target="../tags/tag804.xml" /><Relationship Id="rId6" Type="http://schemas.openxmlformats.org/officeDocument/2006/relationships/tags" Target="../tags/tag805.xml" /><Relationship Id="rId7" Type="http://schemas.openxmlformats.org/officeDocument/2006/relationships/tags" Target="../tags/tag806.xml" /><Relationship Id="rId8" Type="http://schemas.openxmlformats.org/officeDocument/2006/relationships/tags" Target="../tags/tag807.xml" /><Relationship Id="rId9" Type="http://schemas.openxmlformats.org/officeDocument/2006/relationships/tags" Target="../tags/tag8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13.xml" /><Relationship Id="rId3" Type="http://schemas.openxmlformats.org/officeDocument/2006/relationships/tags" Target="../tags/tag814.xml" /><Relationship Id="rId4" Type="http://schemas.openxmlformats.org/officeDocument/2006/relationships/tags" Target="../tags/tag8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4.xml" /><Relationship Id="rId11" Type="http://schemas.openxmlformats.org/officeDocument/2006/relationships/tags" Target="../tags/tag825.xml" /><Relationship Id="rId12" Type="http://schemas.openxmlformats.org/officeDocument/2006/relationships/tags" Target="../tags/tag826.xml" /><Relationship Id="rId13" Type="http://schemas.openxmlformats.org/officeDocument/2006/relationships/tags" Target="../tags/tag827.xml" /><Relationship Id="rId2" Type="http://schemas.openxmlformats.org/officeDocument/2006/relationships/tags" Target="../tags/tag816.xml" /><Relationship Id="rId3" Type="http://schemas.openxmlformats.org/officeDocument/2006/relationships/tags" Target="../tags/tag817.xml" /><Relationship Id="rId4" Type="http://schemas.openxmlformats.org/officeDocument/2006/relationships/tags" Target="../tags/tag818.xml" /><Relationship Id="rId5" Type="http://schemas.openxmlformats.org/officeDocument/2006/relationships/tags" Target="../tags/tag819.xml" /><Relationship Id="rId6" Type="http://schemas.openxmlformats.org/officeDocument/2006/relationships/tags" Target="../tags/tag820.xml" /><Relationship Id="rId7" Type="http://schemas.openxmlformats.org/officeDocument/2006/relationships/tags" Target="../tags/tag821.xml" /><Relationship Id="rId8" Type="http://schemas.openxmlformats.org/officeDocument/2006/relationships/tags" Target="../tags/tag822.xml" /><Relationship Id="rId9" Type="http://schemas.openxmlformats.org/officeDocument/2006/relationships/tags" Target="../tags/tag8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6.xml" /><Relationship Id="rId11" Type="http://schemas.openxmlformats.org/officeDocument/2006/relationships/tags" Target="../tags/tag837.xml" /><Relationship Id="rId12" Type="http://schemas.openxmlformats.org/officeDocument/2006/relationships/tags" Target="../tags/tag838.xml" /><Relationship Id="rId13" Type="http://schemas.openxmlformats.org/officeDocument/2006/relationships/tags" Target="../tags/tag839.xml" /><Relationship Id="rId2" Type="http://schemas.openxmlformats.org/officeDocument/2006/relationships/tags" Target="../tags/tag828.xml" /><Relationship Id="rId3" Type="http://schemas.openxmlformats.org/officeDocument/2006/relationships/tags" Target="../tags/tag829.xml" /><Relationship Id="rId4" Type="http://schemas.openxmlformats.org/officeDocument/2006/relationships/tags" Target="../tags/tag830.xml" /><Relationship Id="rId5" Type="http://schemas.openxmlformats.org/officeDocument/2006/relationships/tags" Target="../tags/tag831.xml" /><Relationship Id="rId6" Type="http://schemas.openxmlformats.org/officeDocument/2006/relationships/tags" Target="../tags/tag832.xml" /><Relationship Id="rId7" Type="http://schemas.openxmlformats.org/officeDocument/2006/relationships/tags" Target="../tags/tag833.xml" /><Relationship Id="rId8" Type="http://schemas.openxmlformats.org/officeDocument/2006/relationships/tags" Target="../tags/tag834.xml" /><Relationship Id="rId9" Type="http://schemas.openxmlformats.org/officeDocument/2006/relationships/tags" Target="../tags/tag83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04204233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大厅经理职业生涯规划书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XXX,xxx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作者：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自我认知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职业目标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职业发展路径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职业技能提升计划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职业素养提升计划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自我认知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自我评估</a:t>
            </a:r>
            <a:endParaRPr lang="zh-CN" altLang="en-US"/>
          </a:p>
        </p:txBody>
      </p:sp>
      <p:sp>
        <p:nvSpPr>
          <p:cNvPr id="105175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75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6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76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6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机会：公司提供了良好的职业发展平台和晋升机会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77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挑战：市场竞争激烈，需要不断提高自身素质和业务能力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77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优势：具备丰富的管理经验和团队领导能力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77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劣势：缺乏行业资源，需要加强市场敏感度和创新思维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职业兴趣</a:t>
            </a:r>
            <a:endParaRPr lang="zh-CN" altLang="en-US"/>
          </a:p>
        </p:txBody>
      </p:sp>
      <p:sp>
        <p:nvSpPr>
          <p:cNvPr id="105206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6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06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6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7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07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7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对人际交往和沟通的擅长和自信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08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对解决问题和管理的追求和执着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08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对大厅经理职位的热爱和认同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08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对酒店行业的兴趣和热情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职业能力</a:t>
            </a:r>
            <a:endParaRPr lang="zh-CN" altLang="en-US"/>
          </a:p>
        </p:txBody>
      </p:sp>
      <p:sp>
        <p:nvSpPr>
          <p:cNvPr id="105237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37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沟通能力：能够清晰表达自己的想法，并理解他人的需求和想法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7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37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38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领导能力：能够带领团队完成任务，并激发团队成员的潜力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8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38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38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解决问题的能力：能够分析问题，并提出有效的解决方案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8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39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39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自我管理能力：能够有效地管理自己的时间和情绪，保持高效的工作状态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8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职业目标</a:t>
            </a:r>
            <a:endParaRPr lang="zh-CN" altLang="en-US"/>
          </a:p>
        </p:txBody>
      </p:sp>
      <p:sp>
        <p:nvSpPr>
          <p:cNvPr id="105268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短期目标</a:t>
            </a:r>
            <a:endParaRPr lang="zh-CN" altLang="en-US"/>
          </a:p>
        </p:txBody>
      </p:sp>
      <p:sp>
        <p:nvSpPr>
          <p:cNvPr id="1053422" name="正文"/>
          <p:cNvSpPr txBox="1"/>
          <p:nvPr>
            <p:custDataLst>
              <p:tags r:id="rId2"/>
            </p:custDataLst>
          </p:nvPr>
        </p:nvSpPr>
        <p:spPr>
          <a:xfrm>
            <a:off x="3520105" y="2008917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短期目标：在接下来的1年内，完成大厅经理的职责和任务，提高客户满意度和业绩。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24" name="标题"/>
          <p:cNvSpPr txBox="1"/>
          <p:nvPr>
            <p:custDataLst>
              <p:tags r:id="rId3"/>
            </p:custDataLst>
          </p:nvPr>
        </p:nvSpPr>
        <p:spPr>
          <a:xfrm>
            <a:off x="3520105" y="1490400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53426" name="正文"/>
          <p:cNvSpPr txBox="1"/>
          <p:nvPr>
            <p:custDataLst>
              <p:tags r:id="rId4"/>
            </p:custDataLst>
          </p:nvPr>
        </p:nvSpPr>
        <p:spPr>
          <a:xfrm>
            <a:off x="3520105" y="3213321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中期目标：在接下来的3年内，成为公司的优秀员工，获得晋升机会，提高自己的领导力和管理能力。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28" name="标题"/>
          <p:cNvSpPr txBox="1"/>
          <p:nvPr>
            <p:custDataLst>
              <p:tags r:id="rId5"/>
            </p:custDataLst>
          </p:nvPr>
        </p:nvSpPr>
        <p:spPr>
          <a:xfrm>
            <a:off x="3520105" y="2694804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53430" name="正文"/>
          <p:cNvSpPr txBox="1"/>
          <p:nvPr>
            <p:custDataLst>
              <p:tags r:id="rId6"/>
            </p:custDataLst>
          </p:nvPr>
        </p:nvSpPr>
        <p:spPr>
          <a:xfrm>
            <a:off x="3520105" y="4417725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长期目标：在接下来的5年内，成为公司的核心员工，获得更高的职位和更好的福利待遇，为公司创造更大的价值。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32" name="标题"/>
          <p:cNvSpPr txBox="1"/>
          <p:nvPr>
            <p:custDataLst>
              <p:tags r:id="rId7"/>
            </p:custDataLst>
          </p:nvPr>
        </p:nvSpPr>
        <p:spPr>
          <a:xfrm>
            <a:off x="3520105" y="3899208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53434" name="正文"/>
          <p:cNvSpPr txBox="1"/>
          <p:nvPr>
            <p:custDataLst>
              <p:tags r:id="rId8"/>
            </p:custDataLst>
          </p:nvPr>
        </p:nvSpPr>
        <p:spPr>
          <a:xfrm>
            <a:off x="3520105" y="5622128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终极目标：在未来的职业生涯中，不断学习和进步，成为行业内的专家和领袖，为公司和社会做出更大的贡献。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36" name="标题"/>
          <p:cNvSpPr txBox="1"/>
          <p:nvPr>
            <p:custDataLst>
              <p:tags r:id="rId9"/>
            </p:custDataLst>
          </p:nvPr>
        </p:nvSpPr>
        <p:spPr>
          <a:xfrm>
            <a:off x="3520105" y="5103611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2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中期目标</a:t>
            </a:r>
            <a:endParaRPr lang="zh-CN" altLang="en-US"/>
          </a:p>
        </p:txBody>
      </p:sp>
      <p:sp>
        <p:nvSpPr>
          <p:cNvPr id="10537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2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3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3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3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成为公司内部优秀员工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7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拓展业务领域，扩大业务范围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7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4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5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5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5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7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提高个人技能和知识水平，增强竞争力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7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获得晋升机会，成为部门经理或项目经理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4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长期目标</a:t>
            </a:r>
            <a:endParaRPr lang="zh-CN" altLang="en-US"/>
          </a:p>
        </p:txBody>
      </p:sp>
      <p:sp>
        <p:nvSpPr>
          <p:cNvPr id="105405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05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05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成为公司高层管理人员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405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05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06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实现个人职业发展目标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406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06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06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提升个人综合素质和能力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406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07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07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实现家庭和事业的平衡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5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职业发展路径</a:t>
            </a:r>
            <a:endParaRPr lang="zh-CN" altLang="en-US"/>
          </a:p>
        </p:txBody>
      </p:sp>
      <p:sp>
        <p:nvSpPr>
          <p:cNvPr id="105436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509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晋升路径</a:t>
            </a:r>
            <a:endParaRPr lang="zh-CN" altLang="en-US"/>
          </a:p>
        </p:txBody>
      </p:sp>
      <p:sp>
        <p:nvSpPr>
          <p:cNvPr id="105510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10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10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初级晋升：从大厅经理晋升为区域经理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510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10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11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中级晋升：从区域经理晋升为城市经理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511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11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11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高级晋升：从城市经理晋升为区域总监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511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12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512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终级晋升：从区域总监晋升为集团高管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540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转岗路径</a:t>
            </a:r>
            <a:endParaRPr lang="zh-CN" altLang="en-US"/>
          </a:p>
        </p:txBody>
      </p:sp>
      <p:sp>
        <p:nvSpPr>
          <p:cNvPr id="105541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541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41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内部转岗：从大厅经理岗位转到其他相关岗位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541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41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42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跨部门转岗：从大厅经理岗位转到其他部门的相关岗位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542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542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跨公司转岗：从本公司的大厅经理岗位转到其他公司相关岗位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542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42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43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43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创业：积累经验和资源后，自己创业或开展新的业务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https://d.book118.com/215042042334011112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7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1_1"/>
  <p:tag name="KSO_WM_UNIT_INDEX" val="1_1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2_1"/>
  <p:tag name="KSO_WM_UNIT_INDEX" val="1_2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3_1"/>
  <p:tag name="KSO_WM_UNIT_INDEX" val="1_3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4_1"/>
  <p:tag name="KSO_WM_UNIT_INDEX" val="1_4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15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大厅经理职业生涯规划书</vt:lpstr>
      <vt:lpstr>目录</vt:lpstr>
      <vt:lpstr>单击添加章节标题</vt:lpstr>
      <vt:lpstr>自我认知</vt:lpstr>
      <vt:lpstr>自我评估</vt:lpstr>
      <vt:lpstr>职业兴趣</vt:lpstr>
      <vt:lpstr>职业能力</vt:lpstr>
      <vt:lpstr>职业目标</vt:lpstr>
      <vt:lpstr>短期目标</vt:lpstr>
      <vt:lpstr>中期目标</vt:lpstr>
      <vt:lpstr>长期目标</vt:lpstr>
      <vt:lpstr>职业发展路径</vt:lpstr>
      <vt:lpstr>晋升路径</vt:lpstr>
      <vt:lpstr>转岗路径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2024-09-19T12:42:22.010</cp:lastPrinted>
  <dcterms:created xsi:type="dcterms:W3CDTF">2024-09-19T04:42:22Z</dcterms:created>
  <dcterms:modified xsi:type="dcterms:W3CDTF">2024-09-19T04:42:25Z</dcterms:modified>
</cp:coreProperties>
</file>