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CE771-C3F0-4948-A261-E652C7F9E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C81F7-987C-4A1A-8AD5-51642BCB2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D1EF5-1882-44C5-B944-84ECBC7E3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5B46F-0D13-41A1-A1C4-B3913DBAD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6D7F2-FAF2-41A4-8228-821C2183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FAE88-6C6D-4F05-B8EE-18657C5D1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6E203D-1A97-44C1-8551-2361574A4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637D8-E46A-4D56-B6C2-1FFB2BB6D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7C93A-FCF6-4E83-BE42-EE546A046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7AD65-4585-41A3-A6A6-D4D6BB37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65C16-0424-480F-9DA6-9A3009D92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42304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血糖监测偏差预防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血糖监测偏差概述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血糖监测偏差预防策略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血糖监测偏差的识别与纠正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血糖监测偏差预防的持续改进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血糖监测偏差概述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血糖监测偏差是指血糖监测结果与实际血糖值之间的差异，包括高估和低估。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根据产生原因，血糖监测偏差可分为技术性偏差和生物学性偏差。技术性偏差主要由操作不当、仪器误差等引起，而生物学性偏差则与个体生理差异、药物影响等因素相关。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可能导致医生对患者的病情判断出现偏差，影响治疗方案的选择。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误导诊断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延误治疗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增加心理压力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可能导致患者错过最佳治疗时机，影响疾病控制和预后。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频繁的血糖监测偏差可能导致患者产生焦虑、抑郁等心理问题。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血糖监测偏差的影响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操作不规范、仪器误差、试纸保存不当等。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个体生理差异、运动和饮食状态、药物影响等。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温度、湿度等环境条件可能影响血糖监测结果的准确性。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血糖监测偏差的原因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血糖监测偏差预防策略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定期校准血糖监测设备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定期校准血糖监测设备是预防偏差的重要措施。通过校准，可以确保设备的准确性和可靠性，从而为患者提供更准确的血糖监测结果。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校准周期应根据设备制造商的推荐进行，一般建议每3-6个月进行一次校准。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在校准过程中，应使用经过认证的标准液进行校准，以确保校准的有效性和准确性。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医护人员的操作技能对血糖监测结果的准确性具有重要影响。提高医护人员的操作技能，可以减少因操作不当导致的偏差。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定期对医护人员进行培训和考核，确保他们掌握正确的操作方法和技巧。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培训内容应包括设备使用、采血技术、数据处理等方面，以提高医护人员的整体操作水平。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83" b="75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提高医护人员操作技能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建立血糖监测偏差报告制度，可以及时发现和处理偏差，避免偏差的积累和扩大。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当发现血糖监测结果存在偏差时，应立即报告相关部门或专业人员进行调查和分析。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分析偏差的原因，采取相应的纠正措施，并记录偏差情况和处理结果，以便于后续的总结和改进。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建立血糖监测偏差报告制度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当发现血糖监测结果存在偏差时，应按照流程进行偏差确认、原因分析、纠正措施制定和实施、效果评估等步骤。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在处理过程中，应保持与患者的良好沟通，解释偏差情况和处理措施，以获得患者的理解和配合。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9788" r="2978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制定血糖监测偏差处理流程，可以确保偏差得到及时、规范的处理，提高处理效率和准确性。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制定血糖监测偏差处理流程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https://d.book118.com/215042304220011042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2024-09-03T22:12:29.991</cp:lastPrinted>
  <dcterms:created xsi:type="dcterms:W3CDTF">2024-09-03T14:12:30Z</dcterms:created>
  <dcterms:modified xsi:type="dcterms:W3CDTF">2024-09-03T14:12:31Z</dcterms:modified>
</cp:coreProperties>
</file>