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1231F-6FCD-43B9-9787-9A9820047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60582-EF80-4F04-B47B-33B59BD94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8B0EC-12FF-4D2A-9D30-42AC85A9E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FC1B7-CDAF-4593-B592-66B06ADAF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830A6D-4FE8-458B-896E-F5D75D358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A913D3-C61E-415F-A4EB-92ECCE5A9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E19E26-24DC-4D1A-97C9-71D536D82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4D588-DD66-4FED-9C37-64B111D46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2F9B6-DF11-4DD4-BEA0-92140EE8D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34E2E-AE22-426A-AB1E-A56A34DBD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044EC-C24A-4978-8CE4-C4A584FAB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101134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有效培训服务行业各类岗位人员的综合素质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岗位分类与特点分析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综合素质培训内容设计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培训方法与实践活动设计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培训效果评估及持续改进策略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819" r="1481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智能化、个性化服务趋势明显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随着互联网、大数据、人工智能等技术的广泛应用，服务行业正朝着智能化、个性化方向发展。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服务行业规模持续扩大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随着经济发展和消费水平提高，服务行业在国民经济中的占比逐年提升，涉及餐饮、旅游、医疗、教育等多个领域。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服务质量成为竞争核心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消费者对服务质量和体验的要求越来越高，优质服务成为企业赢得市场的关键。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岗位人员综合素质要求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遵守职业规范，尊重客户，诚信守约，维护企业形象。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掌握所在岗位的专业知识和服务技能，能够为客户提供高质量的服务。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善于倾听和理解客户需求，能够用恰当的语言和方式与客户进行有效沟通。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具备团队协作精神，能够与同事协作配合，共同完成工作任务。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良好的职业道德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专业的服务技能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优秀的沟通能力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团队合作精神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通过培训提升岗位人员的服务意识和技能水平，从而提高企业整体服务质量。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增强员工归属感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促进企业长远发展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培训可以让员工感受到企业的关心和重视，增强员工对企业的认同感和归属感。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优质的服务是企业赢得客户信任和市场口碑的关键，通过培训提升服务质量有助于企业长远发展。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岗位分类与特点分析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前台接待岗位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形象与礼仪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前台接待人员是企业形象的第一展示，需要具备整洁的仪容仪表和得体的着装，同时掌握基本的接待礼仪和沟通技巧。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服务意识与沟通能力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前台接待人员需要具备良好的服务意识和主动沟通的能力，能够热情、耐心地接待来访者，并及时准确地提供所需信息或指引。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应变能力与协调能力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面对各种突发情况，前台接待人员需要具备快速应变的能力，能够妥善处理问题并协调相关资源，确保服务流程顺畅进行。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客户服务人员需要具备所在行业或领域的专业知识，能够准确解答客户疑问并提供专业建议。同时，掌握相关技能如客户关系管理、投诉处理等。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客户服务人员需要善于倾听客户的需求和意见，充分理解客户的问题和期望，以便提供个性化的解决方案。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面对客户的抱怨或投诉，客户服务人员需要保持冷静和耐心，积极应对并化解负面情绪。同时，具备承受工作压力的能力，保持积极的工作态度。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情绪管理与压力应对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客户服务岗位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食品安全与卫生知识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餐饮服务人员需要严格遵守食品安全和卫生规定，了解食品储存、加工和制作过程中的安全要求，确保提供给顾客的食品质量安全可靠。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服务技巧与礼仪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餐饮服务人员需要掌握基本的餐饮服务技巧和礼仪规范，如餐具摆放、上菜顺序、酒水服务等。同时，注重个人形象和言行举止，为顾客营造舒适的用餐环境。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餐饮服务人员需要具备团队协作精神，与同事保持良好的沟通和协作。在面对顾客时，能够主动沟通并满足顾客的需求和期望。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餐饮服务岗位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岗位特定知识与技能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不同服务岗位需要具备特定的知识和技能要求。例如，导游需要了解旅游目的地的历史文化和风土人情；健身教练需要掌握专业的健身知识和训练技巧等。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服务态度与职业素养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无论何种服务岗位，都需要具备良好的服务态度和职业素养。这包括热情、耐心、细致的服务精神，以及尊重他人、善于沟通、乐于助人的品质。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持续学习与自我提升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服务行业涉及广泛的知识领域和不断变化的市场需求，因此服务人员需要具备持续学习和自我提升的意识。通过参加培训、阅读相关书籍、关注行业动态等方式，不断提高自己的综合素质和服务水平。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其他服务岗位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综合素质培训内容设计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培养员工遵守职业道德准则，如诚信、保密、尊重他人等。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472" b="847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职业道德规范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加强员工的职业形象、礼仪和自我管理能力。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职业素养提升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强化员工的服务意识，提高责任心和主动性。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服务意识与责任心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职业道德与职业素养教育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https://d.book118.com/215101134012011110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2024-09-15T03:44:29.811</cp:lastPrinted>
  <dcterms:created xsi:type="dcterms:W3CDTF">2024-09-14T19:44:29Z</dcterms:created>
  <dcterms:modified xsi:type="dcterms:W3CDTF">2024-09-14T19:44:31Z</dcterms:modified>
</cp:coreProperties>
</file>