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8"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2A0EB24-78C8-40D1-A09C-00442C018DB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8" name="PlaceHolder 1"/>
          <p:cNvSpPr>
            <a:spLocks noGrp="1"/>
          </p:cNvSpPr>
          <p:nvPr>
            <p:ph type="sldImg"/>
          </p:nvPr>
        </p:nvSpPr>
        <p:spPr>
          <a:xfrm>
            <a:off x="685800" y="1143000"/>
            <a:ext cx="5486040" cy="3085920"/>
          </a:xfrm>
          <a:prstGeom prst="rect">
            <a:avLst/>
          </a:prstGeom>
          <a:ln w="0">
            <a:noFill/>
          </a:ln>
        </p:spPr>
      </p:sp>
      <p:sp>
        <p:nvSpPr>
          <p:cNvPr id="22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3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1" name="PlaceHolder 1"/>
          <p:cNvSpPr>
            <a:spLocks noGrp="1"/>
          </p:cNvSpPr>
          <p:nvPr>
            <p:ph type="sldImg"/>
          </p:nvPr>
        </p:nvSpPr>
        <p:spPr>
          <a:xfrm>
            <a:off x="685800" y="1143000"/>
            <a:ext cx="5486040" cy="3085920"/>
          </a:xfrm>
          <a:prstGeom prst="rect">
            <a:avLst/>
          </a:prstGeom>
          <a:ln w="0">
            <a:noFill/>
          </a:ln>
        </p:spPr>
      </p:sp>
      <p:sp>
        <p:nvSpPr>
          <p:cNvPr id="23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3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4" name="PlaceHolder 1"/>
          <p:cNvSpPr>
            <a:spLocks noGrp="1"/>
          </p:cNvSpPr>
          <p:nvPr>
            <p:ph type="sldImg"/>
          </p:nvPr>
        </p:nvSpPr>
        <p:spPr>
          <a:xfrm>
            <a:off x="685800" y="1143000"/>
            <a:ext cx="5486040" cy="3085920"/>
          </a:xfrm>
          <a:prstGeom prst="rect">
            <a:avLst/>
          </a:prstGeom>
          <a:ln w="0">
            <a:noFill/>
          </a:ln>
        </p:spPr>
      </p:sp>
      <p:sp>
        <p:nvSpPr>
          <p:cNvPr id="23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3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7" name="PlaceHolder 1"/>
          <p:cNvSpPr>
            <a:spLocks noGrp="1"/>
          </p:cNvSpPr>
          <p:nvPr>
            <p:ph type="sldImg"/>
          </p:nvPr>
        </p:nvSpPr>
        <p:spPr>
          <a:xfrm>
            <a:off x="685800" y="1143000"/>
            <a:ext cx="5486040" cy="3085920"/>
          </a:xfrm>
          <a:prstGeom prst="rect">
            <a:avLst/>
          </a:prstGeom>
          <a:ln w="0">
            <a:noFill/>
          </a:ln>
        </p:spPr>
      </p:sp>
      <p:sp>
        <p:nvSpPr>
          <p:cNvPr id="23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3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E7C54F-3671-4FDF-A658-F59FA047DC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E73F9C-5B21-4421-8E53-6A2C693145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347FC6-C8D8-4D21-847C-D212407FE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9FD9C1-817A-42B9-A4D4-4120347A35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4EF0AC-E64F-4B9D-8FF7-5CBC0F1986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B06C97-8ECC-4333-9E07-20E55F3B1B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61ABF1-6CFB-4257-9AE3-9FA8E8FF4A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69173F-4741-4F8A-B2CD-88D271ACD2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78D9C3-9F5E-4076-B8C5-128CEEA5DF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17ADFF-0929-41BB-8E8A-A76C096708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CD7A19-042C-43E3-B12F-3FB1777757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F16C12C-B987-4587-B68D-1B171C55546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6C40295-F3BF-46A1-B604-8ED923DCD40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103232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任意多边形: 形状 18"/>
          <p:cNvSpPr/>
          <p:nvPr/>
        </p:nvSpPr>
        <p:spPr>
          <a:xfrm>
            <a:off x="60739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人工智能技术在教学培训中的应用现状与新趋势</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 name="任意多边形: 形状 15"/>
          <p:cNvSpPr/>
          <p:nvPr/>
        </p:nvSpPr>
        <p:spPr>
          <a:xfrm>
            <a:off x="-2549520" y="234936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 name="任意多边形: 形状 16"/>
          <p:cNvSpPr/>
          <p:nvPr/>
        </p:nvSpPr>
        <p:spPr>
          <a:xfrm>
            <a:off x="10299600" y="-1333440"/>
            <a:ext cx="3784320" cy="3784320"/>
          </a:xfrm>
          <a:custGeom>
            <a:gdLst>
              <a:gd name="textAreaLeft" fmla="*/ 0 w 3784320"/>
              <a:gd name="textAreaRight" fmla="*/ 3784680 w 3784320"/>
              <a:gd name="textAreaTop" fmla="*/ 0 h 3784320"/>
              <a:gd name="textAreaBottom" fmla="*/ 3784680 h 37843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0E3754">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9"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人工智能技术在教学培训中的应用现状</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人工智能技术在教学培训中的应用案例分析</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人工智能技术在教学培训中的新趋势与展望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人工智能技术在教学培训中的应用现状</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8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引言</a:t>
            </a:r>
            <a:endParaRPr lang="en-US" sz="3600" b="0" strike="noStrike" spc="-1">
              <a:solidFill>
                <a:schemeClr val="dk1"/>
              </a:solidFill>
              <a:latin typeface="Arial"/>
            </a:endParaRPr>
          </a:p>
        </p:txBody>
      </p:sp>
      <p:sp>
        <p:nvSpPr>
          <p:cNvPr id="85"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随着科技的不断进步，人工智能技术在教学培训领域的应用日益普及。这种技术不仅可以提高教学效率，还可以实现个性化教育，让每位学生都能得到更好的学习体验。本章将深入探讨人工智能技术在教学培训中的应用现状和未来的发展趋势。</a:t>
            </a:r>
            <a:endParaRPr lang="en-US" sz="2000" b="0" strike="noStrike" spc="-1">
              <a:solidFill>
                <a:srgbClr val="000000"/>
              </a:solidFill>
              <a:latin typeface="Arial"/>
            </a:endParaRPr>
          </a:p>
        </p:txBody>
      </p:sp>
      <p:sp>
        <p:nvSpPr>
          <p:cNvPr id="86"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人工智能技术在传统教育中的应用</a:t>
            </a:r>
            <a:endParaRPr lang="en-US" sz="3600" b="0" strike="noStrike" spc="-1">
              <a:solidFill>
                <a:schemeClr val="dk1"/>
              </a:solidFill>
              <a:latin typeface="Arial"/>
            </a:endParaRPr>
          </a:p>
        </p:txBody>
      </p:sp>
      <p:sp>
        <p:nvSpPr>
          <p:cNvPr id="9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智能教育平台集成了大量教学资源和实时数据分析，帮助教师开展更加高效的教学活动。</a:t>
            </a:r>
            <a:endParaRPr lang="en-US" sz="1600" b="0" strike="noStrike" spc="-1">
              <a:solidFill>
                <a:srgbClr val="000000"/>
              </a:solidFill>
              <a:latin typeface="Arial"/>
            </a:endParaRPr>
          </a:p>
        </p:txBody>
      </p:sp>
      <p:sp>
        <p:nvSpPr>
          <p:cNvPr id="9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智能教学系统</a:t>
            </a:r>
            <a:endParaRPr lang="en-US" sz="2000" b="0" strike="noStrike" spc="-1">
              <a:solidFill>
                <a:srgbClr val="000000"/>
              </a:solidFill>
              <a:latin typeface="Arial"/>
            </a:endParaRPr>
          </a:p>
        </p:txBody>
      </p:sp>
      <p:sp>
        <p:nvSpPr>
          <p:cNvPr id="9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9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系统可以根据学生的学习情况和能力自动调整教学内容和难度，实现个性化教育。</a:t>
            </a:r>
            <a:endParaRPr lang="en-US" sz="1600" b="0" strike="noStrike" spc="-1">
              <a:solidFill>
                <a:srgbClr val="000000"/>
              </a:solidFill>
              <a:latin typeface="Arial"/>
            </a:endParaRPr>
          </a:p>
        </p:txBody>
      </p:sp>
      <p:sp>
        <p:nvSpPr>
          <p:cNvPr id="9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自适应学习系统</a:t>
            </a:r>
            <a:endParaRPr lang="en-US" sz="2000" b="0" strike="noStrike" spc="-1">
              <a:solidFill>
                <a:srgbClr val="000000"/>
              </a:solidFill>
              <a:latin typeface="Arial"/>
            </a:endParaRPr>
          </a:p>
        </p:txBody>
      </p:sp>
      <p:sp>
        <p:nvSpPr>
          <p:cNvPr id="9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9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通过分析学生的学习数据和行为，系统可以为每个学生提供个性化的学习路径和推荐内容。</a:t>
            </a:r>
            <a:endParaRPr lang="en-US" sz="1600" b="0" strike="noStrike" spc="-1">
              <a:solidFill>
                <a:srgbClr val="000000"/>
              </a:solidFill>
              <a:latin typeface="Arial"/>
            </a:endParaRPr>
          </a:p>
        </p:txBody>
      </p:sp>
      <p:sp>
        <p:nvSpPr>
          <p:cNvPr id="9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个性化学习路径推荐</a:t>
            </a:r>
            <a:endParaRPr lang="en-US" sz="2000" b="0" strike="noStrike" spc="-1">
              <a:solidFill>
                <a:srgbClr val="000000"/>
              </a:solidFill>
              <a:latin typeface="Arial"/>
            </a:endParaRPr>
          </a:p>
        </p:txBody>
      </p:sp>
      <p:sp>
        <p:nvSpPr>
          <p:cNvPr id="99"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智能作业批改系统</a:t>
            </a:r>
            <a:endParaRPr lang="en-US" sz="1800" b="0" strike="noStrike" spc="-1">
              <a:solidFill>
                <a:srgbClr val="000000"/>
              </a:solidFill>
              <a:latin typeface="Arial"/>
            </a:endParaRPr>
          </a:p>
        </p:txBody>
      </p:sp>
      <p:sp>
        <p:nvSpPr>
          <p:cNvPr id="10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系统可以自动批改学生提交的作业，及时反馈和指导，提高学生学习积极性。</a:t>
            </a:r>
            <a:endParaRPr lang="en-US" sz="1400" b="0" strike="noStrike" spc="-1">
              <a:solidFill>
                <a:srgbClr val="000000"/>
              </a:solidFill>
              <a:latin typeface="Arial"/>
            </a:endParaRPr>
          </a:p>
        </p:txBody>
      </p:sp>
      <p:sp>
        <p:nvSpPr>
          <p:cNvPr id="1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在线学习监控与反馈</a:t>
            </a:r>
            <a:endParaRPr lang="en-US" sz="1800" b="0" strike="noStrike" spc="-1">
              <a:solidFill>
                <a:srgbClr val="000000"/>
              </a:solidFill>
              <a:latin typeface="Arial"/>
            </a:endParaRPr>
          </a:p>
        </p:txBody>
      </p:sp>
      <p:sp>
        <p:nvSpPr>
          <p:cNvPr id="10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教师可以通过系统实时监控学生的学习情况，提供针对性的学习指导和反馈。</a:t>
            </a:r>
            <a:endParaRPr lang="en-US" sz="1400" b="0" strike="noStrike" spc="-1">
              <a:solidFill>
                <a:srgbClr val="000000"/>
              </a:solidFill>
              <a:latin typeface="Arial"/>
            </a:endParaRPr>
          </a:p>
        </p:txBody>
      </p:sp>
      <p:sp>
        <p:nvSpPr>
          <p:cNvPr id="1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智能虚拟实验室</a:t>
            </a:r>
            <a:endParaRPr lang="en-US" sz="1800" b="0" strike="noStrike" spc="-1">
              <a:solidFill>
                <a:srgbClr val="000000"/>
              </a:solidFill>
              <a:latin typeface="Arial"/>
            </a:endParaRPr>
          </a:p>
        </p:txBody>
      </p:sp>
      <p:sp>
        <p:nvSpPr>
          <p:cNvPr id="10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学生可以通过虚拟实验室进行实践操作，提升实验技能和理论认识。</a:t>
            </a:r>
            <a:endParaRPr lang="en-US" sz="1400" b="0" strike="noStrike" spc="-1">
              <a:solidFill>
                <a:srgbClr val="000000"/>
              </a:solidFill>
              <a:latin typeface="Arial"/>
            </a:endParaRPr>
          </a:p>
        </p:txBody>
      </p:sp>
      <p:sp>
        <p:nvSpPr>
          <p:cNvPr id="10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人工智能技术在在线教育中的应用</a:t>
            </a:r>
            <a:endParaRPr lang="en-US" sz="3600" b="0" strike="noStrike" spc="-1">
              <a:solidFill>
                <a:schemeClr val="dk1"/>
              </a:solidFill>
              <a:latin typeface="Arial"/>
            </a:endParaRPr>
          </a:p>
        </p:txBody>
      </p:sp>
      <p:sp>
        <p:nvSpPr>
          <p:cNvPr id="1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智能教学视频推荐</a:t>
            </a:r>
            <a:endParaRPr lang="en-US" sz="1800" b="0" strike="noStrike" spc="-1">
              <a:solidFill>
                <a:srgbClr val="000000"/>
              </a:solidFill>
              <a:latin typeface="Arial"/>
            </a:endParaRPr>
          </a:p>
        </p:txBody>
      </p:sp>
      <p:sp>
        <p:nvSpPr>
          <p:cNvPr id="11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系统可以根据学生的学习习惯和兴趣推荐适合的教学视频，提高学习效果。</a:t>
            </a:r>
            <a:endParaRPr lang="en-US" sz="14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1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4"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人工智能技术在职业培训中的应用</a:t>
            </a:r>
            <a:endParaRPr lang="en-US" sz="2800" b="0" strike="noStrike" spc="-1">
              <a:solidFill>
                <a:srgbClr val="000000"/>
              </a:solidFill>
              <a:latin typeface="Arial"/>
            </a:endParaRPr>
          </a:p>
        </p:txBody>
      </p:sp>
      <p:sp>
        <p:nvSpPr>
          <p:cNvPr id="115"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职业培训领域，人工智能技术也发挥着重要作用。虚拟现实与增强现实技术可以帮助培训者进行真实场景的模拟训练，提高培训效果。智能模拟训练系统则可以根据学员的实际表现调整训练难度，让培训更加贴近实际需求。此外，职业技能评估与认证系统可以评估学员的技能水平，并颁发相应的证书。智能导师系统则可以为学员提供个性化的职业指导和建议，助力职业发展。</a:t>
            </a:r>
            <a:endParaRPr lang="en-US" sz="1800" b="0" strike="noStrike" spc="-1">
              <a:solidFill>
                <a:srgbClr val="000000"/>
              </a:solidFill>
              <a:latin typeface="Arial"/>
            </a:endParaRPr>
          </a:p>
        </p:txBody>
      </p:sp>
      <p:sp>
        <p:nvSpPr>
          <p:cNvPr id="11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17"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0"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未来趋势</a:t>
            </a:r>
            <a:endParaRPr lang="en-US" sz="3600" b="0" strike="noStrike" spc="-1">
              <a:solidFill>
                <a:schemeClr val="dk1"/>
              </a:solidFill>
              <a:latin typeface="Arial"/>
            </a:endParaRPr>
          </a:p>
        </p:txBody>
      </p:sp>
      <p:sp>
        <p:nvSpPr>
          <p:cNvPr id="12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人工智能技术将更加智能化，个性化学习和教育将成为主流。</a:t>
            </a:r>
            <a:endParaRPr lang="en-US" sz="1600" b="0" strike="noStrike" spc="-1">
              <a:solidFill>
                <a:srgbClr val="000000"/>
              </a:solidFill>
              <a:latin typeface="Arial"/>
            </a:endParaRPr>
          </a:p>
        </p:txBody>
      </p:sp>
      <p:sp>
        <p:nvSpPr>
          <p:cNvPr id="12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智能智能化</a:t>
            </a:r>
            <a:endParaRPr lang="en-US" sz="2000" b="0" strike="noStrike" spc="-1">
              <a:solidFill>
                <a:srgbClr val="000000"/>
              </a:solidFill>
              <a:latin typeface="Arial"/>
            </a:endParaRPr>
          </a:p>
        </p:txBody>
      </p:sp>
      <p:sp>
        <p:nvSpPr>
          <p:cNvPr id="12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人工智能将成为教育教学中的得力助手，为教师和学生提供更多个性化服务。</a:t>
            </a:r>
            <a:endParaRPr lang="en-US" sz="1600" b="0" strike="noStrike" spc="-1">
              <a:solidFill>
                <a:srgbClr val="000000"/>
              </a:solidFill>
              <a:latin typeface="Arial"/>
            </a:endParaRPr>
          </a:p>
        </p:txBody>
      </p:sp>
      <p:sp>
        <p:nvSpPr>
          <p:cNvPr id="12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智能辅助</a:t>
            </a:r>
            <a:endParaRPr lang="en-US" sz="2000" b="0" strike="noStrike" spc="-1">
              <a:solidFill>
                <a:srgbClr val="000000"/>
              </a:solidFill>
              <a:latin typeface="Arial"/>
            </a:endParaRPr>
          </a:p>
        </p:txBody>
      </p:sp>
      <p:sp>
        <p:nvSpPr>
          <p:cNvPr id="12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智能评估系统将更加准确和全面，帮助学生更好地了解自身能力和发展方向。</a:t>
            </a:r>
            <a:endParaRPr lang="en-US" sz="1600" b="0" strike="noStrike" spc="-1">
              <a:solidFill>
                <a:srgbClr val="000000"/>
              </a:solidFill>
              <a:latin typeface="Arial"/>
            </a:endParaRPr>
          </a:p>
        </p:txBody>
      </p:sp>
      <p:sp>
        <p:nvSpPr>
          <p:cNvPr id="12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智能评估</a:t>
            </a:r>
            <a:endParaRPr lang="en-US" sz="2000" b="0" strike="noStrike" spc="-1">
              <a:solidFill>
                <a:srgbClr val="000000"/>
              </a:solidFill>
              <a:latin typeface="Arial"/>
            </a:endParaRPr>
          </a:p>
        </p:txBody>
      </p:sp>
      <p:sp>
        <p:nvSpPr>
          <p:cNvPr id="12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人工智能技术将进一步提升教学互动体验，促进学生更深入参与学习过程。</a:t>
            </a:r>
            <a:endParaRPr lang="en-US" sz="1600" b="0" strike="noStrike" spc="-1">
              <a:solidFill>
                <a:srgbClr val="000000"/>
              </a:solidFill>
              <a:latin typeface="Arial"/>
            </a:endParaRPr>
          </a:p>
        </p:txBody>
      </p:sp>
      <p:sp>
        <p:nvSpPr>
          <p:cNvPr id="12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智能互动</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第二章 人工智能技术在教学培训中的应用案例分析</a:t>
            </a:r>
            <a:endParaRPr lang="en-US" sz="3600" b="0" strike="noStrike" spc="-1">
              <a:solidFill>
                <a:schemeClr val="dk1"/>
              </a:solidFill>
              <a:latin typeface="Arial"/>
            </a:endParaRPr>
          </a:p>
        </p:txBody>
      </p:sp>
      <p:sp>
        <p:nvSpPr>
          <p:cNvPr id="13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3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5"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智能化在线编程学习平台</a:t>
            </a:r>
            <a:endParaRPr lang="en-US" sz="2800" b="0" strike="noStrike" spc="-1">
              <a:solidFill>
                <a:srgbClr val="000000"/>
              </a:solidFill>
              <a:latin typeface="Arial"/>
            </a:endParaRPr>
          </a:p>
        </p:txBody>
      </p:sp>
      <p:sp>
        <p:nvSpPr>
          <p:cNvPr id="136"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智能化在线编程学习平台利用人工智能技术，实现个性化教学，根据学生的学习情况智能调整难度，提高学习效率。技术原理基于机器学习算法，能够实时分析学生的学习数据，提供精准的学习建议。通过成效评估发现，智能化在线编程学习平台可以显著提升学生的编程能力，在未来有广阔的发展前景。</a:t>
            </a:r>
            <a:endParaRPr lang="en-US" sz="1800" b="0" strike="noStrike" spc="-1">
              <a:solidFill>
                <a:srgbClr val="000000"/>
              </a:solidFill>
              <a:latin typeface="Arial"/>
            </a:endParaRPr>
          </a:p>
        </p:txBody>
      </p:sp>
      <p:sp>
        <p:nvSpPr>
          <p:cNvPr id="13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3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https://d.book118.com/215103232013011130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11</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11</vt:i4>
      </vt:variant>
    </vt:vector>
  </HeadingPairs>
  <TitlesOfParts>
    <vt:vector baseType="lpstr" size="19">
      <vt:lpstr>Arial</vt:lpstr>
      <vt:lpstr>Calibri</vt:lpstr>
      <vt:lpstr>微软雅黑</vt:lpstr>
      <vt:lpstr>Times New Roman</vt:lpstr>
      <vt:lpstr>Wingdings</vt:lpstr>
      <vt:lpstr>Symbol</vt:lpstr>
      <vt:lpstr>DejaVu Sans</vt:lpstr>
      <vt:lpstr>Office Theme</vt:lpstr>
      <vt:lpstr>人工智能技术在教学培训中的应用现状与新趋势</vt:lpstr>
      <vt:lpstr>目录</vt:lpstr>
      <vt:lpstr>第1章 人工智能技术在教学培训中的应用现状</vt:lpstr>
      <vt:lpstr>引言</vt:lpstr>
      <vt:lpstr>人工智能技术在传统教育中的应用</vt:lpstr>
      <vt:lpstr>人工智能技术在在线教育中的应用</vt:lpstr>
      <vt:lpstr> </vt:lpstr>
      <vt:lpstr>未来趋势</vt:lpstr>
      <vt:lpstr>第二章 人工智能技术在教学培训中的应用案例分析</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2024-09-29T14:07:04.741</cp:lastPrinted>
  <dcterms:created xsi:type="dcterms:W3CDTF">2024-09-29T06:07:04Z</dcterms:created>
  <dcterms:modified xsi:type="dcterms:W3CDTF">2024-09-29T06:07:06Z</dcterms:modified>
</cp:coreProperties>
</file>