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CD39-C42D-4761-8F94-1E240E76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AF41D-0473-4D4F-8CAD-7EEFE3F6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9FDD5-5BD6-42FE-B8AB-26669E50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2B32B-880B-439A-9783-5E4CF75E9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64D88-168D-4756-864C-379AF39D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3B3E5-6C65-414B-B6B6-FAA15DF1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AE39F-E390-47EA-8908-AACFCEFD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E9217-7716-438C-9DC8-F80828726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4F9A1-F730-4692-A877-B07BBCF7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7F0A6-17FE-42F6-B8AC-7EBF8343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74284-3D73-41AD-8339-9B3D6BD0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04140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管道滑脱预防处理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管道滑脱是指管道连接处或管道与设备连接处发生意外松动或脱落，导致流体介质泄漏或输送中断的现象。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根据管道滑脱的程度和影响范围，可分为轻微滑脱、中等滑脱和严重滑脱。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管道安装时未按照规范要求操作，导致连接处松动或固定不牢固。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管道安装不规范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长时间使用后，管道材料老化、腐蚀或疲劳，导致管道强度下降，容易发生滑脱。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如地震、车辆撞击等外部因素，可能导致管道连接处松动或脱落。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管道滑脱可能导致流体介质泄漏，对周围环境造成污染。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42" r="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管道滑脱可能对与其相连的设备造成损坏，影响设备正常运行。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管道滑脱可能引发火灾、爆炸等安全事故，威胁人员生命安全。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定期对管道进行维护保养，如清洗、润滑、紧固等，保持管道良好的运行状态。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对管道的连接部位进行重点检查，确保连接牢固，无松动现象。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637" r="1063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定期对管道系统进行检查，确保管道无破损、老化、腐蚀等现象。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对操作人员进行安全培训，提高其对管道滑脱危险性的认识。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制定安全操作规程，规范操作人员的行为，避免因操作不当导致管道滑脱。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定期开展安全教育活动，提高员工的安全意识，加强预防措施的落实。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配备必要的应急设备和器材，确保在发生管道滑脱时能够及时处理。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根据管道滑脱可能出现的场景，制定相应的应急预案。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对应急预案进行定期演练，提高操作人员在紧急情况下的应对能力。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在设计阶段充分考虑管道的强度、刚度、稳定性等因素，提高管道的可靠性。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采用合理的连接方式，如焊接、法兰连接等，确保连接部位牢固可靠。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对管道的支撑、固定进行优化设计，减少因振动、位移等因素导致的管道滑脱风险。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090" r="1409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优化管道设计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https://d.book118.com/215104140204011044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2024-09-07T00:23:16.215</cp:lastPrinted>
  <dcterms:created xsi:type="dcterms:W3CDTF">2024-09-06T16:23:16Z</dcterms:created>
  <dcterms:modified xsi:type="dcterms:W3CDTF">2024-09-06T16:23:17Z</dcterms:modified>
</cp:coreProperties>
</file>