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20FDE-4742-4044-BEF5-0C1DD1AC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D686D-108B-4748-9F71-D716D40D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05DEE-4CE9-40A5-9657-B3F64BC1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0D5DD-EDF0-48CB-BB45-CC4A17C7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F58BF2-0325-43A4-B8A2-2F02BEF7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36EA1-8D79-4D4D-9AA4-29849E98A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C024E-C4BE-465F-92CF-13C86AE6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DCECE-D62B-4B94-A30E-03A338E2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CD1F9-65EE-4360-BD9D-4DDF679CB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DAB27-D895-4291-9FC0-EFCC7437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BF7E4-4250-4F10-A016-6C043764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1010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学校常见传染病的预防与控制措施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早期发现与报告机制建立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应急处置方案制定和实施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家长参与和社区合作拓展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传染病概述与分类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大多数传染病具有传染性、流行性、季节性和免疫性等特点。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如流感、水痘、麻疹等，主要通过飞沫传播。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肠道传染病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如细菌性痢疾、甲型肝炎等，主要通过食物、饮水传播。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接触性传染病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如手足口病、急性出血性结膜炎等，主要通过接触传播。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常见学校传染病类型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病原体离开传染源到达健康人所经过的途径，包括空气传播、食物传播、接触传播等。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不同传染病的危害程度不同，严重者可导致死亡，对人类社会造成巨大危害。同时，传染病在学校等人群密集场所容易造成爆发和流行，严重影响学生的身体健康和学习生活。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教育学生养成勤洗手的习惯，特别是在接触公共设施和用餐前后。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引导学生避免随地吐痰，使用纸巾或手帕遮挡口鼻。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要求学生保持个人物品清洁，定期更换和清洗衣物、寝具等。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学校应定期组织人员对校园进行清扫，保持环境整洁。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定期对教室、宿舍、食堂等公共场所进行消毒，减少病毒和细菌的传播。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保持室内空气流通，减少病毒在室内空气中的滞留时间。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校园环境整治及消毒工作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加强对学生的宣传教育，让他们了解疫苗接种的重要性和必要性。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学校应配合当地卫生部门，为学生提供疫苗接种服务，确保学生及时接种疫苗。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提供接种服务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对接种疫苗的学生进行跟踪管理，及时了解他们的健康状况和免疫效果。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疫苗接种政策推广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早期发现与报告机制建立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症状监测和识别方法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定期开展学生健康检查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学校应定期组织学生进行健康检查，包括体温、呼吸、皮肤等方面的检查，以便及时发现异常症状。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建立学生健康档案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为每位学生建立健康档案，记录其身体状况、病史、过敏史等信息，有助于准确识别潜在传染病患者。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培训教职员工识别症状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对学校教职员工进行传染病症状识别培训，提高他们对常见传染病症状的敏感度。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学校应制定明确的传染病上报流程，包括上报对象、上报时限、上报方式等，确保信息能够及时传递。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明确上报流程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学校应指定专人负责传染病的上报工作，确保信息的准确性和时效性。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指定专人负责上报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学校应与当地卫生部门建立紧急联系机制，以便在发现疑似传染病患者时能够及时沟通、协作。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建立紧急联系机制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及时上报流程规范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https://d.book118.com/215110100241011110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2024-09-16T02:51:45.005</cp:lastPrinted>
  <dcterms:created xsi:type="dcterms:W3CDTF">2024-09-15T18:51:45Z</dcterms:created>
  <dcterms:modified xsi:type="dcterms:W3CDTF">2024-09-15T18:51:47Z</dcterms:modified>
</cp:coreProperties>
</file>