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EFB3E-D1D6-45AB-ABE0-41213A57B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FC71B-B78A-4589-9A1C-FFF41202F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42279-0FEB-4F1C-BEDD-4F54E984A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8C6CF-C306-4841-8221-790FCFDAF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FA25CC-9542-4753-B190-91C06328D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A519B1-393D-49E4-A217-AD0C33381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1BC8ED-A59D-4B0C-99DC-28ABE21A0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E2C103-F787-44D0-9A71-022BF18C5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44F3A-4007-4212-A744-4464C271D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27EB8-5A72-4FB2-B193-ABF50097B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6CA88-534F-4CC4-8E4A-938E9935B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11212220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护理实训课反思总结报告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2024-01-08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实训内容回顾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实训过程中的反思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实训效果评估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课程背景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护理实训课是护理专业的重要实践环节，旨在培养学生的实际操作技能和临床思维能力。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随着医疗技术的不断发展和患者需求的日益提高，对护理人员的专业素养和实践能力的要求也越来越高，因此护理实训课的重要性愈发凸显。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375" r="18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增强学生的职业素养和人文关怀意识，提升患者满意度和医疗服务质量。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掌握护理基本技能和操作规范，提高学生的实践能力和操作水平。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培养学生的临床思维和问题解决能力，以便更好地适应临床工作环境。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实训内容回顾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技能一：无菌技术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总结词：掌握无菌技术的原则和操作方法，确保在护理过程中避免交叉感染。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详细描述：通过实训，我学会了如何正确使用无菌持物钳、无菌容器和无菌包，以及如何在护理操作中保持无菌状态，遵循无菌技术的原则。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技能二：生命体征测量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总结词：学会准确测量并记录病人的体温、脉搏、呼吸和血压。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详细描述：通过反复练习，我掌握了生命体征测量的正确方法和注意事项，了解了不同体征异常可能代表的疾病或状况。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技能一：急救护理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总结词：掌握急救护理的基本知识和技能，包括心肺复苏和常见急症处理。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详细描述：通过模拟演练和实践操作，我学会了心肺复苏的正确步骤和急救措施，了解了在紧急情况下如何迅速应对，为病人争取宝贵的抢救时间。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技能二：静脉输液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总结词：掌握静脉输液的技巧和方法，确保输液过程的安全和有效性。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详细描述：我学会了选择合适的血管和穿刺技巧，以及在输液过程中观察病人反应和预防静脉炎等并发症的方法。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高级护理技能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理论一：护理程序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总结词：理解并掌握护理程序的五个步骤，即评估、诊断、计划、实施和评价。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详细描述：通过理论学习和案例分析，我了解了护理程序在临床护理工作中的重要性，掌握了如何运用护理程序为病人提供全面、系统的护理服务。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理论二：护理伦理与法律责任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总结词：了解并掌握护理伦理的基本原则和法律责任，遵循职业操守。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详细描述：我学习了如何在实际工作中运用护理伦理原则来指导决策，以及在护理活动中所承担的法律责任和义务，增强了对职业道德和法律法规的认识。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护理理论知识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实训过程中的反思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技能操作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在实训过程中，我发现在技能操作方面仍有不足。例如，在静脉注射时，我未能准确找到血管，导致注射过程不够顺利。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理论知识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我发现自己在理论知识方面也存在一些短板。例如，在解释某些护理操作的原因和原理时，我有时无法给出准确的解释。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在模拟紧急情况时，我发现自己在应对压力方面还有待提高。面对紧张的情境，我有时会感到手忙脚乱，需要加强心理素质的训练。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个人表现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335" b="193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41" b="184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在团队协作中，我发现我们的沟通交流还有待加强。有时大家会因为沟通不畅而造成一些不必要的误解和延误。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任务分配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在任务分配方面，我们需要更加明确和合理。有些时候，由于任务分配不明确，导致一些工作重复或者遗漏。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互相支持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在面对困难和挑战时，我们应更加团结协作，互相支持，共同克服困难。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https://d.book118.com/215112122201011043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2024-09-05T08:39:31.277</cp:lastPrinted>
  <dcterms:created xsi:type="dcterms:W3CDTF">2024-09-05T00:39:31Z</dcterms:created>
  <dcterms:modified xsi:type="dcterms:W3CDTF">2024-09-05T00:39:33Z</dcterms:modified>
</cp:coreProperties>
</file>