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51AA4-F159-4D44-A3A1-6CFC4EF91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CC649-C9EA-4A0F-A3C6-8BEE8FBA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EC6F9-38B0-442F-9E82-6F0284870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4DC7C-F926-4CAB-ADBC-7D674041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5153F-7932-4351-A1A0-9FB1CF1E1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C994D4-1CC8-41A7-B112-0F4B6425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54182-52C7-41DB-90B4-15E917033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A48B7-0934-4AA2-AB23-9AB79562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2CC23-CAFF-47AC-AA3A-E5F85C0E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7755D-34FD-46AD-A3FA-BF42BBB7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0D845-62A1-426E-9AE7-26527EE91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12143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《房地产价格》ppt课件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房地产价格的决定因素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房地产价格的变动趋势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房地产价格的评估方法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房地产价格的调控政策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土地价格是房地产价格的重要组成部分，包括土地的取得成本、开发成本以及相关税费等。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土地价格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建筑物价格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建筑物价格是指建筑物本身的价格，包括建筑物的建设成本、折旧价值以及市场预期等。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其他相关费用包括中介费、律师费、评估费等与房地产交易相关的费用。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房地产价格的构成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房地产价格受地理位置的影响较大，不同地区的房地产价格存在差异。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917" r="4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房地产是一种长期资产，其价格受长期供求关系、经济环境、政策法规等因素的影响。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房地产市场是一个复杂的市场，其价格具有不确定性，受到多种因素的影响。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房地产价格的特性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房地产价格的影响因素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经济因素是影响房地产价格的重要因素，包括经济增长率、通货膨胀率、利率等。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社会因素包括人口数量、城市化率、家庭结构等，这些因素直接影响房地产市场的需求。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政策因素包括政府对房地产市场的调控政策、土地政策、金融政策等，这些政策对房地产价格产生直接影响。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房地产价格的决定因素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28" r="33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41" r="298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供求关系是影响房地产价格的主要因素之一。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当需求超过供应时，房地产价格通常会上涨；当供应超过需求时，房地产价格通常会下跌。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供求关系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土地价格是房地产价格的重要组成部分。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土地价格的上涨会导致房地产价格上涨，土地价格的下跌会导致房地产价格下跌。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土地价格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建筑成本是决定房地产价格的重要因素之一。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建筑成本的上涨会导致房地产价格上涨，建筑成本的下跌会导致房地产价格下跌。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94" r="31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经济因素是影响房地产价格的重要因素之一。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经济增长、就业率、通货膨胀率等经济因素的变化会影响房地产价格。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社会因素也是影响房地产价格的重要因素之一。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人口增长、城市化率、教育水平等社会因素的变化也会影响房地产价格。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房地产价格的变动趋势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经济增长带动居民收入水平提高，增强了居民的购房能力，对房地产市场形成有力支撑，促使房价长期保持上涨趋势。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随着城市化进程的加速，人口向城市聚集，导致城市房地产需求持续增长，推动房价长期上涨。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政府对房地产市场的调控政策对房价产生深远影响。例如，限购、限贷等政策措施可以抑制投机和过度投资，从而减缓房价上涨速度。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167" r="13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92" r="10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长期变动趋势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17" b="13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房地产市场的短期价格变动主要受市场供需关系影响。当需求大于供应时，房价上涨；反之，则可能出现下跌。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经济周期对房地产价格产生直接影响。在经济繁荣时期，房价通常上涨；在经济衰退时期，房价可能下跌。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利率水平对房地产价格具有重要影响。当利率下降时，贷款成本降低，刺激购房需求，从而推高房价；反之，则可能抑制房价上涨。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短期变动趋势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https://d.book118.com/215112143310011103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2024-09-13T07:25:29.803</cp:lastPrinted>
  <dcterms:created xsi:type="dcterms:W3CDTF">2024-09-12T23:25:29Z</dcterms:created>
  <dcterms:modified xsi:type="dcterms:W3CDTF">2024-09-12T23:25:31Z</dcterms:modified>
</cp:coreProperties>
</file>