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58D0C-B11A-4440-88CB-8C0069CED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1B00F-3AC3-40C1-8245-BA00D6FE8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01F21-A823-4CDB-AD4B-AD33367AE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07EE9-5CEB-4647-8775-BDD65EF1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BF608-6BAB-460E-9AC6-9606028B6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05F5C-FDB2-4F3B-984A-A0B871938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2E201-3B88-4352-AEAE-B0E50ADCB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1E433-A8E3-4D1B-875A-4449BBC03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4F8BD-5EDF-4BD2-9A1C-F9FE5921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A8E15-7C1D-4BE4-B889-143B0DB84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807D8-5C7A-410A-A521-86A8EBE3A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130010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《库存控制模型、技术与仿真》第3章库存管理方法与决策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传统库存管理方法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现代库存管理方法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库存决策分析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库存仿真技术应用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库存可以分为多种类型。例如，按经济用途可以分为商品库存和制造业库存；按生产过程可以分为原材料库存、在制品库存和成品库存；按库存物品的性质可以分为物料库存、在制品库存、成品库存、备件库存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库存管理的目标是在保证企业生产、经营需求的前提下，通过对库存水平的控制，力求降低库存数量，提高物流系统的效率，以强化企业的竞争力。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需要遵循以下原则：1）合理性原则，即库存必须合理，能够满足生产和销售的需要；2）节约性原则，即在保证合理性的前提下，要尽可能地降低库存水平，减少资金的占用；3）经济性原则，即在满足合理性和节约性的同时，还要实现经济效益的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指企业在储存物资过程中所发生的费用，包括仓库租金、保管费、保险费、存货占用资金的利息等。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指企业购买物资所支付的费用，包括物资的买价、运杂费等。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指企业为补充库存而订货时发生的各种费用，包括采购人员的工资、差旅费等。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指由于存货供应中断而造成的损失，包括材料供应中断造成的停工损失、产成品库存缺货造成的拖欠发货损失和丧失销售机会的损失等。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传统库存管理方法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0000" r="-40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通过ABC分类法，企业可以针对不同类别的物品采取不同的管理措施，从而优化库存管理，提高库存周转率，降低库存成本。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ABC分类法是一种根据库存物品的价值和重要性进行分类的方法。它将库存物品分为A、B、C三类，其中A类物品价值最高、最重要，C类物品价值最低、最不重要，B类物品介于两者之间。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收集数据、处理数据、制ABC分析表、根据ABC分析表确定分类、绘ABC分析图。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7" r="526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定期订货法是一种按照固定的时间间隔进行库存检查并订货的方法。它根据历史销售数据和预测需求来确定订货点和订货量。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定期订货法简单易行，适用于品种数量大、单价便宜的物品。由于订货间隔固定，便于安排订货计划和进行库存控制。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定期订货法可能导致库存积压或缺货现象。在需求波动较大的情况下，可能出现库存过多或过少的情况。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定量订货法是一种在库存量下降到一定水平时发出订货的方法。它根据预先设定的最低库存水平（即再订货点）来确定是否需要订货。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定量订货法可以保持稳定的库存水平，避免积压或缺货现象。在需求稳定的情况下，这种方法可以实现较高的库存周转率。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定量订货法需要对每个品种单独设定再订货点和订货量，管理起来相对复杂。此外，在需求波动较大的情况下，可能出现频繁订货或订货不及时的情况。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现代库存管理方法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JIT生产方式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JIT（Just-In-Time）生产方式是一种追求无库存或库存最小化的生产管理方式，其核心思想是在需要的时候，按需要的量，生产所需的产品。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JIT与库存管理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JIT生产方式通过精确的生产计划和物料配送，实现库存的最小化。它强调供应链上下游企业之间的紧密合作，以及生产过程中的高度灵活性和快速响应能力。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JIT的优势与局限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JIT生产方式能够降低库存成本、提高生产效率，但对供应链稳定性和企业间协作要求较高。同时，JIT难以应对突发事件和需求波动。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JIT生产方式与库存管理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MRP（物料需求计划）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MRP是一种基于计算机的生产计划与库存控制系统，它根据主生产计划、物料清单和库存信息，生成物料需求计划和相关采购、生产建议。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ERP（企业资源计划）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ERP是一种集成化的企业管理信息系统，涵盖了企业的各个方面，包括库存管理。ERP通过整合企业内部各部门的信息流、资金流和物流，实现资源的优化配置和高效利用。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MRP与ERP在库存管理中的应用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MRP和ERP系统能够帮助企业实现库存信息的实时更新和共享，提高库存管理的透明度和准确性。同时，它们能够根据历史数据和预测信息，生成合理的采购、生产和销售计划，降低库存成本和风险。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MRP与ERP在库存管理中应用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https://d.book118.com/215113001040011110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2024-09-15T08:28:53.099</cp:lastPrinted>
  <dcterms:created xsi:type="dcterms:W3CDTF">2024-09-15T00:28:53Z</dcterms:created>
  <dcterms:modified xsi:type="dcterms:W3CDTF">2024-09-15T00:28:55Z</dcterms:modified>
</cp:coreProperties>
</file>