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BDA34-58B3-4449-8761-895F8437F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A793F-3B39-4AD3-9132-A196B35DA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14232B-DBDB-4FDB-8604-7D650FB43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E34E3-385E-41C5-ACB7-6AAE42CFC1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5B7D66-0CFF-4DCB-A9DB-5C5754D9C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69170F-3F28-4B9E-A7B3-E3446834A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73E950-4959-4838-979A-6400B3476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CF947-8543-4D23-B52B-23C849E2C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EC71EF-0D85-4276-85A9-D72F1918C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9923D0-3057-4618-B3C6-08A91701AC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0C39E-8301-4427-93CB-3A47C7E1F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511322422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少年儿童心理健康问题研究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少年儿童心理健康现状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影响少年儿童心理健康的因素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少年儿童心理健康问题的解决策略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438" r="26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社会的发展，少年儿童的心理健康问题日益突出，成为社会关注的热点。近年来，越来越多的研究表明，少年儿童的心理健康问题与他们的成长、学习、生活等方面密切相关，对他们的身心健康和未来发展产生深远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研究少年儿童的心理健康问题，有助于深入了解其心理特点和成长规律，为制定科学有效的干预措施提供理论支持和实践指导。同时，也有助于提高少年儿童的心理健康水平，促进其全面发展和社会的和谐稳定。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研究背景与意义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本研究旨在探讨少年儿童心理健康问题的现状、影响因素及干预措施，为相关机构和家庭提供参考和借鉴。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具体而言，本研究将重点关注以下几个方面的问题：少年儿童心理健康问题的主要表现和特点；影响少年儿童心理健康的主要因素；如何有效预防和干预少年儿童的心理健康问题；以及如何提高少年儿童的心理健康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研究目的与问题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少年儿童心理健康现状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042" r="130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近年来，少年儿童的心理健康问题日益受到关注。据调查显示，约有20%-30%的少年儿童存在不同程度的心理问题，如焦虑、抑郁、自卑等。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这些心理问题不仅影响了少年儿童的身心健康，还对其学习和人际关系造成了不良影响。因此，对少年儿童心理健康问题的研究具有重要的现实意义。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少年儿童心理健康现状分析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少年儿童焦虑症表现为过度担心、紧张、害怕等情绪，可能出现胸闷、心悸、呼吸急促等症状。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焦虑症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少年儿童抑郁症表现为长期情绪低落、失去兴趣、疲劳无力、失眠等，可能伴随自我评价降低、食欲和体重变化等症状。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抑郁症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少年儿童强迫症表现为反复出现强迫观念、强迫行为等，如反复检查门窗是否关好、反复洗手等。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强迫症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少年儿童孤独症表现为社交障碍、语言发育迟缓、兴趣狭窄等，可能伴随重复性行为和异常兴趣。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孤独症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常见心理问题类型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问题产生的原因分析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家庭环境对少年儿童的心理健康影响重大。如父母离异、家庭暴力、父母忽视等都可能导致孩子出现心理问题。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学习压力过大、师生关系紧张、同学间的攀比和欺凌等都可能对孩子的心理健康产生负面影响。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社会竞争压力、网络信息的泛滥、媒体暴力的传播等也可能对孩子的心理健康造成影响。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个体因素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遗传基因、个体性格特点、生活经历等也可能导致孩子出现心理问题。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-1706803" y="1236400"/>
            <a:ext cx="739208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影响少年儿童心理健康的因素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708" r="4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家庭氛围是否和谐、温暖，对少年儿童的心理健康有着至关重要的影响。一个充满争吵、冷漠或暴力的家庭环境容易导致孩子出现焦虑、抑郁等心理问题。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家庭氛围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家长的教育方式对孩子的心理健康也有很大影响。过度溺爱、严厉惩罚或忽视孩子的情感需求都可能导致孩子出现心理问题。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家庭经济状况不佳可能给孩子带来压力，影响其心理健康，如自卑、焦虑等。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家庭因素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399" b="63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610" b="161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284" b="728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学校因素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学习压力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过度的学习压力可能导致孩子出现焦虑、厌学等心理问题。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学校中的人际关系，如师生关系、同学关系等，对孩子的心理健康也有很大影响。不良的人际关系可能导致孩子出现孤独、自卑等问题。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教育方式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学校的教育方式如果过于刻板、缺乏灵活性，可能限制孩子的个性发展，对其心理健康造成不良影响。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社会对少年儿童的支持和关注程度，如政策支持、社区资源等，对孩子的心理健康有重要影响。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458" r="12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375" r="13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社会环境中的不良因素，如暴力、色情等，可能对孩子的心理健康造成负面影响。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媒体中的负面信息，如暴力、恐怖等，可能对孩子的心理产生不良影响。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社会因素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https://d.book118.com/215113224221011114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2024-09-21T18:55:33.634</cp:lastPrinted>
  <dcterms:created xsi:type="dcterms:W3CDTF">2024-09-21T10:55:33Z</dcterms:created>
  <dcterms:modified xsi:type="dcterms:W3CDTF">2024-09-21T10:55:35Z</dcterms:modified>
</cp:coreProperties>
</file>