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6DCBCF-CDC5-4E95-8CA7-87AA3581D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B75EEC-1AEC-4D33-AFC0-14A476A3D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9A1BED-10B5-4B53-9CC6-B339232F6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AF4A9A-FDA3-4949-B79E-826B6FBCF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B865CF-3D6C-49D2-A6DB-FA3306DB0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65165E-8867-4535-969D-E99EBAD69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64836A-5E1A-41AE-BE30-A9DC13E4B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CC97DD-4657-453F-99E3-CC8A5BFBF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46B1D5-EBFD-4273-AC57-D30912209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9E196F-D2D6-4F3B-AA81-9B67715FA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223369-09E5-4958-BD15-C012B9244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512201330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节能减排与环境保护的关系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节能减排对环境保护的重要性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环境保护对节能减排的促进作用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节能减排与环境保护的相辅相成关系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节能减排与环境保护的挑战与对策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企业节能减排与环境保护的实践经验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政府节能减排与环境保护的政策措施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节能减排对环境保护的重要性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41" r="238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929" r="2392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41" r="238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节能减排可以有效减少煤炭、石油等化石能源的消耗，进而减少二氧化碳等温室气体的排放，有助于减缓全球气候变化。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减少温室气体排放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节能减排推动清洁能源如太阳能、风能等的开发利用，降低对化石能源的依赖，从源头上减少温室气体排放。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促进清洁能源发展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减缓全球气候变化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418" b="1641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节能减排能够减少工业废气、汽车尾气等大气污染物的排放，有助于改善空气质量。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大气污染物是雾霾天气形成的重要原因之一，节能减排通过减少污染物排放，有助于降低雾霾天气的发生频率和严重程度。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改善空气质量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降低雾霾天气发生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减少大气污染物排放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" r="1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节能减排倡导节约能源、提高能源利用效率，有助于保护煤炭、石油等不可再生资源，减少对自然资源的过度开采。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节约资源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节能减排可以减少对生态环境的破坏和污染，保护生物多样性，维护生态系统的平衡和稳定。同时，节能减排也有助于减少对环境的负面影响，如减少酸雨、光化学烟雾等污染现象的发生。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保护生物多样性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保护生态环境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环境保护对节能减排的促进作用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通过采用先进的节能技术和设备，提高能源利用效率，减少能源消耗和浪费。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节能技术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841" b="184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49" r="4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宣传教育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5" r="19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加强能源管理，建立科学的能源管理体系，实现能源的优化配置和高效利用。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加强节能宣传教育，提高公众节能意识，形成全社会共同参与的节能氛围。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提高能源利用效率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积极开发和利用可再生能源，如太阳能、风能、水能等，减少对化石能源的依赖。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加强清洁能源技术的研发和应用，提高清洁能源的利用效率和经济效益。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清洁能源技术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制定相关政策，鼓励和支持清洁能源的发展和应用，促进清洁能源产业的壮大。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政策引导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促进清洁能源发展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加强绿色技术的研发和应用，提高产业绿色化水平和竞争力。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绿色产业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加快绿色产业的发展，推动传统产业向绿色化、低碳化转型。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绿色金融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发展绿色金融，为绿色产业提供融资支持，推动绿色产业的快速发展。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7292" r="172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推动绿色产业发展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节能减排与环境保护的相辅相成关系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通过提高能源利用效率、采用先进节能技术等手段，减少能源消耗，降低对环境的压力。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95" r="19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能源节约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通过改进生产工艺、安装污染治理设施等措施，减少废气、废水和固体废弃物的排放，保护生态环境。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污染物减排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83" r="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推广清洁能源、促进产业结构优化升级等，降低碳排放强度，减缓全球气候变化。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低碳发展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节能减排是环境保护的重要手段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制定严格的环境法规和政策，推动企业实施节能减排措施，促进绿色发展。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环境法规和政策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9" r="49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加强环保宣传和教育，提高公众环保意识，形成节约资源、保护环境的良好社会风尚。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环保意识和文化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加大环保科技研发力度，培育和发展环保产业，为节能减排提供技术支撑和产业保障。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环保科技和产业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环境保护为节能减排提供动力和支持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https://d.book118.com/215122013301011101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2024-09-10T09:16:59.268</cp:lastPrinted>
  <dcterms:created xsi:type="dcterms:W3CDTF">2024-09-10T01:16:59Z</dcterms:created>
  <dcterms:modified xsi:type="dcterms:W3CDTF">2024-09-10T01:17:01Z</dcterms:modified>
</cp:coreProperties>
</file>