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5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FBC27-166E-422A-B862-9E08E284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20B4F-3F13-4780-9ACC-48D02AD47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4FF68-DE58-48A4-8A02-1DCBA5E8D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6211C-DCB7-460D-9FA2-133B4B170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B3F0FF-E815-42DC-96AC-F81AC8CC4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E8ECE0-A0E6-4E65-AE1F-6E545FCCD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ABD593-9000-4B5A-AB60-0652BF327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ECD6A-49B5-4335-AD45-D0A2FF3E1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DC43B-1155-4CB1-8BDD-0F84F5C71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78CB2-9383-46FA-9ED2-B468D7113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07AD6-0DE1-4250-9481-77223BFDF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72" r:id="rId2"/>
    <p:sldLayoutId id="2147487073" r:id="rId3"/>
    <p:sldLayoutId id="2147487074" r:id="rId4"/>
    <p:sldLayoutId id="2147487075" r:id="rId5"/>
    <p:sldLayoutId id="2147487076" r:id="rId6"/>
    <p:sldLayoutId id="2147487077" r:id="rId7"/>
    <p:sldLayoutId id="2147487078" r:id="rId8"/>
    <p:sldLayoutId id="2147487079" r:id="rId9"/>
    <p:sldLayoutId id="2147487080" r:id="rId10"/>
    <p:sldLayoutId id="214748708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2204222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先抑后扬群文阅读教学设计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先抑后扬群文阅读的教学目标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先抑后扬群文阅读的教学内容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先抑后扬群文阅读的教学方法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先抑后扬群文阅读的教学评价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先抑后扬群文阅读的教学应用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先抑后扬群文阅读的教学目标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培养学生的阅读兴趣和习惯</a:t>
            </a:r>
            <a:endParaRPr lang="zh-CN" altLang="en-US"/>
          </a:p>
        </p:txBody>
      </p:sp>
      <p:sp>
        <p:nvSpPr>
          <p:cNvPr id="104898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培养良好的阅读习惯，如定时阅读、做读书笔记等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激发学生阅读热情，提高阅读兴趣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提升学生的阅读理解能力和思维能力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拓展学生的阅读视野，增加阅读量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提高学生的阅读能力和理解能力</a:t>
            </a:r>
            <a:endParaRPr lang="zh-CN" altLang="en-US"/>
          </a:p>
        </p:txBody>
      </p:sp>
      <p:sp>
        <p:nvSpPr>
          <p:cNvPr id="10490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掌握先抑后扬的写作手法和特点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学会分析文本结构和层次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理解作者情感和思想内涵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提升阅读速度和阅读效率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https://d.book118.com/215122042220011113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先抑后扬群文阅读教学设计</vt:lpstr>
      <vt:lpstr>目录</vt:lpstr>
      <vt:lpstr>添加章节标题</vt:lpstr>
      <vt:lpstr>先抑后扬群文阅读的教学目标</vt:lpstr>
      <vt:lpstr>培养学生的阅读兴趣和习惯</vt:lpstr>
      <vt:lpstr>提高学生的阅读能力和理解能力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2024-09-20T09:26:35.855</cp:lastPrinted>
  <dcterms:created xsi:type="dcterms:W3CDTF">2024-09-20T01:26:35Z</dcterms:created>
  <dcterms:modified xsi:type="dcterms:W3CDTF">2024-09-20T01:26:37Z</dcterms:modified>
</cp:coreProperties>
</file>