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B9D5E3-5FDE-498E-82B2-1ACB4E1FC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6E6CF6-DB27-49E0-A282-58B10A5079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07274A-E5A3-472A-8BDB-AD850CD09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9F92AD-4BA7-4408-AD26-26F2281A45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4199D2-45B4-46E6-9324-B50A563D06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B7F782-3027-46F8-881D-B56D54F454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B88DE0-E6D3-42C7-8726-E8FDD0943A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8E32A5-2A51-4022-9A7D-EBBA2F8022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0766CA-8774-4BDD-99B3-C0C42906DE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B4F074-BF66-483C-81AD-907A2A90CA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D68D96-BAAE-412A-894B-34CFD4AC3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12213411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职业生涯规划(第二版)第一章职业生涯规划：就业的起点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职业生涯规划概述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自我认知与职业探索</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职业环境分析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职业目标设定与实现路径</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职业素养提升与能力培养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职业生涯规划的实践与应用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职业生涯规划概述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职业生涯规划是指个人与组织相结合，在对一个人职业生涯的主客观条件进行测定、分析、总结的基础上，对自己的兴趣、爱好、能力、特点进行综合分析与权衡，结合时代特点，根据自己的职业倾向，确定其最佳的职业奋斗目标，并为实现这一目标做出行之有效的安排。</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职业生涯规划意义</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职业生涯规划有利于明确人生未来的奋斗目标；有利于本人客观评价个人特点和强项，在职业竞争中发挥个人优势；有利于评估个人目标和现状的差距，准确定位职业方向；有利于重新认识自身的价值并使其增值，从而发现新的职业机遇，增强职业竞争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职业生涯规划定义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提升职业成功概率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通过科学合理的职业生涯规划，个人可以更加清晰地认识自己的优势和不足，明确职业目标和发展方向，从而有针对性地提升自己的职业技能和素养，提高职业成功的概率。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353" r="1135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促进个人成长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职业生涯规划不仅关注职业目标的实现，也注重个人在职业过程中的成长和发展。通过规划，个人可以不断挖掘自己的潜力，拓展自己的视野和思维方式，实现自我超越和成长。</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实现人生价值</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职业生涯规划有助于个人在职业发展中实现自我价值和社会价值的统一。通过将自己的职业目标与社会的需求和期望相结合，个人可以在实现职业成功的同时，也为社会的进步和发展做出贡献。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职业生涯规划的步骤</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自我评估：包括对自己的兴趣、特长、性格的了解，也包括对自己的学识、技能、智商、情商的测试。自我评估的目的，是认识自己、了解自己。因为只有认识了自己，才能对自己的职业作出正确的选择，才能选定适合自己发展的职业生涯路线，才能对自己的职业生涯目标作出最佳选择。</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职业生涯机会的评估：主要是评估各种环境因素对自己职业生涯发展的影响，每一个人都处在一定的环境之中，离开了这个环境，便无法生存与成长。所以，在制定个人的职业生涯规划时，要分析环境条件的特点、环境的发展变化情况、自己与环境的关系、自己在这个环境中的地位、环境对自己提出的要求以及环境对自己有利的条件与不利的条件等等。只有对这些环境因素充分了解，才能做到在复杂的环境中避害趋利，使你的职业生涯规划具有实际意义。</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确定职业发展目标：在制定职业生涯规划时，关键是要确立好目标。任何人的职业目标必然要受到社会环境和社会现实的制约，凡是符合社会发展需求和人民利益的职业都是正确的。</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选择职业生涯发展路线：在职业确定后，向哪一路线发展，此时要作出选择。即是向行政管理路线发展，还是向专业技术路线发展；是先走技术路线，再转向行政管理路线。由于发展路线不同，对职业发展的要求也不相同。因此，在职业生涯规划中，须作出抉择，以便使自己的学习、工作以及各种行动措施沿着你的职业生涯路线或预定的方向前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自我认知与职业探索</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技能特长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评估自己的技能特长，包括沟通能力、领导力、团队协作能力等，以及这些技能在职业领域中的应用。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明确个人的核心价值观，如诚信、创新、责任感等，以及这些价值观如何影响职业选择。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兴趣爱好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识别自己的兴趣爱好，并分析这些兴趣爱好与潜在职业之间的联系。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自我认知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214" b="18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了解霍兰德职业兴趣理论，通过测评确定自己的职业兴趣类型，如实际型、研究型、艺术型、社会型、企业型和常规型。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研究不同类型的职业，了解各种职业的工作内容、工作环境、发展前景等，以便发现自己的潜在职业兴趣。</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职业兴趣探索</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职业分类与探索</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霍兰德职业兴趣理论</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通过MBTI性格测评，了解自己的性格类型，如外向或内向、理性或感性等，并分析这些性格特点对职业选择的影响。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MBTI性格类型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研究不同职业对性格的要求，寻找与自己性格特点相匹配的职业领域。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职业性格与职业匹配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职业性格探索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165" b="316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职业能力探索</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专业技能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评估自己在特定领域的专业技能水平，如计算机编程、市场营销、财务分析等。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可迁移技能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识别自己具备的可迁移技能，如沟通能力、解决问题的能力、自我管理能力等，并分析这些技能在职业生涯中的重要性。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评估自己的学习能力，包括学习新知识、适应新技术和应对新挑战的能力，这对于不断变化的职业环境尤为重要。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职业环境分析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了解所关注行业的发展阶段、增长速度、市场容量及未来趋势，判断行业前景。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行业发展趋势</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分析行业内的主要竞争者、市场份额、竞争程度及潜在进入者，评估行业内的竞争压力。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行业竞争格局</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识别行业发展的核心驱动力和成功要素，为职业规划和目标设定提供依据。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行业关键成功因素</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了解目标企业的历史、规模、业务范围、市场地位及财务状况，评估企业实力。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企业背景与实力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企业文化与价值观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企业发展战略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探究企业的核心价值观、管理理念、工作氛围等，确保个人价值观与企业文化的契合。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分析企业的发展规划、目标市场、产品线及技术创新等，预测企业未来发展方向。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地域经济特点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了解目标地域的经济发展水平、产业结构、政策环境等，评估地域经济对职业发展的影响。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地域文化特点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探究地域的文化传统、价值观念、生活方式等，确保个人适应地域文化环境。</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地域人才供需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分析地域内的人才需求、供给状况及薪资水平等，为职业定位和求职策略提供依据。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职位职责与要求</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详细了解目标职位的工作内容、职责范围、任职要求等，确保个人能力与职位要求相匹配。</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职位发展前景</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分析职位的晋升路径、发展速度及未来趋势，评估职位的长期发展潜力。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职位市场价值</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了解同类职位的市场薪资水平、福利待遇及招聘需求等，为制定职业目标和求职策略提供参考。</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职位分析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https://d.book118.com/215122134111011120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2024-09-22T18:53:19.143</cp:lastPrinted>
  <dcterms:created xsi:type="dcterms:W3CDTF">2024-09-22T10:53:19Z</dcterms:created>
  <dcterms:modified xsi:type="dcterms:W3CDTF">2024-09-22T10:53:21Z</dcterms:modified>
</cp:coreProperties>
</file>