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DDD41-83C0-4A18-A23E-CB8F4770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0F43-3D81-45FB-BDB8-4D5F45177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CF1C8-750B-4145-A8C0-87F224BC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7E171-F3BE-4684-BB98-F6DE37C9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E2262-FF8C-4843-90ED-BAF9A8D1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14A24-2A87-4B08-81DE-20AB51AD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0578F-9AAC-440C-8667-0C4E57A2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D5D83-9089-4973-889D-59525E05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488C0-482A-4FF9-A6CB-1C1CA7A7A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D6A0D-4A6F-44DC-96C9-62695EA57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0D57-5A8B-4E11-A48D-7AFB7415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2324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部放疗后的护理\n## 1.胸部放疗的基本知识\n### 1.1胸部放疗的定义与目的\n### 1.2胸部放疗的适应症与禁忌症\n### 1.3胸部放疗的治疗过程与副作用\n## 2.胸部放疗后的生活调整与护理\n### 2.1放疗后的生活调整与注意事项\n### 2.2放疗后的皮肤护理与保健\n### 2.3放疗后的呼吸与吞咽功能锻炼\n## 3.胸部放疗后的心理护理与康复\n### 3.1放疗后的心理变化与应对策略\n### 3.2放疗后的社交支持与心理调适\n### 3.3放疗后的康复锻炼与生活质量提升\n## 4.胸部放疗后的定期检查与随访\n### 4.1放疗后的定期检查项目与时间安排\n### 4.2放疗后的随访方法与重要性\n### 4.3放疗后的并发症预防与处理\n## 5.胸部放疗后的营养支持与饮食调理\n### 5.1放疗后的营养需求与补充方法\n### 5.2放疗后的饮食调理与禁忌\n### 5.3放疗后的口腔黏膜保护与护理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胸部放疗后的护理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胸部放疗的基本知识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胸部放疗的定义与目的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胸部放疗是一种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局部治疗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放射线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治疗胸部肿瘤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旨在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消除肿瘤细胞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延长生存期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胸部放疗可用于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治疗肺癌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食管癌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等胸部肿瘤   -也可作为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等治疗的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辅助手段</a:t>
            </a:r>
            <a:endParaRPr/>
          </a:p>
        </p:txBody>
      </p:sp>
      <p:cxnSp>
        <p:nvCxnSpPr>
          <p:cNvPr id="15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适合放疗的患者   -身体状况允许接受放疗的患者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妊娠期、哺乳期妇女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放射线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过敏的患者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胸部放疗的适应症与禁忌症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胸部放疗的治疗过程与副作用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放疗前进行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按照计划进行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分次放疗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整个过程通常需要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数月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副作用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纤维化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食欲减退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胸部放疗后的生活调整与护理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9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生活调整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过度劳累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户外活动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保持心情舒畅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紫外线照射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密切关注身体状况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放疗后的生活调整与注意事项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的洗浴用品，避免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强的化学物质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润肤霜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芦荟胶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等保湿产品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皮肤保健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的衣物，避免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阳光暴晒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，出门时佩戴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遮阳帽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皮肤破损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，及时就医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放疗后的皮肤护理与保健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放疗后的呼吸与吞咽功能锻炼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慢呼吸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吹气球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慢速爬楼梯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室内空气流通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等刺激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吞咽功能锻炼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吞咽唾液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舌头运动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吃软食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糊状食物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，逐渐过渡到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，及时就医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胸部放疗后的心理护理与康复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心理变化   -可能出现焦虑、抑郁等情绪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未来生活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产生担忧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应对策略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专业人士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的支持和帮助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调整心态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放疗后的心理变化与应对策略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https://d.book118.com/215123242322011111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胸部放疗后的护理</vt:lpstr>
      <vt:lpstr>胸部放疗的基本知识</vt:lpstr>
      <vt:lpstr>PowerPoint Presentation</vt:lpstr>
      <vt:lpstr>PowerPoint Presentation</vt:lpstr>
      <vt:lpstr>PowerPoint Presentation</vt:lpstr>
      <vt:lpstr>胸部放疗后的生活调整与护理</vt:lpstr>
      <vt:lpstr>PowerPoint Presentation</vt:lpstr>
      <vt:lpstr>PowerPoint Presentation</vt:lpstr>
      <vt:lpstr>PowerPoint Presentation</vt:lpstr>
      <vt:lpstr>胸部放疗后的心理护理与康复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2024-09-17T21:37:22.442</cp:lastPrinted>
  <dcterms:created xsi:type="dcterms:W3CDTF">2024-09-17T13:37:22Z</dcterms:created>
  <dcterms:modified xsi:type="dcterms:W3CDTF">2024-09-17T13:37:24Z</dcterms:modified>
</cp:coreProperties>
</file>