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6A8E2-E1AE-44D8-9A37-2511EEF86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129A1-5A1E-48B0-AEA6-6C750A848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789F2-D63C-40F8-8B74-18FD68F8F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E9927-08A0-4D42-8BB2-E0AACE772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E19194-CA89-4F93-B4F6-64DC328BC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06832-774E-4CFA-B894-9E2B8D9E4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A39853-C20C-480F-9A1A-54AC04621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FCE42-4D74-4560-84FC-200AA0577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D9E4F-8F83-40FE-9AC1-8DD996AA8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2D13B-D5F5-477B-9D18-0DDA70993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04DDF-C922-4CEC-9F29-6C4934ABE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24032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封堵术的护理查房ppt课件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汇报时间：2023-12-30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封堵术概述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封堵术前准备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封堵术操作流程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封堵术后护理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封堵术案例分享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封堵术概述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封堵术是一种介入性治疗方法，通过导管将封堵器送至心脏或血管内，以关闭缺损、异常通道或畸形，达到治疗目的。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封堵术主要用于先天性心脏病、心瓣膜病、血管畸形等疾病的治疗。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封堵术的定义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封堵术的原理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封堵器的选择需根据病变类型、大小和位置等因素进行个性化定制，以确保治疗效果和安全性。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利用导管将封堵器输送至病变部位，封堵器根据病变形态展开，贴合在病变部位，形成物理性封闭，阻断异常通道或畸形。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先天性心脏病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如房间隔缺损、室间隔缺损、动脉导管未闭等。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心瓣膜病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如二尖瓣狭窄、主动脉瓣狭窄等。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血管畸形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如肺动静脉瘘、肝血管瘤等。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封堵术的应用范围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封堵术前准备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详细了解患者的病情、家族史、用药情况等，评估患者是否符合封堵术的适应症。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对患者的身体状况进行全面检查，包括心、肺、肝、肾功能等，确保患者能够承受手术。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进行必要的实验室检查，如血常规、凝血功能、心电图等，以评估患者的手术风险。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选择合适的导管，确保其能够顺利通过患者的血管到达心脏。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封堵器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其他手术器械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根据患者的具体情况选择合适的封堵器，确保其能够有效地封闭异常通道。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如导丝、扩张器、止血材料等，确保手术过程中的需要。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确保手术室内的环境清洁无菌，防止手术后感染。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125" r="18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手术室消毒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对手术器械进行严格的消毒处理，确保无菌状态。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手术器械消毒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根据手术需要，为患者安置合适的体位，确保手术顺利进行。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患者体位准备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封堵术操作流程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使用碘伏或酒精棉球擦拭手术部位及周围皮肤，确保无菌状态。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手术部位周围至少15cm的区域，包括手术切口和周围皮肤。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消毒过程中避免消毒液溅入手术部位或周围，以免引起感染。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手术部位消毒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根据手术需要选择合适的位置，通常选择在手术部位附近或自然皱褶处，以减少术后瘢痕的形成。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切口位置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根据手术需要和患者情况选择切口长度，尽量缩短切口长度以减少手术创伤。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切口长度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9250" b="9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切口选择应避免重要的血管、神经和器官，以免造成损伤。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手术切口选择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279" r="72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封堵器植入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封堵器选择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根据患者情况选择合适的封堵器，确保封堵效果良好且无不良反应。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植入方法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通过导管将封堵器送至病变部位，在X线或超声引导下调整位置并释放封堵器。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植入过程中应避免损伤血管内皮和引起血栓形成。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https://d.book118.com/215124032032011040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2024-08-31T01:27:47.085</cp:lastPrinted>
  <dcterms:created xsi:type="dcterms:W3CDTF">2024-08-30T17:27:47Z</dcterms:created>
  <dcterms:modified xsi:type="dcterms:W3CDTF">2024-08-30T17:27:49Z</dcterms:modified>
</cp:coreProperties>
</file>